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F5F"/>
    <a:srgbClr val="65997F"/>
    <a:srgbClr val="B6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AF086-9F69-CFB4-48F3-8D967F3C3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38697B-06D5-E802-7D17-DE0C82475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52931-71EC-59A7-481E-9B44F286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D234B-312E-17A4-0C0F-2C9186DE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4E2F5-3D8A-B49E-DAE2-3D735A20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6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18E82-3AE3-ECE8-6EA5-4C3776D7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E73AEA-943E-F51B-4E8D-BC4052B7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2D877-C84E-BEA2-3087-F5EED0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491A1-749A-C077-A57C-BAE1253D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034DB-4C05-63CE-8BDA-66EF70BC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A9363E-4EA5-3DC4-38AB-7C260C110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D8FD5-7E66-6E4D-B717-447B014A4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C7135-6C40-9D0E-8FCF-96BD93BB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1153D-8ECB-ACBC-6CB7-52EA4112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8FF81-C182-DBF5-259B-8931A90C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8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765F0-2CB0-8454-4B0E-AD30D67F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4FCFE-57F5-1D0E-5604-1E8CB7BF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F0D64-67DE-901F-13D4-757D2AA0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819B1-CC3D-E246-3A3E-1A9FB05C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0AF44-C1A8-5BE1-AFFF-A21A721E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2F2F2-5DBF-2A60-9D2D-3A927211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E6BAC-096D-A9CA-BA23-398F5327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F6383-C438-7706-7DBA-534EE559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B9A6F-F4AF-E4A1-8885-D09AAD0D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87CA8-26C1-6EA0-27C9-567144F3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4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9D491-0A76-0971-C68C-E871DFED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71B3F-1A11-A093-60F3-F6163712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4BA32-7DE4-173F-F969-5AB3E19B7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823DD-5330-CF8C-3DD1-113A0044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EA033-C73B-855B-D90E-BB8FDB78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BC55-B0C2-7298-FE6C-15B1AD8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9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ADB7C-FED4-8F2B-39E6-05EBCD59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9099E-56E6-F9FB-F670-14A01C5C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CFC09-7CEC-4638-EC56-E4C658D91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19360B-C60F-AD07-A3A6-074ABB792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9D6DF3-A511-B34D-33CB-50F5C9755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DBFD8A-6C0E-FFCE-5A80-D71D2E80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0277BB-5565-AA33-F99B-AAFFE4C0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8DBB6-CAD7-DB78-6E4B-B9556DA5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9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6156-CDE5-1D52-46B0-CA170EA5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C23E1D-C161-B244-9650-83DC491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BF4017-0A43-DEAF-19AA-5BC7F0EF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1FBF7D-38F5-A767-3A04-24DB951C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7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8778E3-46A1-8FC9-33BB-82C143EE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1449A-8119-17CC-0C7A-33D4775A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54BB77-58FB-57A7-1F16-E24D9577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0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16-2615-F1ED-E4CB-A93984D4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CD1A0-ADC7-3639-1C7E-D5F495AB7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B82C27-EC63-A381-DF02-D4720B203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E5E7B-7FDC-318F-0628-88E71E29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D2F0B-BDA0-29D7-4E7F-EA9D9815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C15C2-271D-5947-8DCA-687F3252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6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61B36-ADB2-4CE8-5886-1F2CBC5F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DF9785-AD96-71E0-B298-B09D8D622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178FA-AEE8-B857-CD0D-D904BBEC7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EFA42-0DE4-9E3E-73BB-2698BBE1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A5B3A4-6DC4-2EDC-E777-CC080CC8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33367-2144-1BEA-E47D-5F61EA04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9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6FBF05-B51F-434D-F73D-403044CD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45AC5-9FF1-C974-BA35-4A1A60506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0C865-7A7D-92BE-DD9F-936B0F554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2CE0-B4D6-4624-9956-F190B75A869C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B637D-D410-DC3F-0346-BB1343500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9A00-EEB1-4489-51CE-36A79E6F5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1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7713D-9DBD-6F94-DBFD-63F90221D640}"/>
              </a:ext>
            </a:extLst>
          </p:cNvPr>
          <p:cNvSpPr txBox="1"/>
          <p:nvPr/>
        </p:nvSpPr>
        <p:spPr>
          <a:xfrm>
            <a:off x="4008942" y="2782669"/>
            <a:ext cx="3216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Filter </a:t>
            </a:r>
            <a:r>
              <a:rPr lang="ko-KR" altLang="en-US" sz="3600"/>
              <a:t>설정하기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055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50408-B5B4-3069-D534-BCC8F1136E53}"/>
              </a:ext>
            </a:extLst>
          </p:cNvPr>
          <p:cNvSpPr txBox="1"/>
          <p:nvPr/>
        </p:nvSpPr>
        <p:spPr>
          <a:xfrm>
            <a:off x="948556" y="751344"/>
            <a:ext cx="90583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Filter </a:t>
            </a:r>
            <a:r>
              <a:rPr lang="en-US" altLang="ko-KR" sz="2000" dirty="0" err="1"/>
              <a:t>pakage</a:t>
            </a:r>
            <a:r>
              <a:rPr lang="ko-KR" altLang="en-US" sz="2000" dirty="0"/>
              <a:t>생성하기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filter </a:t>
            </a:r>
            <a:r>
              <a:rPr lang="ko-KR" altLang="en-US" sz="2000" dirty="0"/>
              <a:t>함수는 공통적으로 사용하는 함수이기 때문에 별개의 패키지를 생성함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92BF00-481D-374D-AD6A-38D4BB52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39" y="2017608"/>
            <a:ext cx="3318820" cy="46457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16C64-5CB9-329B-973F-4E136B1523E6}"/>
              </a:ext>
            </a:extLst>
          </p:cNvPr>
          <p:cNvSpPr/>
          <p:nvPr/>
        </p:nvSpPr>
        <p:spPr>
          <a:xfrm>
            <a:off x="2003739" y="4671588"/>
            <a:ext cx="1726289" cy="452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5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D8F121-2C47-03DD-5F03-BC9BE9524596}"/>
              </a:ext>
            </a:extLst>
          </p:cNvPr>
          <p:cNvSpPr txBox="1"/>
          <p:nvPr/>
        </p:nvSpPr>
        <p:spPr>
          <a:xfrm>
            <a:off x="412994" y="565539"/>
            <a:ext cx="23374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FilterConfig.java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필터 설정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endParaRPr lang="en-US" altLang="ko-K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54798-0A4F-55CC-C2C5-B72B5E19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" y="1588467"/>
            <a:ext cx="6746088" cy="4154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D2A9E9-CE60-D853-1AC6-5BE6E5AE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944" y="1115461"/>
            <a:ext cx="573687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@Configuration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어노테이션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어노테이션은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클래스가 하나 이상의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@Bean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메소드를 포함하고 있으며, 스프링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IoC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컨테이너에 빈 정의 소스로 사용된다는 것을 나타냅니다.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이 클래스는 스프링 컨텍스트에서 빈을 설정하고 등록하는 역할을 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loggingFilter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메소드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@Bean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어노테이션이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적용되어 있어, 스프링 컨텍스트가 이 메소드를 호출하여 반환된 객체를 빈으로 등록합니다.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메소드는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FilterRegistrationBean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QMSFilter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타입의 객체를 생성하고 반환합니다.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FilterRegistrationBean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QMSFilter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FilterRegistrationBean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서블릿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필터를 등록하고 구성하는 데 사용됩니다.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QMSFilter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이 필터의 타입을 지정합니다.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setFilter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QMSFilter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새로운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QMSFilter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객체를 생성하여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FilterRegistrationBean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설정합니다.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QMSFilter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실제로 필터의 동작을 정의하는 클래스입니다.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addUrlPatterns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("/*")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필터를 적용할 URL 패턴을 지정합니다.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"/*"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모든 URL 패턴에 대해 필터를 적용하겠다는 의미입니다.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setOrder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필터의 순서를 설정합니다.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 필터가 있을 때 필터가 적용되는 순서를 지정합니다. 숫자가 낮을수록 높은 우선순위를 가집니다.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1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D8F121-2C47-03DD-5F03-BC9BE9524596}"/>
              </a:ext>
            </a:extLst>
          </p:cNvPr>
          <p:cNvSpPr txBox="1"/>
          <p:nvPr/>
        </p:nvSpPr>
        <p:spPr>
          <a:xfrm>
            <a:off x="412994" y="565539"/>
            <a:ext cx="22477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QMSFilter.java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필터 설정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endParaRPr lang="en-US" altLang="ko-K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EDF4B8-B143-8733-96BC-84A2CF5CF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4" y="1217966"/>
            <a:ext cx="9561079" cy="52523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A60D26-BA63-7899-AF71-3C9669CB0DB7}"/>
              </a:ext>
            </a:extLst>
          </p:cNvPr>
          <p:cNvSpPr/>
          <p:nvPr/>
        </p:nvSpPr>
        <p:spPr>
          <a:xfrm>
            <a:off x="835843" y="4410680"/>
            <a:ext cx="5727920" cy="1519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A44190-B2DB-1CDC-4B8E-3444DB2065F4}"/>
              </a:ext>
            </a:extLst>
          </p:cNvPr>
          <p:cNvCxnSpPr>
            <a:cxnSpLocks/>
          </p:cNvCxnSpPr>
          <p:nvPr/>
        </p:nvCxnSpPr>
        <p:spPr>
          <a:xfrm flipH="1">
            <a:off x="6096000" y="4069103"/>
            <a:ext cx="1818238" cy="763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8DD3B7-95DF-EAB3-5A96-01F4B534D9EC}"/>
              </a:ext>
            </a:extLst>
          </p:cNvPr>
          <p:cNvSpPr txBox="1"/>
          <p:nvPr/>
        </p:nvSpPr>
        <p:spPr>
          <a:xfrm>
            <a:off x="7914238" y="3804500"/>
            <a:ext cx="31611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필터 예외 조건 설정</a:t>
            </a:r>
            <a:br>
              <a:rPr lang="en-US" altLang="ko-KR" dirty="0"/>
            </a:br>
            <a:r>
              <a:rPr lang="en-US" altLang="ko-KR" dirty="0"/>
              <a:t>|| </a:t>
            </a:r>
            <a:r>
              <a:rPr lang="ko-KR" altLang="en-US" dirty="0"/>
              <a:t>을 사용하여 추가 가능함</a:t>
            </a:r>
          </a:p>
        </p:txBody>
      </p:sp>
    </p:spTree>
    <p:extLst>
      <p:ext uri="{BB962C8B-B14F-4D97-AF65-F5344CB8AC3E}">
        <p14:creationId xmlns:p14="http://schemas.microsoft.com/office/powerpoint/2010/main" val="2085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D8F121-2C47-03DD-5F03-BC9BE9524596}"/>
              </a:ext>
            </a:extLst>
          </p:cNvPr>
          <p:cNvSpPr txBox="1"/>
          <p:nvPr/>
        </p:nvSpPr>
        <p:spPr>
          <a:xfrm>
            <a:off x="449208" y="-18107"/>
            <a:ext cx="22477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QMSFilter.java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필터 설정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endParaRPr lang="en-US" altLang="ko-K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17C72F-A87E-D32D-FE4E-23673DA1E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" y="284321"/>
            <a:ext cx="8305731" cy="30564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09EF28-ADD4-55A6-B4F9-DAB5C57AE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8" y="3429000"/>
            <a:ext cx="5675942" cy="33890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78D846-ABE7-C695-1AF1-BE836BBB663C}"/>
              </a:ext>
            </a:extLst>
          </p:cNvPr>
          <p:cNvSpPr/>
          <p:nvPr/>
        </p:nvSpPr>
        <p:spPr>
          <a:xfrm>
            <a:off x="890163" y="1549785"/>
            <a:ext cx="7230795" cy="1519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DC314-7771-A32B-7047-11FD85387203}"/>
              </a:ext>
            </a:extLst>
          </p:cNvPr>
          <p:cNvSpPr/>
          <p:nvPr/>
        </p:nvSpPr>
        <p:spPr>
          <a:xfrm>
            <a:off x="449209" y="4191887"/>
            <a:ext cx="5200154" cy="2381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4754CC5-A6B8-C1B8-A4E0-38DDEDD711A6}"/>
              </a:ext>
            </a:extLst>
          </p:cNvPr>
          <p:cNvCxnSpPr>
            <a:cxnSpLocks/>
          </p:cNvCxnSpPr>
          <p:nvPr/>
        </p:nvCxnSpPr>
        <p:spPr>
          <a:xfrm flipH="1">
            <a:off x="5223850" y="3842766"/>
            <a:ext cx="1818238" cy="763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4864A5-6D90-2280-6419-309344CDC02C}"/>
              </a:ext>
            </a:extLst>
          </p:cNvPr>
          <p:cNvSpPr txBox="1"/>
          <p:nvPr/>
        </p:nvSpPr>
        <p:spPr>
          <a:xfrm>
            <a:off x="7042088" y="3578163"/>
            <a:ext cx="3161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세션으로 로그인 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7750B1-DC48-FFEA-0940-143F7F7FF600}"/>
              </a:ext>
            </a:extLst>
          </p:cNvPr>
          <p:cNvCxnSpPr>
            <a:cxnSpLocks/>
          </p:cNvCxnSpPr>
          <p:nvPr/>
        </p:nvCxnSpPr>
        <p:spPr>
          <a:xfrm flipH="1">
            <a:off x="6471719" y="1505948"/>
            <a:ext cx="1818238" cy="763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5946EA-64C3-B3AB-3316-BE317A97CD4B}"/>
              </a:ext>
            </a:extLst>
          </p:cNvPr>
          <p:cNvSpPr txBox="1"/>
          <p:nvPr/>
        </p:nvSpPr>
        <p:spPr>
          <a:xfrm>
            <a:off x="8369105" y="1180453"/>
            <a:ext cx="3161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세션이 없는 경우의 처리</a:t>
            </a:r>
          </a:p>
        </p:txBody>
      </p:sp>
    </p:spTree>
    <p:extLst>
      <p:ext uri="{BB962C8B-B14F-4D97-AF65-F5344CB8AC3E}">
        <p14:creationId xmlns:p14="http://schemas.microsoft.com/office/powerpoint/2010/main" val="173556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205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이</dc:creator>
  <cp:lastModifiedBy>ezen</cp:lastModifiedBy>
  <cp:revision>29</cp:revision>
  <dcterms:created xsi:type="dcterms:W3CDTF">2024-04-24T00:31:18Z</dcterms:created>
  <dcterms:modified xsi:type="dcterms:W3CDTF">2024-06-07T06:54:10Z</dcterms:modified>
</cp:coreProperties>
</file>