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9916" autoAdjust="0"/>
  </p:normalViewPr>
  <p:slideViewPr>
    <p:cSldViewPr snapToGrid="0">
      <p:cViewPr>
        <p:scale>
          <a:sx n="100" d="100"/>
          <a:sy n="100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0D60B-276E-B14C-EFCA-6D0605008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B59E77-3DBB-6BE8-47D8-0DBD8D7A7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85196-0076-EA94-7387-578EB672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D3437-9595-EE4D-CBC3-339B2718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AC5F5-2A53-6682-F9FB-8C4E5E6D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DCD5-AE88-D331-964D-D96A7AA4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F6E45-3638-B1E0-8C20-C9DBF757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E496F-214E-4D46-B18B-FC0DFB26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433F-DC80-3B92-BCB5-138DAA1F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224FB-09FA-A6E7-B6BE-EEC4B7BD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643681-9898-65E4-2E8A-0A7F976F7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915A80-83FB-4D27-5467-A0481BE1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6E390-A402-1D6E-E9AE-0A39334C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76D71-32B3-0F33-0E15-CFCF1FA3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072D1-51B2-9AD3-4167-D195F044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F604C-B37A-A367-3659-F4DE28C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7443-C180-107E-00D1-1F3020E7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89D77-2615-D275-F1C5-CE193E2F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D5482-F881-0F9C-7C4D-EF5E7BF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E9799-540C-93FC-B0F3-09D342BA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A82C-051C-434F-0954-1F404F16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4FC3B-833B-04B2-F524-147C8B90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96D6E-2D90-91CB-8EE7-7DF5944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AA037-7DDD-2B7C-0815-014D68E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86B36-261F-F6AC-937D-B1AA7DB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A3161-7A60-E4E9-DCB7-EEB68044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175AB-58D2-275D-0797-1D6C0EF84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4F263-E408-4247-DE7C-D9B328E81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971F6-D14F-D7ED-3D5E-602CC8D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F2F3C-C7C7-C8A1-6B2A-E2366F1A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41A6E-9BFE-BBC4-42ED-64B0A69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7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DD11B-392F-852F-4162-E772A1D9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51811-D1CC-9EAF-3281-E4B4AB7C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0F94C-AF75-6DA7-534D-687102E0D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0CF50-CC3C-6F68-E615-A4BAAE5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ACD32-342D-C92D-699F-21FEFF8B6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86A1E-9AD9-A860-1CA8-FD783D1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1A965-F63B-A8E2-1D61-B25F44FA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132A52-5578-FFDE-42A5-DAB48C5B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8E72-69E2-0AAB-3063-7FD7219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00ACE-C5C7-54AD-FB81-20E9AA2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8B5001-0103-8354-AB94-340F136B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83DDA-BA5D-4B71-F710-3FAA6E78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57B54-A149-17C9-3739-3E31CAE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E34896-864B-8B3C-185F-5F6D03DF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9BE8D-AC25-3B60-6020-81EB0D16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3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BB634-F330-585A-E30B-5F54C78B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4433E-1AF5-0CC0-C2D7-392FDDEB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15DBE-0430-8BB0-FAAF-9370DC81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1C644-BCDE-7B74-695B-52064C87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EC7A1-8EC7-E1D2-87AB-F69E4A5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5018C-D213-FFB4-1AF4-BCD37A1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0388-DEE9-F846-5AEA-9BC12997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78816-98DB-7783-CBA9-C47BC7929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DAD41-58F7-09E0-6E9E-BECAB25A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4A4D1-9B03-C2E8-8ECE-ADE799C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DBC0D-5B5D-4E83-5F01-00E67C5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6F6EF-C072-3F29-EA14-06155C0C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0D6C-430A-7022-81DC-C55054CA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2530A-7367-6077-E3E3-E87E1038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2012-B8F2-F518-A332-932AF2BA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2839-554A-49CE-A772-F8A3FE3E9D5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7A18A-8EAA-6E59-2000-4AC1AEEC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A245-38DF-35C6-8B8A-F016B2B52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A2562-EBB3-EE91-1AB2-AF97FA0E0BEA}"/>
              </a:ext>
            </a:extLst>
          </p:cNvPr>
          <p:cNvSpPr txBox="1"/>
          <p:nvPr/>
        </p:nvSpPr>
        <p:spPr>
          <a:xfrm>
            <a:off x="4535786" y="2797521"/>
            <a:ext cx="3155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PDF</a:t>
            </a:r>
            <a:r>
              <a:rPr lang="ko-KR" altLang="en-US" sz="400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42736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7" y="669956"/>
            <a:ext cx="409676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파일내용</a:t>
            </a:r>
            <a:endParaRPr lang="en-US" altLang="ko-KR" dirty="0"/>
          </a:p>
          <a:p>
            <a:r>
              <a:rPr lang="en-US" altLang="ko-KR" dirty="0"/>
              <a:t>com.qms.pdf</a:t>
            </a:r>
          </a:p>
          <a:p>
            <a:pPr lvl="1"/>
            <a:r>
              <a:rPr lang="en-US" altLang="ko-KR" dirty="0"/>
              <a:t>	CONTROLLER</a:t>
            </a:r>
          </a:p>
          <a:p>
            <a:pPr lvl="1"/>
            <a:r>
              <a:rPr lang="en-US" altLang="ko-KR" dirty="0"/>
              <a:t>		ItextPdfContller.java</a:t>
            </a:r>
          </a:p>
          <a:p>
            <a:pPr lvl="1"/>
            <a:r>
              <a:rPr lang="en-US" altLang="ko-KR" dirty="0"/>
              <a:t>	SERVICE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err="1"/>
              <a:t>ItextPdfService</a:t>
            </a:r>
            <a:r>
              <a:rPr lang="en-US" altLang="ko-KR" dirty="0"/>
              <a:t> .java</a:t>
            </a:r>
          </a:p>
          <a:p>
            <a:pPr lvl="1"/>
            <a:r>
              <a:rPr lang="en-US" altLang="ko-KR" dirty="0"/>
              <a:t>	DAO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err="1"/>
              <a:t>ItextPdfDao</a:t>
            </a:r>
            <a:r>
              <a:rPr lang="en-US" altLang="ko-KR" dirty="0"/>
              <a:t> .java</a:t>
            </a:r>
          </a:p>
          <a:p>
            <a:pPr lvl="1"/>
            <a:r>
              <a:rPr lang="en-US" altLang="ko-KR" dirty="0"/>
              <a:t>	VO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err="1"/>
              <a:t>ItextPdfVO</a:t>
            </a:r>
            <a:r>
              <a:rPr lang="en-US" altLang="ko-KR" dirty="0"/>
              <a:t> .java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com.qms.util</a:t>
            </a:r>
            <a:endParaRPr lang="en-US" altLang="ko-KR" dirty="0"/>
          </a:p>
          <a:p>
            <a:r>
              <a:rPr lang="en-US" altLang="ko-KR" dirty="0"/>
              <a:t>		ItextPdfUtil.java</a:t>
            </a:r>
          </a:p>
          <a:p>
            <a:endParaRPr lang="en-US" altLang="ko-KR" dirty="0"/>
          </a:p>
          <a:p>
            <a:r>
              <a:rPr lang="en-US" altLang="ko-KR" dirty="0" err="1"/>
              <a:t>Resource.mapper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err="1"/>
              <a:t>ItextPdf</a:t>
            </a:r>
            <a:r>
              <a:rPr lang="en-US" altLang="ko-KR" dirty="0"/>
              <a:t> .xml</a:t>
            </a:r>
          </a:p>
          <a:p>
            <a:endParaRPr lang="en-US" altLang="ko-KR" dirty="0"/>
          </a:p>
          <a:p>
            <a:r>
              <a:rPr lang="ko-KR" altLang="en-US" dirty="0" err="1"/>
              <a:t>그외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호출할 </a:t>
            </a:r>
            <a:r>
              <a:rPr lang="en-US" altLang="ko-KR" dirty="0" err="1"/>
              <a:t>jsp</a:t>
            </a:r>
            <a:r>
              <a:rPr lang="ko-KR" altLang="en-US" dirty="0"/>
              <a:t>파일 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09821-6501-565E-3ED6-4D1C10485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1" r="76163" b="9798"/>
          <a:stretch/>
        </p:blipFill>
        <p:spPr>
          <a:xfrm>
            <a:off x="6476236" y="302565"/>
            <a:ext cx="3989560" cy="62528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7C8804-6E64-49EE-8AA6-EBBD89981205}"/>
              </a:ext>
            </a:extLst>
          </p:cNvPr>
          <p:cNvSpPr/>
          <p:nvPr/>
        </p:nvSpPr>
        <p:spPr>
          <a:xfrm>
            <a:off x="7188451" y="2181885"/>
            <a:ext cx="1955549" cy="1448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E1FE6-D8AE-97C9-3456-0EDBFCCA1928}"/>
              </a:ext>
            </a:extLst>
          </p:cNvPr>
          <p:cNvSpPr/>
          <p:nvPr/>
        </p:nvSpPr>
        <p:spPr>
          <a:xfrm>
            <a:off x="7315199" y="5196689"/>
            <a:ext cx="1493823" cy="126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7" y="669955"/>
            <a:ext cx="6238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r>
              <a:rPr lang="en-US" altLang="ko-KR" dirty="0"/>
              <a:t> 1.getHtml</a:t>
            </a:r>
            <a:r>
              <a:rPr lang="ko-KR" altLang="en-US" dirty="0"/>
              <a:t>함수를 작성한다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2.VO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인자를 추가한다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3.</a:t>
            </a:r>
            <a:r>
              <a:rPr lang="ko-KR" altLang="en-US" dirty="0"/>
              <a:t>쿼리를 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4.jsp</a:t>
            </a:r>
            <a:r>
              <a:rPr lang="ko-KR" altLang="en-US" dirty="0"/>
              <a:t>에서 호출한다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3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748BDB9-2032-7F6D-3403-95DFFFB2B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9040" r="31632" b="5252"/>
          <a:stretch/>
        </p:blipFill>
        <p:spPr>
          <a:xfrm>
            <a:off x="387134" y="854848"/>
            <a:ext cx="7806252" cy="5572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305652" y="485516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91D0DB-85B1-E689-86CA-567C156D7444}"/>
              </a:ext>
            </a:extLst>
          </p:cNvPr>
          <p:cNvCxnSpPr>
            <a:cxnSpLocks/>
          </p:cNvCxnSpPr>
          <p:nvPr/>
        </p:nvCxnSpPr>
        <p:spPr>
          <a:xfrm flipH="1">
            <a:off x="3268301" y="1516752"/>
            <a:ext cx="1401778" cy="1280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9A31C-E7E9-D226-1336-AAD6EEA6CADD}"/>
              </a:ext>
            </a:extLst>
          </p:cNvPr>
          <p:cNvSpPr txBox="1"/>
          <p:nvPr/>
        </p:nvSpPr>
        <p:spPr>
          <a:xfrm>
            <a:off x="4670079" y="1147420"/>
            <a:ext cx="285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에서 해당 경로로 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828C6-20BF-092C-8115-46CC7D94AD4B}"/>
              </a:ext>
            </a:extLst>
          </p:cNvPr>
          <p:cNvSpPr txBox="1"/>
          <p:nvPr/>
        </p:nvSpPr>
        <p:spPr>
          <a:xfrm>
            <a:off x="8372289" y="485516"/>
            <a:ext cx="50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FAB0A80-3368-260B-6A8B-E3C9C54A5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9318" r="62575" b="37353"/>
          <a:stretch/>
        </p:blipFill>
        <p:spPr>
          <a:xfrm>
            <a:off x="8372289" y="854847"/>
            <a:ext cx="3279521" cy="55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03F8A8-78D3-55AD-D653-EDCB02D16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11021" r="36064" b="5428"/>
          <a:stretch/>
        </p:blipFill>
        <p:spPr>
          <a:xfrm>
            <a:off x="452673" y="1146787"/>
            <a:ext cx="7170346" cy="55176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3B388-22D2-CF59-99A6-5037870A05A0}"/>
              </a:ext>
            </a:extLst>
          </p:cNvPr>
          <p:cNvSpPr txBox="1"/>
          <p:nvPr/>
        </p:nvSpPr>
        <p:spPr>
          <a:xfrm>
            <a:off x="305652" y="4855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Util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9A31C-E7E9-D226-1336-AAD6EEA6CADD}"/>
              </a:ext>
            </a:extLst>
          </p:cNvPr>
          <p:cNvSpPr txBox="1"/>
          <p:nvPr/>
        </p:nvSpPr>
        <p:spPr>
          <a:xfrm>
            <a:off x="8043250" y="3714846"/>
            <a:ext cx="35904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1EB540"/>
                </a:solidFill>
                <a:latin typeface="Verdana" panose="020B0604030504040204" pitchFamily="34" charset="0"/>
              </a:rPr>
              <a:t>getHtml</a:t>
            </a:r>
            <a:endParaRPr lang="en-US" altLang="ko-KR" dirty="0"/>
          </a:p>
          <a:p>
            <a:r>
              <a:rPr lang="en-US" altLang="ko-KR" dirty="0" err="1"/>
              <a:t>getHtml</a:t>
            </a:r>
            <a:r>
              <a:rPr lang="en-US" altLang="ko-KR" dirty="0"/>
              <a:t> </a:t>
            </a:r>
            <a:r>
              <a:rPr lang="ko-KR" altLang="en-US" dirty="0"/>
              <a:t>함수를 이용하여 </a:t>
            </a:r>
            <a:r>
              <a:rPr lang="en-US" altLang="ko-KR" dirty="0"/>
              <a:t>html</a:t>
            </a:r>
            <a:r>
              <a:rPr lang="ko-KR" altLang="en-US" dirty="0"/>
              <a:t>의 포맷을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현재는 인보이스전용 포맷밖에 없으나 추후 필요하면 </a:t>
            </a:r>
            <a:r>
              <a:rPr lang="en-US" altLang="ko-KR" dirty="0"/>
              <a:t>case</a:t>
            </a:r>
            <a:r>
              <a:rPr lang="ko-KR" altLang="en-US" dirty="0"/>
              <a:t>를 추가할 필요가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514F2-0C22-2CCD-A959-F46E2DB7A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1" t="57163" r="51287" b="39272"/>
          <a:stretch/>
        </p:blipFill>
        <p:spPr>
          <a:xfrm>
            <a:off x="452673" y="854848"/>
            <a:ext cx="4916031" cy="235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964AB-00EB-0DF6-E78F-75B1EC3867B5}"/>
              </a:ext>
            </a:extLst>
          </p:cNvPr>
          <p:cNvSpPr txBox="1"/>
          <p:nvPr/>
        </p:nvSpPr>
        <p:spPr>
          <a:xfrm>
            <a:off x="8043250" y="1481160"/>
            <a:ext cx="359045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1EB540"/>
                </a:solidFill>
                <a:effectLst/>
                <a:latin typeface="Verdana" panose="020B0604030504040204" pitchFamily="34" charset="0"/>
              </a:rPr>
              <a:t>createPDF</a:t>
            </a:r>
            <a:endParaRPr lang="en-US" altLang="ko-KR" dirty="0">
              <a:solidFill>
                <a:srgbClr val="1EB540"/>
              </a:solidFill>
              <a:latin typeface="Verdana" panose="020B0604030504040204" pitchFamily="34" charset="0"/>
            </a:endParaRPr>
          </a:p>
          <a:p>
            <a:r>
              <a:rPr lang="en-US" altLang="ko-KR" sz="1800" dirty="0">
                <a:effectLst/>
                <a:latin typeface="Verdana" panose="020B0604030504040204" pitchFamily="34" charset="0"/>
              </a:rPr>
              <a:t>PDF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용지크기설정</a:t>
            </a:r>
            <a:r>
              <a:rPr lang="en-US" altLang="ko-KR" dirty="0">
                <a:latin typeface="Verdana" panose="020B0604030504040204" pitchFamily="34" charset="0"/>
              </a:rPr>
              <a:t>,</a:t>
            </a:r>
            <a:r>
              <a:rPr lang="ko-KR" altLang="en-US" dirty="0">
                <a:latin typeface="Verdana" panose="020B0604030504040204" pitchFamily="34" charset="0"/>
              </a:rPr>
              <a:t>여백설정</a:t>
            </a:r>
            <a:r>
              <a:rPr lang="en-US" altLang="ko-KR" dirty="0">
                <a:latin typeface="Verdana" panose="020B0604030504040204" pitchFamily="34" charset="0"/>
              </a:rPr>
              <a:t>, </a:t>
            </a:r>
            <a:r>
              <a:rPr lang="ko-KR" altLang="en-US" dirty="0" err="1">
                <a:latin typeface="Verdana" panose="020B0604030504040204" pitchFamily="34" charset="0"/>
              </a:rPr>
              <a:t>줄간격</a:t>
            </a:r>
            <a:r>
              <a:rPr lang="en-US" altLang="ko-KR" dirty="0">
                <a:latin typeface="Verdana" panose="020B0604030504040204" pitchFamily="34" charset="0"/>
              </a:rPr>
              <a:t>,CSS</a:t>
            </a:r>
            <a:r>
              <a:rPr lang="ko-KR" altLang="en-US" dirty="0">
                <a:latin typeface="Verdana" panose="020B0604030504040204" pitchFamily="34" charset="0"/>
              </a:rPr>
              <a:t>경로</a:t>
            </a:r>
            <a:r>
              <a:rPr lang="en-US" altLang="ko-KR" dirty="0">
                <a:latin typeface="Verdana" panose="020B0604030504040204" pitchFamily="34" charset="0"/>
              </a:rPr>
              <a:t>,</a:t>
            </a:r>
            <a:r>
              <a:rPr lang="ko-KR" altLang="en-US" dirty="0" err="1">
                <a:latin typeface="Verdana" panose="020B0604030504040204" pitchFamily="34" charset="0"/>
              </a:rPr>
              <a:t>폰트경로등</a:t>
            </a:r>
            <a:r>
              <a:rPr lang="ko-KR" altLang="en-US" dirty="0">
                <a:latin typeface="Verdana" panose="020B0604030504040204" pitchFamily="34" charset="0"/>
              </a:rPr>
              <a:t> 설정가능</a:t>
            </a:r>
            <a:r>
              <a:rPr lang="en-US" altLang="ko-KR" dirty="0">
                <a:latin typeface="Verdana" panose="020B0604030504040204" pitchFamily="34" charset="0"/>
              </a:rPr>
              <a:t>.</a:t>
            </a:r>
            <a:r>
              <a:rPr lang="en-US" altLang="ko-KR" dirty="0"/>
              <a:t> </a:t>
            </a:r>
            <a:r>
              <a:rPr lang="en-US" altLang="ko-KR" dirty="0" err="1"/>
              <a:t>getHtml</a:t>
            </a:r>
            <a:r>
              <a:rPr lang="en-US" altLang="ko-KR" dirty="0"/>
              <a:t> </a:t>
            </a:r>
            <a:r>
              <a:rPr lang="ko-KR" altLang="en-US" dirty="0"/>
              <a:t>함수호출</a:t>
            </a:r>
            <a:endParaRPr lang="en-US" altLang="ko-KR" sz="1800" dirty="0">
              <a:effectLst/>
              <a:latin typeface="Verdana" panose="020B060403050404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8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7" y="669956"/>
            <a:ext cx="108618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 에서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>
                <a:effectLst/>
                <a:latin typeface="Verdana" panose="020B0604030504040204" pitchFamily="34" charset="0"/>
              </a:rPr>
              <a:t>&lt;a </a:t>
            </a:r>
            <a:r>
              <a:rPr lang="en-US" altLang="ko-KR" sz="1800" dirty="0" err="1">
                <a:effectLst/>
                <a:latin typeface="Verdana" panose="020B0604030504040204" pitchFamily="34" charset="0"/>
              </a:rPr>
              <a:t>href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='/attachment/</a:t>
            </a:r>
            <a:r>
              <a:rPr lang="en-US" altLang="ko-KR" sz="180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pdf?invoiceNo</a:t>
            </a:r>
            <a:r>
              <a:rPr lang="en-US" altLang="ko-KR" sz="180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=" + list[</a:t>
            </a:r>
            <a:r>
              <a:rPr lang="en-US" altLang="ko-KR" sz="180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ko-KR" sz="180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].</a:t>
            </a:r>
            <a:r>
              <a:rPr lang="en-US" altLang="ko-KR" sz="180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invoiceNo</a:t>
            </a:r>
            <a:r>
              <a:rPr lang="en-US" altLang="ko-KR" sz="180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 + "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&amp;</a:t>
            </a:r>
            <a:r>
              <a:rPr lang="en-US" altLang="ko-KR" sz="180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pdfFileName</a:t>
            </a:r>
            <a:r>
              <a:rPr lang="en-US" altLang="ko-KR" sz="180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=invoice’ </a:t>
            </a:r>
          </a:p>
          <a:p>
            <a:r>
              <a:rPr lang="en-US" altLang="ko-KR" dirty="0">
                <a:solidFill>
                  <a:srgbClr val="00B0F0"/>
                </a:solidFill>
                <a:latin typeface="Verdana" panose="020B0604030504040204" pitchFamily="34" charset="0"/>
              </a:rPr>
              <a:t>							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onclick='</a:t>
            </a:r>
            <a:r>
              <a:rPr lang="en-US" altLang="ko-KR" sz="1800" dirty="0" err="1">
                <a:effectLst/>
                <a:latin typeface="Verdana" panose="020B0604030504040204" pitchFamily="34" charset="0"/>
              </a:rPr>
              <a:t>event.stopPropagation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();’&gt;</a:t>
            </a:r>
          </a:p>
          <a:p>
            <a:endParaRPr lang="en-US" altLang="ko-KR" dirty="0">
              <a:latin typeface="Verdana" panose="020B0604030504040204" pitchFamily="34" charset="0"/>
            </a:endParaRPr>
          </a:p>
          <a:p>
            <a:r>
              <a:rPr lang="ko-KR" altLang="en-US" dirty="0" err="1"/>
              <a:t>호출시</a:t>
            </a:r>
            <a:r>
              <a:rPr lang="ko-KR" altLang="en-US" dirty="0"/>
              <a:t> 필요한 인자를 설정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이번에는 </a:t>
            </a:r>
            <a:r>
              <a:rPr lang="en-US" altLang="ko-KR" sz="180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pdfFileName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은 꼭 </a:t>
            </a:r>
            <a:r>
              <a:rPr lang="ko-KR" altLang="en-US" sz="1800" dirty="0" err="1">
                <a:effectLst/>
                <a:latin typeface="Verdana" panose="020B0604030504040204" pitchFamily="34" charset="0"/>
              </a:rPr>
              <a:t>설정해줄것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altLang="ko-KR" sz="180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invoiceNo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는 특정 데이터를 가져오기 위해 설정함</a:t>
            </a:r>
            <a:r>
              <a:rPr lang="en-US" altLang="ko-KR" sz="180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ko-KR" sz="1800" dirty="0">
              <a:effectLst/>
              <a:latin typeface="Verdana" panose="020B0604030504040204" pitchFamily="34" charset="0"/>
            </a:endParaRPr>
          </a:p>
          <a:p>
            <a:r>
              <a:rPr lang="en-US" altLang="ko-KR" sz="1800" dirty="0">
                <a:effectLst/>
                <a:latin typeface="Verdana" panose="020B0604030504040204" pitchFamily="34" charset="0"/>
              </a:rPr>
              <a:t>(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파일 네임을 알아야 나중에 어떤 문서를 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PDF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로 만들지 정할 수 있음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. UTIL</a:t>
            </a:r>
            <a:r>
              <a:rPr lang="ko-KR" altLang="en-US" sz="1800" dirty="0">
                <a:effectLst/>
                <a:latin typeface="Verdana" panose="020B0604030504040204" pitchFamily="34" charset="0"/>
              </a:rPr>
              <a:t>에서 추가 설명 함</a:t>
            </a:r>
            <a:r>
              <a:rPr lang="en-US" altLang="ko-KR" sz="1800" dirty="0">
                <a:effectLst/>
                <a:latin typeface="Verdana" panose="020B0604030504040204" pitchFamily="34" charset="0"/>
              </a:rPr>
              <a:t>.)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94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215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이</dc:creator>
  <cp:lastModifiedBy>ezen</cp:lastModifiedBy>
  <cp:revision>18</cp:revision>
  <dcterms:created xsi:type="dcterms:W3CDTF">2024-05-16T05:29:02Z</dcterms:created>
  <dcterms:modified xsi:type="dcterms:W3CDTF">2024-06-07T00:23:42Z</dcterms:modified>
</cp:coreProperties>
</file>