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hangingPunct="0"/>
            <a:endParaRPr lang="de-DE" sz="1000">
              <a:latin typeface="Arial" panose="020B0604020202020204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wmf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5453" y="1309426"/>
            <a:ext cx="11766547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Evaluations per second / thread or Speed up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time of a single thread to evaluate the performance of multi-threads.  </a:t>
            </a:r>
            <a:endParaRPr lang="en-US" sz="2000" dirty="0"/>
          </a:p>
          <a:p>
            <a:pPr lvl="2" indent="0">
              <a:buNone/>
            </a:pPr>
            <a:r>
              <a:rPr lang="en-US" sz="2000" dirty="0"/>
              <a:t>    Or just compare the evaluations/sec of different number of threads.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Find relationship between number of threads, depth and running time. </a:t>
            </a:r>
            <a:endParaRPr lang="en-US" sz="2000" dirty="0"/>
          </a:p>
          <a:p>
            <a:pPr lvl="2" indent="0">
              <a:buNone/>
            </a:pPr>
            <a:r>
              <a:rPr lang="en-US" sz="2000" dirty="0"/>
              <a:t>    So we can choose proper threads for different depth.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/ move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time for each move (Not relevant in this assignment).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Can determine the speed for each search.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Nodes visited (searched positions)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Count the number of nodes traversed during each search. </a:t>
            </a:r>
            <a:endParaRPr lang="en-US" sz="2000" dirty="0"/>
          </a:p>
          <a:p>
            <a:pPr marL="64643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for final assignment, find how many number of nodes decrease, to evaluate the performance of alpha/beta.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25454" y="541573"/>
            <a:ext cx="11345332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Group 7  Possible metrics </a:t>
            </a:r>
            <a:endParaRPr lang="de-DE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a1ad705-dd56-4f3c-9571-1ae5095c201b"/>
  <p:tag name="COMMONDATA" val="eyJoZGlkIjoiOGI1MDkyOTUyZTIxZjg2ODViMmIzZjljNzk5ZjllYTIifQ=="/>
</p:tagLst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Symbol</vt:lpstr>
      <vt:lpstr>微软雅黑</vt:lpstr>
      <vt:lpstr>Arial Unicode MS</vt:lpstr>
      <vt:lpstr>Calibri</vt:lpstr>
      <vt:lpstr>Inhalt</vt:lpstr>
      <vt:lpstr>Equation.DSMT4</vt:lpstr>
      <vt:lpstr>Group 7  Possible metrics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Possible metrics</dc:title>
  <dc:creator>lims</dc:creator>
  <cp:lastModifiedBy>lims</cp:lastModifiedBy>
  <cp:revision>6</cp:revision>
  <dcterms:created xsi:type="dcterms:W3CDTF">2023-07-01T11:22:00Z</dcterms:created>
  <dcterms:modified xsi:type="dcterms:W3CDTF">2023-07-01T14:50:36Z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3DB1FC201B2A495FB3583CFF5F98F44B_12</vt:lpwstr>
  </property>
  <property fmtid="{D5CDD505-2E9C-101B-9397-08002B2CF9AE}" pid="3" name="KSOProductBuildVer">
    <vt:lpwstr>2052-11.1.0.14309</vt:lpwstr>
  </property>
</Properties>
</file>