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460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5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499360"/>
            <a:ext cx="11345332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31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590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7535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40"/>
            <a:ext cx="12192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6292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12192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7016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12192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08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57881" y="324685"/>
            <a:ext cx="811136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9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E65E06B1-7268-6643-A0F1-4761A326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30"/>
          <a:stretch/>
        </p:blipFill>
        <p:spPr>
          <a:xfrm>
            <a:off x="3739800" y="1456070"/>
            <a:ext cx="4412862" cy="38358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3A00C6D-993C-DA7F-CF2E-241EC48C01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5" r="12133"/>
          <a:stretch/>
        </p:blipFill>
        <p:spPr>
          <a:xfrm>
            <a:off x="0" y="1425346"/>
            <a:ext cx="4154750" cy="3897297"/>
          </a:xfrm>
          <a:prstGeom prst="rect">
            <a:avLst/>
          </a:prstGeom>
        </p:spPr>
      </p:pic>
      <p:sp>
        <p:nvSpPr>
          <p:cNvPr id="6" name="Titel 2">
            <a:extLst>
              <a:ext uri="{FF2B5EF4-FFF2-40B4-BE49-F238E27FC236}">
                <a16:creationId xmlns:a16="http://schemas.microsoft.com/office/drawing/2014/main" id="{5558E306-40F9-B873-0F40-AB5F9022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541573"/>
            <a:ext cx="11345332" cy="410369"/>
          </a:xfrm>
          <a:prstGeom prst="rect">
            <a:avLst/>
          </a:prstGeom>
        </p:spPr>
        <p:txBody>
          <a:bodyPr/>
          <a:lstStyle/>
          <a:p>
            <a:r>
              <a:rPr dirty="0"/>
              <a:t>Group 7  Results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0F56A3-83A1-6E6C-73D3-D37061FC9544}"/>
              </a:ext>
            </a:extLst>
          </p:cNvPr>
          <p:cNvSpPr txBox="1"/>
          <p:nvPr/>
        </p:nvSpPr>
        <p:spPr>
          <a:xfrm>
            <a:off x="568168" y="5132944"/>
            <a:ext cx="347117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Evaluations / second in four positions  when searching up to </a:t>
            </a:r>
            <a:r>
              <a:rPr lang="en-US" altLang="zh-CN" sz="1600" b="1" dirty="0">
                <a:latin typeface="+mn-lt"/>
              </a:rPr>
              <a:t>depth 2</a:t>
            </a:r>
            <a:endParaRPr lang="zh-CN" altLang="en-US" sz="1600" b="1" dirty="0" err="1">
              <a:latin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F09A337-484E-42FB-CBC8-4125FFED90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8" t="8737" r="11852" b="6775"/>
          <a:stretch/>
        </p:blipFill>
        <p:spPr>
          <a:xfrm>
            <a:off x="8152662" y="1783446"/>
            <a:ext cx="4038671" cy="329110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E3A4BC6-58E7-8FC3-A6B6-E71CEFAA0E4D}"/>
              </a:ext>
            </a:extLst>
          </p:cNvPr>
          <p:cNvSpPr txBox="1"/>
          <p:nvPr/>
        </p:nvSpPr>
        <p:spPr>
          <a:xfrm>
            <a:off x="4722919" y="5171658"/>
            <a:ext cx="347117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Evaluations / second in four positions when searching up to </a:t>
            </a:r>
            <a:r>
              <a:rPr lang="en-US" altLang="zh-CN" sz="1600" b="1" dirty="0">
                <a:latin typeface="+mn-lt"/>
              </a:rPr>
              <a:t>depth 3</a:t>
            </a:r>
            <a:endParaRPr lang="zh-CN" altLang="en-US" sz="1600" b="1" dirty="0" err="1">
              <a:latin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F84474-41C0-33D1-1163-F8C3ED3F9DE1}"/>
              </a:ext>
            </a:extLst>
          </p:cNvPr>
          <p:cNvSpPr txBox="1"/>
          <p:nvPr/>
        </p:nvSpPr>
        <p:spPr>
          <a:xfrm>
            <a:off x="8657206" y="5209576"/>
            <a:ext cx="347117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Evaluations / second in four positions when using </a:t>
            </a:r>
            <a:r>
              <a:rPr lang="en-US" altLang="zh-CN" sz="1600" b="1" dirty="0">
                <a:latin typeface="+mn-lt"/>
              </a:rPr>
              <a:t>48 threads</a:t>
            </a:r>
            <a:endParaRPr lang="zh-CN" altLang="en-US" sz="1600" b="1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7337331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Symbol</vt:lpstr>
      <vt:lpstr>Inhalt</vt:lpstr>
      <vt:lpstr>Group 7 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 Possible metrics</dc:title>
  <dc:creator>lims</dc:creator>
  <cp:lastModifiedBy>LiMingshuai</cp:lastModifiedBy>
  <cp:revision>6</cp:revision>
  <dcterms:created xsi:type="dcterms:W3CDTF">2023-07-01T11:22:05Z</dcterms:created>
  <dcterms:modified xsi:type="dcterms:W3CDTF">2023-07-01T14:50:24Z</dcterms:modified>
</cp:coreProperties>
</file>