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70" r:id="rId2"/>
  </p:sldIdLst>
  <p:sldSz cx="12192000" cy="6858000"/>
  <p:notesSz cx="6858000" cy="9144000"/>
  <p:custDataLst>
    <p:tags r:id="rId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1"/>
            <a:ext cx="11345332" cy="1274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1762188"/>
            <a:ext cx="11345332" cy="46995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2499360"/>
            <a:ext cx="11345332" cy="3962400"/>
          </a:xfrm>
          <a:prstGeom prst="rect">
            <a:avLst/>
          </a:prstGeom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3" y="1762189"/>
            <a:ext cx="11345332" cy="714951"/>
          </a:xfrm>
          <a:prstGeom prst="rect">
            <a:avLst/>
          </a:prstGeom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425455" y="1762188"/>
            <a:ext cx="5574547" cy="46873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6196239" y="1762188"/>
            <a:ext cx="5574547" cy="46873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3" y="1762189"/>
            <a:ext cx="11345332" cy="7149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 hasCustomPrompt="1"/>
          </p:nvPr>
        </p:nvSpPr>
        <p:spPr>
          <a:xfrm>
            <a:off x="422656" y="2484001"/>
            <a:ext cx="5657088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12256" y="2484120"/>
            <a:ext cx="56592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40"/>
            <a:ext cx="12192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0" hangingPunct="0"/>
            <a:endParaRPr lang="de-DE" sz="1000">
              <a:latin typeface="Arial" panose="020B0604020202020204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3" y="1762189"/>
            <a:ext cx="11345332" cy="7149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 hasCustomPrompt="1"/>
          </p:nvPr>
        </p:nvSpPr>
        <p:spPr>
          <a:xfrm>
            <a:off x="422656" y="2484001"/>
            <a:ext cx="5657088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12256" y="2484120"/>
            <a:ext cx="56592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3" y="1762189"/>
            <a:ext cx="11345332" cy="7149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12192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12192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57881" y="324685"/>
            <a:ext cx="811136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530" indent="-176530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680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480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53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25453" y="1309426"/>
            <a:ext cx="10227751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Adapt search depth based on the time left and evaluation value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Remember last two evaluated positions, as same position may appear again. When it occurs, do the same move.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Start with good moves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Sorting moves. Iterate the generated moves list from end to beginning. (Inverse order)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Only search less depth at start position.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Change the eval function to represent the current situation better.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25454" y="541573"/>
            <a:ext cx="11345332" cy="410369"/>
          </a:xfrm>
          <a:prstGeom prst="rect">
            <a:avLst/>
          </a:prstGeom>
        </p:spPr>
        <p:txBody>
          <a:bodyPr/>
          <a:lstStyle/>
          <a:p>
            <a:r>
              <a:rPr dirty="0"/>
              <a:t>Group 7  Optimization</a:t>
            </a:r>
            <a:endParaRPr lang="de-DE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43200" imgH="4267200" progId="Equation.DSMT4">
                  <p:embed/>
                </p:oleObj>
              </mc:Choice>
              <mc:Fallback>
                <p:oleObj name="Equation" r:id="rId2" imgW="2743200" imgH="42672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a1ad705-dd56-4f3c-9571-1ae5095c201b"/>
  <p:tag name="COMMONDATA" val="eyJoZGlkIjoiOGI1MDkyOTUyZTIxZjg2ODViMmIzZjljNzk5ZjllYTIifQ=="/>
</p:tagLst>
</file>

<file path=ppt/theme/theme1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76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Symbol</vt:lpstr>
      <vt:lpstr>Inhalt</vt:lpstr>
      <vt:lpstr>Equation</vt:lpstr>
      <vt:lpstr>Group 7  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7  Possible metrics</dc:title>
  <dc:creator>lims</dc:creator>
  <cp:lastModifiedBy>LiMingshuai</cp:lastModifiedBy>
  <cp:revision>8</cp:revision>
  <dcterms:created xsi:type="dcterms:W3CDTF">2023-07-01T11:22:00Z</dcterms:created>
  <dcterms:modified xsi:type="dcterms:W3CDTF">2023-07-16T01:47:21Z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3DB1FC201B2A495FB3583CFF5F98F44B_12</vt:lpwstr>
  </property>
  <property fmtid="{D5CDD505-2E9C-101B-9397-08002B2CF9AE}" pid="3" name="KSOProductBuildVer">
    <vt:lpwstr>2052-11.1.0.14309</vt:lpwstr>
  </property>
</Properties>
</file>