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0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499360"/>
            <a:ext cx="11345332" cy="3962400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40"/>
            <a:ext cx="12192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0" hangingPunct="0"/>
            <a:endParaRPr lang="de-DE" sz="1000">
              <a:latin typeface="Arial" panose="020B0604020202020204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12192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12192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57881" y="324685"/>
            <a:ext cx="811136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530" indent="-17653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680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480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53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5453" y="1309426"/>
            <a:ext cx="11766547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OpenMP to parallelize all possible moves at the root level of the 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Dynamic scheduling, chunk size =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Firstprivate</a:t>
            </a:r>
            <a:r>
              <a:rPr lang="en-US" altLang="zh-CN" sz="2000" dirty="0"/>
              <a:t> the current 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 critical to update the best move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thread call sequential minimax algorithm recursively until leaves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25454" y="541573"/>
            <a:ext cx="11345332" cy="410369"/>
          </a:xfrm>
          <a:prstGeom prst="rect">
            <a:avLst/>
          </a:prstGeom>
        </p:spPr>
        <p:txBody>
          <a:bodyPr/>
          <a:lstStyle/>
          <a:p>
            <a:r>
              <a:rPr dirty="0"/>
              <a:t>Group 7  Parallelization</a:t>
            </a:r>
            <a:endParaRPr lang="de-DE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4267200" progId="Equation.DSMT4">
                  <p:embed/>
                </p:oleObj>
              </mc:Choice>
              <mc:Fallback>
                <p:oleObj name="Equation" r:id="rId2" imgW="2743200" imgH="42672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2DB9A335-DA05-8082-3E8A-0BA9BAB184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532948"/>
                  </p:ext>
                </p:extLst>
              </p:nvPr>
            </p:nvGraphicFramePr>
            <p:xfrm>
              <a:off x="1934346" y="3686958"/>
              <a:ext cx="8128000" cy="259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0666721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684415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5080916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414523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Step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Depth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Num_eval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Eval/sec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079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2145313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4.567674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329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4622593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5.734779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5577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7650611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6.533846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9051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43723106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4.971931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266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108796885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6.546485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479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129144697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7.064722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23779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2DB9A335-DA05-8082-3E8A-0BA9BAB184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532948"/>
                  </p:ext>
                </p:extLst>
              </p:nvPr>
            </p:nvGraphicFramePr>
            <p:xfrm>
              <a:off x="1934346" y="3686958"/>
              <a:ext cx="8128000" cy="259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0666721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684415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5080916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414523836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Step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Depth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Num_eval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901" t="-8197" r="-1201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079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2145313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4.567674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329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4622593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5.734779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5577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7650611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6.533846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9051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43723106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4.971931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266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108796885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6.546485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479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129144697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7.064722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23779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1">
                <a:extLst>
                  <a:ext uri="{FF2B5EF4-FFF2-40B4-BE49-F238E27FC236}">
                    <a16:creationId xmlns:a16="http://schemas.microsoft.com/office/drawing/2014/main" id="{482CE283-AF30-1B08-AA86-9C4CB0E651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453" y="6283918"/>
                <a:ext cx="11766547" cy="46995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530" indent="-176530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680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480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53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original minimax, the eval/sec is about 22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Inhaltsplatzhalter 1">
                <a:extLst>
                  <a:ext uri="{FF2B5EF4-FFF2-40B4-BE49-F238E27FC236}">
                    <a16:creationId xmlns:a16="http://schemas.microsoft.com/office/drawing/2014/main" id="{482CE283-AF30-1B08-AA86-9C4CB0E65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53" y="6283918"/>
                <a:ext cx="11766547" cy="4699572"/>
              </a:xfrm>
              <a:prstGeom prst="rect">
                <a:avLst/>
              </a:prstGeom>
              <a:blipFill>
                <a:blip r:embed="rId5"/>
                <a:stretch>
                  <a:fillRect l="-1244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a1ad705-dd56-4f3c-9571-1ae5095c201b"/>
  <p:tag name="COMMONDATA" val="eyJoZGlkIjoiOGI1MDkyOTUyZTIxZjg2ODViMmIzZjljNzk5ZjllYTIifQ=="/>
</p:tagLst>
</file>

<file path=ppt/theme/theme1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94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Symbol</vt:lpstr>
      <vt:lpstr>Inhalt</vt:lpstr>
      <vt:lpstr>Equation</vt:lpstr>
      <vt:lpstr>Group 7  Parallelization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 Possible metrics</dc:title>
  <dc:creator>lims</dc:creator>
  <cp:lastModifiedBy>LiMingshuai</cp:lastModifiedBy>
  <cp:revision>9</cp:revision>
  <dcterms:created xsi:type="dcterms:W3CDTF">2023-07-01T11:22:00Z</dcterms:created>
  <dcterms:modified xsi:type="dcterms:W3CDTF">2023-07-16T01:35:09Z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3DB1FC201B2A495FB3583CFF5F98F44B_12</vt:lpwstr>
  </property>
  <property fmtid="{D5CDD505-2E9C-101B-9397-08002B2CF9AE}" pid="3" name="KSOProductBuildVer">
    <vt:lpwstr>2052-11.1.0.14309</vt:lpwstr>
  </property>
</Properties>
</file>