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68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Data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of </a:t>
            </a:r>
            <a:r>
              <a:rPr lang="en-US" altLang="zh-CN" dirty="0" err="1" smtClean="0"/>
              <a:t>AutoSeg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By  </a:t>
            </a:r>
            <a:r>
              <a:rPr lang="en-US" altLang="zh-CN" dirty="0" err="1" smtClean="0"/>
              <a:t>xiuleili</a:t>
            </a:r>
            <a:r>
              <a:rPr lang="en-US" altLang="zh-CN" dirty="0" smtClean="0"/>
              <a:t> mingspy@163.com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 64"/>
          <p:cNvSpPr/>
          <p:nvPr/>
        </p:nvSpPr>
        <p:spPr>
          <a:xfrm>
            <a:off x="4286248" y="2143116"/>
            <a:ext cx="1571636" cy="40005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642910" y="2143116"/>
            <a:ext cx="3214710" cy="40719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en-US" altLang="zh-CN" sz="3200" dirty="0" err="1" smtClean="0"/>
              <a:t>DATrie</a:t>
            </a:r>
            <a:r>
              <a:rPr lang="en-US" altLang="zh-CN" sz="3200" dirty="0" smtClean="0"/>
              <a:t> logic chart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785794"/>
            <a:ext cx="4786346" cy="128588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1600" b="1" dirty="0" smtClean="0"/>
              <a:t>添加</a:t>
            </a:r>
            <a:r>
              <a:rPr lang="zh-CN" altLang="en-US" sz="1600" b="1" dirty="0" smtClean="0"/>
              <a:t>数据之后：</a:t>
            </a:r>
            <a:endParaRPr lang="zh-CN" altLang="en-US" sz="1600" b="1" dirty="0" smtClean="0"/>
          </a:p>
          <a:p>
            <a:r>
              <a:rPr lang="zh-CN" altLang="en-US" sz="1400" b="1" dirty="0" smtClean="0"/>
              <a:t>中国 </a:t>
            </a:r>
            <a:r>
              <a:rPr lang="en-US" altLang="zh-CN" sz="1400" b="1" dirty="0" smtClean="0"/>
              <a:t>-&gt; China</a:t>
            </a:r>
            <a:endParaRPr lang="zh-CN" altLang="en-US" sz="1400" b="1" dirty="0" smtClean="0"/>
          </a:p>
          <a:p>
            <a:r>
              <a:rPr lang="zh-CN" altLang="en-US" sz="1400" b="1" dirty="0" smtClean="0"/>
              <a:t>中国人 </a:t>
            </a:r>
            <a:r>
              <a:rPr lang="en-US" altLang="zh-CN" sz="1400" b="1" dirty="0" smtClean="0"/>
              <a:t>-&gt; Chinese</a:t>
            </a:r>
            <a:endParaRPr lang="zh-CN" altLang="en-US" sz="1400" b="1" dirty="0" smtClean="0"/>
          </a:p>
          <a:p>
            <a:r>
              <a:rPr lang="zh-CN" altLang="en-US" sz="1400" b="1" dirty="0" smtClean="0"/>
              <a:t>中国人民大会堂 </a:t>
            </a:r>
            <a:r>
              <a:rPr lang="en-US" altLang="zh-CN" sz="1400" b="1" dirty="0" smtClean="0"/>
              <a:t>-&gt; Great Hall of the people</a:t>
            </a:r>
            <a:endParaRPr lang="zh-CN" altLang="en-US" sz="1400" b="1" dirty="0" smtClean="0"/>
          </a:p>
          <a:p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1857356" y="2357430"/>
            <a:ext cx="71438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Root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85786" y="2928934"/>
            <a:ext cx="71438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...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857356" y="2928934"/>
            <a:ext cx="71438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中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071802" y="2928934"/>
            <a:ext cx="71438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...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endCxn id="5" idx="0"/>
          </p:cNvCxnSpPr>
          <p:nvPr/>
        </p:nvCxnSpPr>
        <p:spPr>
          <a:xfrm rot="10800000" flipV="1">
            <a:off x="1142976" y="2643182"/>
            <a:ext cx="71438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2"/>
            <a:endCxn id="6" idx="0"/>
          </p:cNvCxnSpPr>
          <p:nvPr/>
        </p:nvCxnSpPr>
        <p:spPr>
          <a:xfrm rot="5400000">
            <a:off x="2071670" y="2786058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571736" y="2643182"/>
            <a:ext cx="500066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857356" y="3500438"/>
            <a:ext cx="71438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国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6" idx="2"/>
            <a:endCxn id="15" idx="0"/>
          </p:cNvCxnSpPr>
          <p:nvPr/>
        </p:nvCxnSpPr>
        <p:spPr>
          <a:xfrm rot="5400000">
            <a:off x="2071670" y="335756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857356" y="4143380"/>
            <a:ext cx="71438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人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15" idx="2"/>
            <a:endCxn id="19" idx="0"/>
          </p:cNvCxnSpPr>
          <p:nvPr/>
        </p:nvCxnSpPr>
        <p:spPr>
          <a:xfrm rot="5400000">
            <a:off x="2035951" y="3964785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857356" y="4786322"/>
            <a:ext cx="71438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民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stCxn id="19" idx="2"/>
            <a:endCxn id="24" idx="0"/>
          </p:cNvCxnSpPr>
          <p:nvPr/>
        </p:nvCxnSpPr>
        <p:spPr>
          <a:xfrm rot="5400000">
            <a:off x="2035951" y="460772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6357950" y="2857496"/>
            <a:ext cx="928694" cy="41433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China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15" idx="3"/>
            <a:endCxn id="23" idx="1"/>
          </p:cNvCxnSpPr>
          <p:nvPr/>
        </p:nvCxnSpPr>
        <p:spPr>
          <a:xfrm flipV="1">
            <a:off x="2571736" y="3064663"/>
            <a:ext cx="3786214" cy="57865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6286512" y="3500438"/>
            <a:ext cx="1143008" cy="41433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Chinese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19" idx="3"/>
            <a:endCxn id="31" idx="1"/>
          </p:cNvCxnSpPr>
          <p:nvPr/>
        </p:nvCxnSpPr>
        <p:spPr>
          <a:xfrm flipV="1">
            <a:off x="2571736" y="3707605"/>
            <a:ext cx="3714776" cy="57865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6286512" y="5072074"/>
            <a:ext cx="2500330" cy="41433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Great Hall of the people</a:t>
            </a:r>
            <a:endParaRPr lang="zh-CN" altLang="en-US" dirty="0"/>
          </a:p>
        </p:txBody>
      </p:sp>
      <p:cxnSp>
        <p:nvCxnSpPr>
          <p:cNvPr id="56" name="直接箭头连接符 55"/>
          <p:cNvCxnSpPr>
            <a:stCxn id="24" idx="3"/>
            <a:endCxn id="36" idx="1"/>
          </p:cNvCxnSpPr>
          <p:nvPr/>
        </p:nvCxnSpPr>
        <p:spPr>
          <a:xfrm>
            <a:off x="2571736" y="4929198"/>
            <a:ext cx="3714776" cy="350043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4429124" y="3786190"/>
            <a:ext cx="1071570" cy="2857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“\0”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4500562" y="4929198"/>
            <a:ext cx="1071570" cy="2857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大会堂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4429124" y="3143248"/>
            <a:ext cx="1071570" cy="2857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“\0”</a:t>
            </a:r>
            <a:endParaRPr lang="zh-CN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42910" y="5857892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Double Array</a:t>
            </a:r>
            <a:endParaRPr lang="zh-CN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429124" y="5786454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Tail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28860" y="214290"/>
            <a:ext cx="3429024" cy="296842"/>
          </a:xfrm>
        </p:spPr>
        <p:txBody>
          <a:bodyPr>
            <a:noAutofit/>
          </a:bodyPr>
          <a:lstStyle/>
          <a:p>
            <a:r>
              <a:rPr lang="en-US" altLang="zh-CN" sz="2400" dirty="0" err="1" smtClean="0"/>
              <a:t>DATrie</a:t>
            </a:r>
            <a:r>
              <a:rPr lang="en-US" altLang="zh-CN" sz="2400" dirty="0" smtClean="0"/>
              <a:t> storage  chart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488" y="5572140"/>
            <a:ext cx="1428760" cy="35719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sz="1800" dirty="0" smtClean="0"/>
              <a:t>Double-Array</a:t>
            </a:r>
            <a:endParaRPr lang="zh-CN" altLang="en-US" sz="1800" dirty="0"/>
          </a:p>
        </p:txBody>
      </p:sp>
      <p:grpSp>
        <p:nvGrpSpPr>
          <p:cNvPr id="75" name="组合 74"/>
          <p:cNvGrpSpPr/>
          <p:nvPr/>
        </p:nvGrpSpPr>
        <p:grpSpPr>
          <a:xfrm>
            <a:off x="3000364" y="1285860"/>
            <a:ext cx="1143008" cy="4287074"/>
            <a:chOff x="2428860" y="1285860"/>
            <a:chExt cx="1143008" cy="4287074"/>
          </a:xfrm>
        </p:grpSpPr>
        <p:sp>
          <p:nvSpPr>
            <p:cNvPr id="4" name="矩形 3"/>
            <p:cNvSpPr/>
            <p:nvPr/>
          </p:nvSpPr>
          <p:spPr>
            <a:xfrm>
              <a:off x="2428860" y="1285860"/>
              <a:ext cx="1143008" cy="428628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6" name="直接连接符 5"/>
            <p:cNvCxnSpPr>
              <a:stCxn id="4" idx="0"/>
              <a:endCxn id="4" idx="2"/>
            </p:cNvCxnSpPr>
            <p:nvPr/>
          </p:nvCxnSpPr>
          <p:spPr>
            <a:xfrm rot="16200000" flipH="1">
              <a:off x="857224" y="3429000"/>
              <a:ext cx="428628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000364" y="1049521"/>
            <a:ext cx="121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b</a:t>
            </a:r>
            <a:r>
              <a:rPr lang="en-US" altLang="zh-CN" sz="1400" dirty="0" smtClean="0"/>
              <a:t>ase     check</a:t>
            </a:r>
            <a:endParaRPr lang="zh-CN" altLang="en-US" sz="1400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3000364" y="1500174"/>
            <a:ext cx="1143008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000364" y="1714488"/>
            <a:ext cx="1143008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000364" y="1928802"/>
            <a:ext cx="1143008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000364" y="2143116"/>
            <a:ext cx="1143008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000364" y="2357430"/>
            <a:ext cx="1143008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000364" y="2571744"/>
            <a:ext cx="1143008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000364" y="2786058"/>
            <a:ext cx="1143008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3000364" y="3000372"/>
            <a:ext cx="1143008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3000364" y="3214686"/>
            <a:ext cx="1143008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3000364" y="3429000"/>
            <a:ext cx="1143008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3000364" y="3643314"/>
            <a:ext cx="1143008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3000364" y="3857628"/>
            <a:ext cx="1143008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000364" y="4071942"/>
            <a:ext cx="1143008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3000364" y="4286256"/>
            <a:ext cx="1143008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000364" y="4500570"/>
            <a:ext cx="1143008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3000364" y="4714884"/>
            <a:ext cx="1143008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3000364" y="4929198"/>
            <a:ext cx="1143008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3000364" y="5143512"/>
            <a:ext cx="1143008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000364" y="5357826"/>
            <a:ext cx="1143008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3000364" y="5572140"/>
            <a:ext cx="1143008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286380" y="1285860"/>
            <a:ext cx="1143008" cy="12858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57818" y="2643182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Tail</a:t>
            </a:r>
            <a:endParaRPr lang="zh-CN" altLang="en-US" dirty="0"/>
          </a:p>
        </p:txBody>
      </p:sp>
      <p:cxnSp>
        <p:nvCxnSpPr>
          <p:cNvPr id="37" name="直接连接符 36"/>
          <p:cNvCxnSpPr/>
          <p:nvPr/>
        </p:nvCxnSpPr>
        <p:spPr>
          <a:xfrm>
            <a:off x="5286380" y="1641462"/>
            <a:ext cx="1143008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5286380" y="1928802"/>
            <a:ext cx="1143008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5286380" y="2214554"/>
            <a:ext cx="1143008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714612" y="1723241"/>
            <a:ext cx="2071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2          3            0               root</a:t>
            </a:r>
            <a:endParaRPr lang="zh-CN" alt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2714612" y="2366183"/>
            <a:ext cx="2071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x         3               2               ‘</a:t>
            </a:r>
            <a:r>
              <a:rPr lang="zh-CN" altLang="en-US" sz="1200" dirty="0" smtClean="0"/>
              <a:t>中</a:t>
            </a:r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2714612" y="3000372"/>
            <a:ext cx="2071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y          z               x               ‘</a:t>
            </a:r>
            <a:r>
              <a:rPr lang="zh-CN" altLang="en-US" sz="1200" dirty="0" smtClean="0"/>
              <a:t>国</a:t>
            </a:r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2714612" y="3437753"/>
            <a:ext cx="2071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z</a:t>
            </a:r>
            <a:r>
              <a:rPr lang="en-US" altLang="zh-CN" sz="1200" dirty="0" smtClean="0"/>
              <a:t>         -2               y               ‘\0’</a:t>
            </a:r>
            <a:endParaRPr lang="zh-CN" alt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2714612" y="4000504"/>
            <a:ext cx="2071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r          s                y               ‘</a:t>
            </a:r>
            <a:r>
              <a:rPr lang="zh-CN" altLang="en-US" sz="1200" dirty="0" smtClean="0"/>
              <a:t>人</a:t>
            </a:r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2714612" y="4429132"/>
            <a:ext cx="2071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s         -3               r              ‘\0’</a:t>
            </a:r>
            <a:endParaRPr lang="zh-CN" alt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2643174" y="5072074"/>
            <a:ext cx="2071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q         -4               r              ‘</a:t>
            </a:r>
            <a:r>
              <a:rPr lang="zh-CN" altLang="en-US" sz="1200" dirty="0" smtClean="0"/>
              <a:t>民</a:t>
            </a:r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5072066" y="1330755"/>
            <a:ext cx="1428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</a:p>
          <a:p>
            <a:r>
              <a:rPr lang="en-US" altLang="zh-CN" sz="1400" dirty="0" smtClean="0"/>
              <a:t>2</a:t>
            </a:r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3</a:t>
            </a:r>
          </a:p>
          <a:p>
            <a:r>
              <a:rPr lang="en-US" altLang="zh-CN" sz="1400" dirty="0" smtClean="0"/>
              <a:t>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286380" y="1643050"/>
            <a:ext cx="1714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suffix-&gt;””   data-&gt;China</a:t>
            </a:r>
            <a:endParaRPr lang="zh-CN" altLang="en-US" sz="1200" dirty="0"/>
          </a:p>
        </p:txBody>
      </p:sp>
      <p:sp>
        <p:nvSpPr>
          <p:cNvPr id="72" name="内容占位符 2"/>
          <p:cNvSpPr txBox="1">
            <a:spLocks/>
          </p:cNvSpPr>
          <p:nvPr/>
        </p:nvSpPr>
        <p:spPr>
          <a:xfrm>
            <a:off x="5143504" y="4286256"/>
            <a:ext cx="3786214" cy="1285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添加数据</a:t>
            </a:r>
            <a:r>
              <a:rPr lang="zh-CN" altLang="en-US" sz="1600" b="1" dirty="0" smtClean="0"/>
              <a:t>之后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中国 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 China</a:t>
            </a:r>
            <a:endParaRPr kumimoji="0" lang="zh-CN" alt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中国人 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 Chinese</a:t>
            </a:r>
            <a:endParaRPr kumimoji="0" lang="zh-CN" alt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中国人民大会堂 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 Great Hall of the people</a:t>
            </a:r>
            <a:endParaRPr kumimoji="0" lang="zh-CN" alt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286380" y="1928802"/>
            <a:ext cx="2214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suffix-&gt;””   data-&gt;Chinese</a:t>
            </a:r>
            <a:endParaRPr lang="zh-CN" alt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5286380" y="2285992"/>
            <a:ext cx="3357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suffix-&gt;”</a:t>
            </a:r>
            <a:r>
              <a:rPr lang="zh-CN" altLang="en-US" sz="1200" dirty="0" smtClean="0"/>
              <a:t>大会堂</a:t>
            </a:r>
            <a:r>
              <a:rPr lang="en-US" altLang="zh-CN" sz="1200" dirty="0" smtClean="0"/>
              <a:t>”   data-&gt;Great Hell of the people</a:t>
            </a:r>
            <a:endParaRPr lang="zh-CN" alt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6786578" y="428604"/>
            <a:ext cx="221457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struct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TailBlock</a:t>
            </a:r>
            <a:r>
              <a:rPr lang="en-US" altLang="zh-CN" sz="1400" dirty="0" smtClean="0"/>
              <a:t>{</a:t>
            </a:r>
          </a:p>
          <a:p>
            <a:r>
              <a:rPr lang="en-US" altLang="zh-CN" sz="1400" dirty="0" smtClean="0"/>
              <a:t> </a:t>
            </a:r>
            <a:r>
              <a:rPr lang="en-US" altLang="zh-CN" sz="1400" dirty="0" smtClean="0"/>
              <a:t>    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next_free</a:t>
            </a:r>
            <a:r>
              <a:rPr lang="en-US" altLang="zh-CN" sz="1400" dirty="0" smtClean="0"/>
              <a:t>;</a:t>
            </a:r>
          </a:p>
          <a:p>
            <a:r>
              <a:rPr lang="en-US" altLang="zh-CN" sz="1400" dirty="0" smtClean="0"/>
              <a:t> </a:t>
            </a:r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TrieChar</a:t>
            </a:r>
            <a:r>
              <a:rPr lang="en-US" altLang="zh-CN" sz="1400" dirty="0" smtClean="0"/>
              <a:t> * suffix;</a:t>
            </a:r>
          </a:p>
          <a:p>
            <a:r>
              <a:rPr lang="en-US" altLang="zh-CN" sz="1400" dirty="0" smtClean="0"/>
              <a:t> </a:t>
            </a:r>
            <a:r>
              <a:rPr lang="en-US" altLang="zh-CN" sz="1400" dirty="0" smtClean="0"/>
              <a:t>     void * data;</a:t>
            </a:r>
          </a:p>
          <a:p>
            <a:r>
              <a:rPr lang="en-US" altLang="zh-CN" sz="1400" dirty="0" smtClean="0"/>
              <a:t>};</a:t>
            </a:r>
            <a:endParaRPr lang="zh-CN" altLang="en-US" sz="1400" dirty="0"/>
          </a:p>
        </p:txBody>
      </p:sp>
      <p:cxnSp>
        <p:nvCxnSpPr>
          <p:cNvPr id="78" name="直接箭头连接符 77"/>
          <p:cNvCxnSpPr>
            <a:stCxn id="76" idx="1"/>
          </p:cNvCxnSpPr>
          <p:nvPr/>
        </p:nvCxnSpPr>
        <p:spPr>
          <a:xfrm rot="10800000" flipV="1">
            <a:off x="6143636" y="1013380"/>
            <a:ext cx="642942" cy="4153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28596" y="1500174"/>
            <a:ext cx="15716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struct</a:t>
            </a:r>
            <a:r>
              <a:rPr lang="en-US" altLang="zh-CN" sz="1400" dirty="0" smtClean="0"/>
              <a:t> Cell{</a:t>
            </a:r>
          </a:p>
          <a:p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base;</a:t>
            </a:r>
          </a:p>
          <a:p>
            <a:r>
              <a:rPr lang="en-US" altLang="zh-CN" sz="1400" dirty="0" smtClean="0"/>
              <a:t> </a:t>
            </a:r>
            <a:r>
              <a:rPr lang="en-US" altLang="zh-CN" sz="1400" dirty="0" smtClean="0"/>
              <a:t>  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check;</a:t>
            </a:r>
          </a:p>
          <a:p>
            <a:r>
              <a:rPr lang="en-US" altLang="zh-CN" sz="1400" dirty="0" smtClean="0"/>
              <a:t>};</a:t>
            </a:r>
            <a:endParaRPr lang="zh-CN" altLang="en-US" sz="1400" dirty="0"/>
          </a:p>
        </p:txBody>
      </p:sp>
      <p:cxnSp>
        <p:nvCxnSpPr>
          <p:cNvPr id="81" name="直接箭头连接符 80"/>
          <p:cNvCxnSpPr/>
          <p:nvPr/>
        </p:nvCxnSpPr>
        <p:spPr>
          <a:xfrm flipV="1">
            <a:off x="1857356" y="1428736"/>
            <a:ext cx="1285884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85720" y="4786322"/>
            <a:ext cx="2000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Constrains:</a:t>
            </a:r>
          </a:p>
          <a:p>
            <a:r>
              <a:rPr lang="en-US" altLang="zh-CN" sz="1400" dirty="0" smtClean="0"/>
              <a:t> </a:t>
            </a:r>
            <a:r>
              <a:rPr lang="en-US" altLang="zh-CN" sz="1400" dirty="0" smtClean="0"/>
              <a:t>  next = base[s] + c;</a:t>
            </a:r>
          </a:p>
          <a:p>
            <a:r>
              <a:rPr lang="en-US" altLang="zh-CN" sz="1400" dirty="0" smtClean="0"/>
              <a:t> </a:t>
            </a:r>
            <a:r>
              <a:rPr lang="en-US" altLang="zh-CN" sz="1400" dirty="0" smtClean="0"/>
              <a:t>  check[next] == s;</a:t>
            </a:r>
            <a:endParaRPr lang="zh-CN" alt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187</Words>
  <PresentationFormat>全屏显示(4:3)</PresentationFormat>
  <Paragraphs>57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Data struct of AutoSeg</vt:lpstr>
      <vt:lpstr>DATrie logic chart</vt:lpstr>
      <vt:lpstr>DATrie storage  chart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 XiuLei(汽车)</dc:creator>
  <cp:lastModifiedBy>xiuleili</cp:lastModifiedBy>
  <cp:revision>14</cp:revision>
  <dcterms:created xsi:type="dcterms:W3CDTF">2014-01-24T06:03:38Z</dcterms:created>
  <dcterms:modified xsi:type="dcterms:W3CDTF">2014-01-24T07:21:01Z</dcterms:modified>
</cp:coreProperties>
</file>