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handoutMasterIdLst>
    <p:handoutMasterId r:id="rId9"/>
  </p:handoutMasterIdLst>
  <p:sldIdLst>
    <p:sldId id="328" r:id="rId2"/>
    <p:sldId id="329" r:id="rId3"/>
    <p:sldId id="335" r:id="rId4"/>
    <p:sldId id="330" r:id="rId5"/>
    <p:sldId id="331" r:id="rId6"/>
    <p:sldId id="333" r:id="rId7"/>
  </p:sldIdLst>
  <p:sldSz cx="9144000" cy="6858000" type="screen4x3"/>
  <p:notesSz cx="6797675" cy="9926638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85"/>
    <a:srgbClr val="0066FF"/>
    <a:srgbClr val="F58220"/>
    <a:srgbClr val="173F7E"/>
    <a:srgbClr val="339933"/>
    <a:srgbClr val="006600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15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2936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19/11/2019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72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6" tIns="47773" rIns="95546" bIns="47773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46" tIns="47773" rIns="95546" bIns="477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5546" tIns="47773" rIns="95546" bIns="47773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8466" y="3538489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937" y="67433"/>
            <a:ext cx="3027124" cy="979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Agenda 1</a:t>
            </a:r>
          </a:p>
          <a:p>
            <a:pPr lvl="0"/>
            <a:r>
              <a:rPr lang="en-US" dirty="0" smtClean="0"/>
              <a:t>Agenda 2</a:t>
            </a:r>
          </a:p>
          <a:p>
            <a:pPr lvl="0"/>
            <a:r>
              <a:rPr lang="en-US" dirty="0" smtClean="0"/>
              <a:t>Agenda 3</a:t>
            </a:r>
          </a:p>
          <a:p>
            <a:pPr lvl="0"/>
            <a:r>
              <a:rPr lang="en-US" dirty="0" smtClean="0"/>
              <a:t>Agenda 4</a:t>
            </a:r>
          </a:p>
          <a:p>
            <a:pPr lvl="0"/>
            <a:r>
              <a:rPr lang="en-US" dirty="0" smtClean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5"/>
            <a:ext cx="7886700" cy="4651375"/>
          </a:xfrm>
        </p:spPr>
        <p:txBody>
          <a:bodyPr/>
          <a:lstStyle>
            <a:lvl1pPr marL="357188" indent="-357188" algn="just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63" indent="-4476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638" indent="-358775" algn="just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825" indent="-357188" algn="just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455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3" y="1166813"/>
            <a:ext cx="3754437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0" y="1166812"/>
            <a:ext cx="3843959" cy="4143375"/>
          </a:xfrm>
        </p:spPr>
        <p:txBody>
          <a:bodyPr/>
          <a:lstStyle>
            <a:lvl1pPr marL="357188" indent="-357188">
              <a:defRPr b="1">
                <a:solidFill>
                  <a:srgbClr val="F58220"/>
                </a:solidFill>
              </a:defRPr>
            </a:lvl1pPr>
            <a:lvl2pPr marL="685800" indent="-328613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50" indent="-26828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438" indent="-357188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smtClean="0"/>
              <a:t>Level 1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43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4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4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7619"/>
            <a:ext cx="715617" cy="664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34" y="0"/>
            <a:ext cx="4046202" cy="136535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63" y="-3081"/>
            <a:ext cx="1912776" cy="64544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1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 smtClean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1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 smtClean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4489" y="162963"/>
            <a:ext cx="3276677" cy="112523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76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691" y="6492874"/>
            <a:ext cx="114530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SG" dirty="0" smtClean="0"/>
              <a:t>Page </a:t>
            </a:r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31855" y="6492874"/>
            <a:ext cx="3987339" cy="2404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2019 National University of Singapore. All Rights Reserved</a:t>
            </a:r>
          </a:p>
          <a:p>
            <a:endParaRPr lang="en-SG" sz="1000" kern="1200" baseline="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team proposal title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team name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Rename your </a:t>
            </a:r>
            <a:r>
              <a:rPr lang="en-US" dirty="0" err="1" smtClean="0"/>
              <a:t>ppt</a:t>
            </a:r>
            <a:r>
              <a:rPr lang="en-US" dirty="0" smtClean="0"/>
              <a:t> as your team name and upload into </a:t>
            </a:r>
            <a:r>
              <a:rPr lang="en-US" dirty="0" err="1" smtClean="0"/>
              <a:t>LumiNUS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41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List your team members’ name (as in your course registration)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17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Your chosen dataset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 smtClean="0"/>
              <a:t>Choose 1 dataset based on your interest</a:t>
            </a:r>
          </a:p>
          <a:p>
            <a:r>
              <a:rPr lang="en-SG" dirty="0" smtClean="0"/>
              <a:t>https</a:t>
            </a:r>
            <a:r>
              <a:rPr lang="en-SG" dirty="0"/>
              <a:t>://archive.ics.uci.edu/ml/index.php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56" y="2280069"/>
            <a:ext cx="3810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For example, perform machine health monitoring, perform human </a:t>
            </a:r>
            <a:r>
              <a:rPr lang="en-SG" smtClean="0"/>
              <a:t>activity monitoring, etc.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Intelligent sensing </a:t>
            </a:r>
            <a:r>
              <a:rPr lang="en-US" dirty="0" smtClean="0"/>
              <a:t>system pipeline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1167027"/>
            <a:ext cx="4685222" cy="4143375"/>
          </a:xfrm>
        </p:spPr>
        <p:txBody>
          <a:bodyPr/>
          <a:lstStyle/>
          <a:p>
            <a:r>
              <a:rPr lang="en-SG" dirty="0"/>
              <a:t>Use the suggested system pipeline to design your </a:t>
            </a:r>
            <a:r>
              <a:rPr lang="en-SG" dirty="0" smtClean="0"/>
              <a:t>solution</a:t>
            </a:r>
          </a:p>
          <a:p>
            <a:r>
              <a:rPr lang="en-SG" dirty="0" smtClean="0"/>
              <a:t>Choose only one pipeline (you might want to skip certain module)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71" y="572794"/>
            <a:ext cx="2442329" cy="50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269" y="52434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Pipeline 2</a:t>
            </a:r>
            <a:endParaRPr lang="en-SG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1291" y="8682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Pipeline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9" y="5684614"/>
            <a:ext cx="828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additional comment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 smtClean="0"/>
              <a:t>Technical limitations, </a:t>
            </a:r>
            <a:r>
              <a:rPr lang="en-SG" dirty="0" err="1" smtClean="0"/>
              <a:t>etc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SG" smtClean="0"/>
              <a:t>Page </a:t>
            </a:r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9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5356</TotalTime>
  <Words>114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1_Theme1</vt:lpstr>
      <vt:lpstr>Your team proposal title</vt:lpstr>
      <vt:lpstr>Team members</vt:lpstr>
      <vt:lpstr>Your chosen dataset</vt:lpstr>
      <vt:lpstr>Business objective</vt:lpstr>
      <vt:lpstr>Intelligent sensing system pipeline</vt:lpstr>
      <vt:lpstr>Any other additional comment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#TIAN JING#</cp:lastModifiedBy>
  <cp:revision>912</cp:revision>
  <cp:lastPrinted>2017-10-05T01:59:11Z</cp:lastPrinted>
  <dcterms:created xsi:type="dcterms:W3CDTF">2014-12-11T07:55:35Z</dcterms:created>
  <dcterms:modified xsi:type="dcterms:W3CDTF">2019-11-19T09:19:09Z</dcterms:modified>
</cp:coreProperties>
</file>