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41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55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00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8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30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82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5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2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95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5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CE7D-2FC8-40B7-8262-85912BE905C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BE7D-D9ED-48DF-BFFF-4FDA2D412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jitop.babywith.me/about/about2#about" TargetMode="External"/><Relationship Id="rId7" Type="http://schemas.openxmlformats.org/officeDocument/2006/relationships/hyperlink" Target="http://jitop.babywith.me/partner/youngpretty#clinic" TargetMode="External"/><Relationship Id="rId2" Type="http://schemas.openxmlformats.org/officeDocument/2006/relationships/hyperlink" Target="http://jitop.babywith.me/about/about#abou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top.babywith.me/partner/nicebeauty#clinic" TargetMode="External"/><Relationship Id="rId5" Type="http://schemas.openxmlformats.org/officeDocument/2006/relationships/hyperlink" Target="http://jitop.babywith.me/partner/ycclinic#clinic" TargetMode="External"/><Relationship Id="rId4" Type="http://schemas.openxmlformats.org/officeDocument/2006/relationships/hyperlink" Target="http://jitop.babywith.me/partner/drbeauty101#clin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2004" y="360727"/>
            <a:ext cx="6647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目前從首頁點進去進入另一個頁面＞＞上面按鈕就無法連結～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http://jitop.babywith.me/about/about#about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http://jitop.babywith.me/about/about2#about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http://jitop.babywith.me/partner/drbeauty101#clinic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http://jitop.babywith.me/partner/ycclinic#clinic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http://jitop.babywith.me/partner/nicebeauty#clinic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http://jitop.babywith.me/partner/youngpretty#clinic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…..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0" y="3334624"/>
            <a:ext cx="11372850" cy="2286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6054055" y="780176"/>
            <a:ext cx="1152088" cy="255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4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3" y="696461"/>
            <a:ext cx="5220066" cy="34743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2947" y="201336"/>
            <a:ext cx="987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２．合作診所有要分類唷！北區／中區／南區，後台分類無法選擇唷？還是後續會再幫忙新增？</a:t>
            </a:r>
          </a:p>
        </p:txBody>
      </p:sp>
      <p:sp>
        <p:nvSpPr>
          <p:cNvPr id="8" name="矩形 7"/>
          <p:cNvSpPr/>
          <p:nvPr/>
        </p:nvSpPr>
        <p:spPr>
          <a:xfrm>
            <a:off x="1689325" y="1518407"/>
            <a:ext cx="2558642" cy="486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35" y="2994869"/>
            <a:ext cx="6969072" cy="359450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07339" y="4297130"/>
            <a:ext cx="2461828" cy="702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14080" y="4089415"/>
            <a:ext cx="405127" cy="207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14022" y="3386706"/>
            <a:ext cx="1793317" cy="245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09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2947" y="20133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３．媒體報導＞後台有設定分類了，但前臺點選分類都沒反應唷！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44" y="773258"/>
            <a:ext cx="7508831" cy="60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6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AppData\Local\LINE\Cache\tmp\1490955956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998684"/>
            <a:ext cx="105632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92947" y="201336"/>
            <a:ext cx="97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４．最新消息＞這邊呈現方式是否改為：</a:t>
            </a:r>
            <a:r>
              <a:rPr lang="en-US" altLang="zh-TW" dirty="0"/>
              <a:t>1.</a:t>
            </a:r>
            <a:r>
              <a:rPr lang="zh-TW" altLang="en-US" dirty="0"/>
              <a:t>圖</a:t>
            </a:r>
            <a:r>
              <a:rPr lang="en-US" altLang="zh-TW" dirty="0"/>
              <a:t>+</a:t>
            </a:r>
            <a:r>
              <a:rPr lang="zh-TW" altLang="en-US" dirty="0"/>
              <a:t>文</a:t>
            </a:r>
            <a:r>
              <a:rPr lang="en-US" altLang="zh-TW" dirty="0"/>
              <a:t>+link  2.</a:t>
            </a:r>
            <a:r>
              <a:rPr lang="zh-TW" altLang="en-US" dirty="0"/>
              <a:t>文</a:t>
            </a:r>
            <a:r>
              <a:rPr lang="en-US" altLang="zh-TW" dirty="0"/>
              <a:t>+link</a:t>
            </a:r>
            <a:r>
              <a:rPr lang="zh-TW" altLang="en-US" dirty="0"/>
              <a:t>    </a:t>
            </a:r>
            <a:r>
              <a:rPr lang="en-US" altLang="zh-TW" dirty="0"/>
              <a:t>3.</a:t>
            </a:r>
            <a:r>
              <a:rPr lang="zh-TW" altLang="en-US" dirty="0"/>
              <a:t>純文字</a:t>
            </a:r>
            <a:r>
              <a:rPr lang="en-US" altLang="zh-TW" dirty="0"/>
              <a:t>(</a:t>
            </a:r>
            <a:r>
              <a:rPr lang="zh-TW" altLang="en-US" dirty="0"/>
              <a:t>不連結</a:t>
            </a:r>
            <a:r>
              <a:rPr lang="en-US" altLang="zh-TW" dirty="0"/>
              <a:t>)</a:t>
            </a:r>
            <a:r>
              <a:rPr lang="zh-TW" altLang="en-US" dirty="0"/>
              <a:t>   這樣可嗎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4932727" y="654341"/>
            <a:ext cx="511728" cy="3582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0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AppData\Local\LINE\Cache\tmp\14909557018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963"/>
            <a:ext cx="12192000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92947" y="201336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５．聯絡我們很奇怪～ｉｅ看有底圖呈現～但ｇｏｏｇｌｅ看就沒有～＠＠，請幫忙確認一下</a:t>
            </a:r>
          </a:p>
        </p:txBody>
      </p:sp>
    </p:spTree>
    <p:extLst>
      <p:ext uri="{BB962C8B-B14F-4D97-AF65-F5344CB8AC3E}">
        <p14:creationId xmlns:p14="http://schemas.microsoft.com/office/powerpoint/2010/main" val="346808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2947" y="20133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６．下方聯絡資訊文案有改變～新增ｅｍａｉｌ這個欄位～</a:t>
            </a:r>
          </a:p>
        </p:txBody>
      </p:sp>
      <p:pic>
        <p:nvPicPr>
          <p:cNvPr id="4098" name="Picture 2" descr="C:\Users\User\AppData\Local\LINE\Cache\tmp\1490955812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29" y="1040234"/>
            <a:ext cx="6205777" cy="558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260984" y="14821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台灣醫美通聯盟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Aesthetic &amp; Medical Alliance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電話：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+886-2-8772-2895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信箱：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ama.bridgecon@gmail.com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橋締股份有限公司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策略聯盟事業部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地址：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北市復興北路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座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3F-14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 ©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台灣醫美通聯盟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92705" y="838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62172" y="97586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正確文字如下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3791" y="2315360"/>
            <a:ext cx="2541864" cy="264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187817" y="4261607"/>
            <a:ext cx="4074355" cy="49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279568" y="4571892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這邊改放這張圖片就好</a:t>
            </a:r>
            <a:r>
              <a:rPr lang="en-US" altLang="zh-TW" dirty="0"/>
              <a:t>~!</a:t>
            </a:r>
          </a:p>
          <a:p>
            <a:r>
              <a:rPr lang="zh-TW" altLang="en-US" dirty="0"/>
              <a:t>檔案路徑：</a:t>
            </a:r>
            <a:r>
              <a:rPr lang="en-US" altLang="zh-TW" dirty="0"/>
              <a:t>0317ama\img \ ccc.png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18701" y="5394121"/>
            <a:ext cx="1837189" cy="1157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580389" y="3308706"/>
            <a:ext cx="2936147" cy="2504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2947" y="201336"/>
            <a:ext cx="8155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７．</a:t>
            </a:r>
            <a:r>
              <a:rPr lang="en-US" altLang="zh-TW" dirty="0" err="1"/>
              <a:t>Css</a:t>
            </a:r>
            <a:r>
              <a:rPr lang="zh-TW" altLang="en-US" dirty="0"/>
              <a:t>檔案請更新～～請看附件壓縮檔案！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８．網域購買地方和帳密先給你！只需要先轉址這個＞</a:t>
            </a:r>
            <a:r>
              <a:rPr lang="en-US" altLang="zh-TW" dirty="0"/>
              <a:t>http://amagroup.com.tw/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1971" y="11246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捕夢網</a:t>
            </a:r>
          </a:p>
          <a:p>
            <a:r>
              <a:rPr lang="zh-TW" altLang="en-US" dirty="0"/>
              <a:t>帳號：a12972704</a:t>
            </a:r>
          </a:p>
          <a:p>
            <a:r>
              <a:rPr lang="zh-TW" altLang="en-US" dirty="0"/>
              <a:t>密碼：12972704</a:t>
            </a:r>
          </a:p>
          <a:p>
            <a:r>
              <a:rPr lang="zh-TW" altLang="en-US" dirty="0"/>
              <a:t>viki@accessus.biz</a:t>
            </a:r>
          </a:p>
        </p:txBody>
      </p:sp>
    </p:spTree>
    <p:extLst>
      <p:ext uri="{BB962C8B-B14F-4D97-AF65-F5344CB8AC3E}">
        <p14:creationId xmlns:p14="http://schemas.microsoft.com/office/powerpoint/2010/main" val="251391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307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2017-03-31T09:19:35Z</dcterms:created>
  <dcterms:modified xsi:type="dcterms:W3CDTF">2017-03-31T10:31:29Z</dcterms:modified>
</cp:coreProperties>
</file>