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6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나눔바른펜" panose="020B0503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5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B88FA-EA34-4251-9CBA-5C72B3D98B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5C8E6F-8698-47FC-93AC-AE49DF422482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62A0A7D-1459-4626-9162-F4D4EA076617}" type="par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5609EAFB-9704-4FFF-B387-46442AAB325C}" type="sib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027FFB65-53ED-4095-83DC-53B25035484C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EC3FE1C4-0F2B-4AB0-A035-314A3B0E3950}" type="par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229E109A-D00E-4810-B676-648F96008E67}" type="sib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1254C8AF-6557-4574-B5B6-7B62FF2F5B17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88D62FCF-91A2-457C-818B-6FAEF1CADC70}" type="par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729B352F-3AC8-4D49-9477-58DF1FDCA5CD}" type="sib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1D39F82F-CB9E-4AEF-9924-789E05BF1361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34268F66-F002-420E-8E52-7CA6B52CED94}" type="par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9A7426B4-0B3B-49B7-BEDA-C195E96E0603}" type="sib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C450C209-8308-4A9C-98D4-D889371E264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C1A7DF8-59AD-4F70-A8B7-705A615FF79E}" type="par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1CCC5D79-F41C-4D2C-98C8-C1A51157B37B}" type="sib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64F9711B-B5FD-4BDF-90EB-F46D9240AD61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9A19C9-BAE8-424D-9C70-BD7C35FF1D95}" type="par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8D6E3D92-C0A5-40F8-B314-D3B005BD01F7}" type="sib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3B9BD745-1589-4BC5-B410-DD79990A4AF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9221F01-1F6A-4710-8DFB-1BCF3AA2F051}" type="par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99F4EDB-8CB5-4045-A896-BB116EF1CDD4}" type="sib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26CA426-7536-40FD-83BA-7A5A9DC59E14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42BCC5E-1521-4808-9A4D-EA18E800A0C9}" type="par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277312FF-E9E9-4FF8-B88F-B218F20CFEDC}" type="sib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4EF906D9-B3AF-435D-8F7A-75A7DA6F5508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F8D785BC-6A5C-40DB-8BE0-99400824B782}" type="par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C77CFE47-2A19-400F-8FAD-28C882C33A54}" type="sib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45EB11C7-ECBC-40BF-824A-04F62AE3EED6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F9701D-AA31-4756-B578-F146F73765A3}" type="par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7CBBBBB7-E0EE-49EA-BB0A-FFED21E97EF1}" type="sib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6617F36F-5CF9-4296-B656-1994A056E12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5C7874A-8C9F-46FD-881D-550CAC8BC0A4}" type="par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465981DB-EAA0-4E6A-B8EE-C22C728DD663}" type="sib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C1F66760-3BCB-499E-AAD9-EAE2099B015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06A1DA7-2549-4BDE-B64F-58CC84F4F87F}" type="par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6EFEB88A-3217-4F46-BAF1-8B9286D5AA54}" type="sib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870EF8B5-7B6F-4EC8-93A5-C5738C0B918B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FDE023B-50A8-4C33-917B-D6945EB0CA55}" type="par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FEC24E2D-3CE3-49C6-A073-D20C2E62821E}" type="sib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95496468-E1F4-47EE-8895-CB154668ED86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BD8D1F7-C192-4271-BB24-87675A2985CF}" type="par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8EE9EB16-E76C-4872-BA57-6A78AC28B47A}" type="sib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55DBFE96-B4F6-4585-B037-C8C88169E3D8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57B4DDBE-0CF7-4EDA-8019-ACB555A97E22}" type="par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BB652FE6-DB1F-4720-B0B1-18DE713DD0DC}" type="sib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A758C0D5-6EF2-4333-B1BB-315ED0917CA7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C2CE7D7-C1CA-4B38-9AF4-0310D3FA84EC}" type="par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2859A6A8-337F-436C-9212-686F42F3A35D}" type="sib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9E2F2849-046D-4E6E-9A08-C09E68FEBD31}" type="pres">
      <dgm:prSet presAssocID="{2F8B88FA-EA34-4251-9CBA-5C72B3D98B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2A9E7F-03DA-42F9-A36E-2E1DC099A0C9}" type="pres">
      <dgm:prSet presAssocID="{215C8E6F-8698-47FC-93AC-AE49DF422482}" presName="composite" presStyleCnt="0"/>
      <dgm:spPr/>
    </dgm:pt>
    <dgm:pt modelId="{4F4FBED9-4961-4BFD-B6CB-D919CB75C777}" type="pres">
      <dgm:prSet presAssocID="{215C8E6F-8698-47FC-93AC-AE49DF42248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5CA88D-3101-45B6-9E29-45399F16A69B}" type="pres">
      <dgm:prSet presAssocID="{215C8E6F-8698-47FC-93AC-AE49DF42248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50DED2-D6E0-4252-9783-3AC5792B5F21}" type="pres">
      <dgm:prSet presAssocID="{5609EAFB-9704-4FFF-B387-46442AAB325C}" presName="space" presStyleCnt="0"/>
      <dgm:spPr/>
    </dgm:pt>
    <dgm:pt modelId="{C434B78D-427C-49E9-8809-BE78EC5F8534}" type="pres">
      <dgm:prSet presAssocID="{1D39F82F-CB9E-4AEF-9924-789E05BF1361}" presName="composite" presStyleCnt="0"/>
      <dgm:spPr/>
    </dgm:pt>
    <dgm:pt modelId="{2961BFBB-7CC3-41D0-9BDC-606DBDC51D36}" type="pres">
      <dgm:prSet presAssocID="{1D39F82F-CB9E-4AEF-9924-789E05BF13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C2973A-10FC-4FF6-AFAE-A2B9E17A518C}" type="pres">
      <dgm:prSet presAssocID="{1D39F82F-CB9E-4AEF-9924-789E05BF136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C1F90B-A49E-4882-99AE-60F2464192B7}" type="pres">
      <dgm:prSet presAssocID="{9A7426B4-0B3B-49B7-BEDA-C195E96E0603}" presName="space" presStyleCnt="0"/>
      <dgm:spPr/>
    </dgm:pt>
    <dgm:pt modelId="{5073234B-6B26-4EE0-894E-E2DA18469BA5}" type="pres">
      <dgm:prSet presAssocID="{3B9BD745-1589-4BC5-B410-DD79990A4AFA}" presName="composite" presStyleCnt="0"/>
      <dgm:spPr/>
    </dgm:pt>
    <dgm:pt modelId="{7A1229C9-7F65-43E9-815F-6D5B7D5CCCE3}" type="pres">
      <dgm:prSet presAssocID="{3B9BD745-1589-4BC5-B410-DD79990A4A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7F7FF9-E83D-4EC0-8872-1B735211698C}" type="pres">
      <dgm:prSet presAssocID="{3B9BD745-1589-4BC5-B410-DD79990A4A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853561-58A6-4EA4-BEF6-AB6343EF0999}" type="pres">
      <dgm:prSet presAssocID="{F99F4EDB-8CB5-4045-A896-BB116EF1CDD4}" presName="space" presStyleCnt="0"/>
      <dgm:spPr/>
    </dgm:pt>
    <dgm:pt modelId="{903D43FA-5A94-4022-BD23-2691BD1B5F67}" type="pres">
      <dgm:prSet presAssocID="{45EB11C7-ECBC-40BF-824A-04F62AE3EED6}" presName="composite" presStyleCnt="0"/>
      <dgm:spPr/>
    </dgm:pt>
    <dgm:pt modelId="{4B92E83B-F9CF-4713-B507-9FE4CEF0A712}" type="pres">
      <dgm:prSet presAssocID="{45EB11C7-ECBC-40BF-824A-04F62AE3EED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DF3C54-863C-4C72-B123-8CDE63D9D4C8}" type="pres">
      <dgm:prSet presAssocID="{45EB11C7-ECBC-40BF-824A-04F62AE3EED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E6290-F9F8-42AA-9484-5F0C73F4C487}" type="pres">
      <dgm:prSet presAssocID="{7CBBBBB7-E0EE-49EA-BB0A-FFED21E97EF1}" presName="space" presStyleCnt="0"/>
      <dgm:spPr/>
    </dgm:pt>
    <dgm:pt modelId="{7E70AE26-6708-4150-AA33-5C63F24FF61D}" type="pres">
      <dgm:prSet presAssocID="{6617F36F-5CF9-4296-B656-1994A056E12A}" presName="composite" presStyleCnt="0"/>
      <dgm:spPr/>
    </dgm:pt>
    <dgm:pt modelId="{CC294880-8F4C-4732-8DA4-FC776C8C7BDC}" type="pres">
      <dgm:prSet presAssocID="{6617F36F-5CF9-4296-B656-1994A056E12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67CF71-6509-4AD2-A898-2D2DA3287EB5}" type="pres">
      <dgm:prSet presAssocID="{6617F36F-5CF9-4296-B656-1994A056E12A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81D498-4B12-44A3-B4AC-03F93F890C6A}" srcId="{1D39F82F-CB9E-4AEF-9924-789E05BF1361}" destId="{64F9711B-B5FD-4BDF-90EB-F46D9240AD61}" srcOrd="1" destOrd="0" parTransId="{279A19C9-BAE8-424D-9C70-BD7C35FF1D95}" sibTransId="{8D6E3D92-C0A5-40F8-B314-D3B005BD01F7}"/>
    <dgm:cxn modelId="{EC8D5B0C-D3C7-4E04-A295-72D10DC877CC}" srcId="{3B9BD745-1589-4BC5-B410-DD79990A4AFA}" destId="{4EF906D9-B3AF-435D-8F7A-75A7DA6F5508}" srcOrd="1" destOrd="0" parTransId="{F8D785BC-6A5C-40DB-8BE0-99400824B782}" sibTransId="{C77CFE47-2A19-400F-8FAD-28C882C33A54}"/>
    <dgm:cxn modelId="{496CCA6A-ABF4-4FFC-ABE6-52A894AC2DDA}" srcId="{6617F36F-5CF9-4296-B656-1994A056E12A}" destId="{95496468-E1F4-47EE-8895-CB154668ED86}" srcOrd="0" destOrd="0" parTransId="{7BD8D1F7-C192-4271-BB24-87675A2985CF}" sibTransId="{8EE9EB16-E76C-4872-BA57-6A78AC28B47A}"/>
    <dgm:cxn modelId="{A68F27C5-B071-4F3C-A423-A1E7A32EAE75}" srcId="{215C8E6F-8698-47FC-93AC-AE49DF422482}" destId="{027FFB65-53ED-4095-83DC-53B25035484C}" srcOrd="0" destOrd="0" parTransId="{EC3FE1C4-0F2B-4AB0-A035-314A3B0E3950}" sibTransId="{229E109A-D00E-4810-B676-648F96008E67}"/>
    <dgm:cxn modelId="{BB4FDE6A-6B2E-473E-AFF2-157339124EBD}" type="presOf" srcId="{1254C8AF-6557-4574-B5B6-7B62FF2F5B17}" destId="{DC5CA88D-3101-45B6-9E29-45399F16A69B}" srcOrd="0" destOrd="1" presId="urn:microsoft.com/office/officeart/2005/8/layout/hList1"/>
    <dgm:cxn modelId="{97E99388-B023-44C0-9310-9C156A09F497}" srcId="{6617F36F-5CF9-4296-B656-1994A056E12A}" destId="{55DBFE96-B4F6-4585-B037-C8C88169E3D8}" srcOrd="1" destOrd="0" parTransId="{57B4DDBE-0CF7-4EDA-8019-ACB555A97E22}" sibTransId="{BB652FE6-DB1F-4720-B0B1-18DE713DD0DC}"/>
    <dgm:cxn modelId="{DDBF89B7-7F4B-439B-8C32-493D85B935CC}" srcId="{2F8B88FA-EA34-4251-9CBA-5C72B3D98BEB}" destId="{3B9BD745-1589-4BC5-B410-DD79990A4AFA}" srcOrd="2" destOrd="0" parTransId="{79221F01-1F6A-4710-8DFB-1BCF3AA2F051}" sibTransId="{F99F4EDB-8CB5-4045-A896-BB116EF1CDD4}"/>
    <dgm:cxn modelId="{9088D039-74ED-4DFD-AC2D-4960B61C9D9A}" srcId="{2F8B88FA-EA34-4251-9CBA-5C72B3D98BEB}" destId="{45EB11C7-ECBC-40BF-824A-04F62AE3EED6}" srcOrd="3" destOrd="0" parTransId="{27F9701D-AA31-4756-B578-F146F73765A3}" sibTransId="{7CBBBBB7-E0EE-49EA-BB0A-FFED21E97EF1}"/>
    <dgm:cxn modelId="{D84B4EED-D4BF-4812-8EB0-BB533CA98C72}" srcId="{45EB11C7-ECBC-40BF-824A-04F62AE3EED6}" destId="{870EF8B5-7B6F-4EC8-93A5-C5738C0B918B}" srcOrd="1" destOrd="0" parTransId="{CFDE023B-50A8-4C33-917B-D6945EB0CA55}" sibTransId="{FEC24E2D-3CE3-49C6-A073-D20C2E62821E}"/>
    <dgm:cxn modelId="{C38AD431-DCBA-40E8-A62A-3A21978E4F16}" type="presOf" srcId="{027FFB65-53ED-4095-83DC-53B25035484C}" destId="{DC5CA88D-3101-45B6-9E29-45399F16A69B}" srcOrd="0" destOrd="0" presId="urn:microsoft.com/office/officeart/2005/8/layout/hList1"/>
    <dgm:cxn modelId="{2867D864-B222-4225-BDA4-B0888B89B4C1}" type="presOf" srcId="{870EF8B5-7B6F-4EC8-93A5-C5738C0B918B}" destId="{2EDF3C54-863C-4C72-B123-8CDE63D9D4C8}" srcOrd="0" destOrd="1" presId="urn:microsoft.com/office/officeart/2005/8/layout/hList1"/>
    <dgm:cxn modelId="{786D0149-00D7-4DAD-B1B7-C9D8D2BB33A6}" srcId="{1D39F82F-CB9E-4AEF-9924-789E05BF1361}" destId="{C450C209-8308-4A9C-98D4-D889371E2640}" srcOrd="0" destOrd="0" parTransId="{CC1A7DF8-59AD-4F70-A8B7-705A615FF79E}" sibTransId="{1CCC5D79-F41C-4D2C-98C8-C1A51157B37B}"/>
    <dgm:cxn modelId="{FF68B049-920C-449B-9DAC-0591FDC5D4A6}" type="presOf" srcId="{A758C0D5-6EF2-4333-B1BB-315ED0917CA7}" destId="{2F67CF71-6509-4AD2-A898-2D2DA3287EB5}" srcOrd="0" destOrd="2" presId="urn:microsoft.com/office/officeart/2005/8/layout/hList1"/>
    <dgm:cxn modelId="{787ADB6C-7B96-4F1E-B956-25B2113FAF21}" srcId="{2F8B88FA-EA34-4251-9CBA-5C72B3D98BEB}" destId="{1D39F82F-CB9E-4AEF-9924-789E05BF1361}" srcOrd="1" destOrd="0" parTransId="{34268F66-F002-420E-8E52-7CA6B52CED94}" sibTransId="{9A7426B4-0B3B-49B7-BEDA-C195E96E0603}"/>
    <dgm:cxn modelId="{1134AAA7-A3EB-4529-9393-505476047E60}" type="presOf" srcId="{95496468-E1F4-47EE-8895-CB154668ED86}" destId="{2F67CF71-6509-4AD2-A898-2D2DA3287EB5}" srcOrd="0" destOrd="0" presId="urn:microsoft.com/office/officeart/2005/8/layout/hList1"/>
    <dgm:cxn modelId="{75634A3E-1171-44CF-B0BB-EB980D367E5B}" type="presOf" srcId="{4EF906D9-B3AF-435D-8F7A-75A7DA6F5508}" destId="{EB7F7FF9-E83D-4EC0-8872-1B735211698C}" srcOrd="0" destOrd="1" presId="urn:microsoft.com/office/officeart/2005/8/layout/hList1"/>
    <dgm:cxn modelId="{126230FF-77EC-4AC8-9972-BE87ED18D43D}" type="presOf" srcId="{215C8E6F-8698-47FC-93AC-AE49DF422482}" destId="{4F4FBED9-4961-4BFD-B6CB-D919CB75C777}" srcOrd="0" destOrd="0" presId="urn:microsoft.com/office/officeart/2005/8/layout/hList1"/>
    <dgm:cxn modelId="{ADA7A178-185A-412B-964E-63B6630A16FC}" type="presOf" srcId="{C1F66760-3BCB-499E-AAD9-EAE2099B0150}" destId="{2EDF3C54-863C-4C72-B123-8CDE63D9D4C8}" srcOrd="0" destOrd="0" presId="urn:microsoft.com/office/officeart/2005/8/layout/hList1"/>
    <dgm:cxn modelId="{622F6949-13A4-401C-9A9C-19C70CA8A769}" type="presOf" srcId="{1D39F82F-CB9E-4AEF-9924-789E05BF1361}" destId="{2961BFBB-7CC3-41D0-9BDC-606DBDC51D36}" srcOrd="0" destOrd="0" presId="urn:microsoft.com/office/officeart/2005/8/layout/hList1"/>
    <dgm:cxn modelId="{C77D61DE-013E-4F80-94E0-C79EEFE957C5}" type="presOf" srcId="{C450C209-8308-4A9C-98D4-D889371E2640}" destId="{7FC2973A-10FC-4FF6-AFAE-A2B9E17A518C}" srcOrd="0" destOrd="0" presId="urn:microsoft.com/office/officeart/2005/8/layout/hList1"/>
    <dgm:cxn modelId="{9DE35CE0-0EE7-4C19-B9F1-629525B4E536}" srcId="{45EB11C7-ECBC-40BF-824A-04F62AE3EED6}" destId="{C1F66760-3BCB-499E-AAD9-EAE2099B0150}" srcOrd="0" destOrd="0" parTransId="{406A1DA7-2549-4BDE-B64F-58CC84F4F87F}" sibTransId="{6EFEB88A-3217-4F46-BAF1-8B9286D5AA54}"/>
    <dgm:cxn modelId="{27E8AB6B-D395-4874-B749-18A400A2B81F}" type="presOf" srcId="{6617F36F-5CF9-4296-B656-1994A056E12A}" destId="{CC294880-8F4C-4732-8DA4-FC776C8C7BDC}" srcOrd="0" destOrd="0" presId="urn:microsoft.com/office/officeart/2005/8/layout/hList1"/>
    <dgm:cxn modelId="{3F74A2A1-D6DD-47BF-801B-AE149949F19D}" srcId="{6617F36F-5CF9-4296-B656-1994A056E12A}" destId="{A758C0D5-6EF2-4333-B1BB-315ED0917CA7}" srcOrd="2" destOrd="0" parTransId="{DC2CE7D7-C1CA-4B38-9AF4-0310D3FA84EC}" sibTransId="{2859A6A8-337F-436C-9212-686F42F3A35D}"/>
    <dgm:cxn modelId="{3D0D9B6B-5BE1-42BD-B7AE-9C28E076DF54}" srcId="{215C8E6F-8698-47FC-93AC-AE49DF422482}" destId="{1254C8AF-6557-4574-B5B6-7B62FF2F5B17}" srcOrd="1" destOrd="0" parTransId="{88D62FCF-91A2-457C-818B-6FAEF1CADC70}" sibTransId="{729B352F-3AC8-4D49-9477-58DF1FDCA5CD}"/>
    <dgm:cxn modelId="{CEBA26BA-A0CE-4DB3-947C-5C311A41B0A3}" type="presOf" srcId="{3B9BD745-1589-4BC5-B410-DD79990A4AFA}" destId="{7A1229C9-7F65-43E9-815F-6D5B7D5CCCE3}" srcOrd="0" destOrd="0" presId="urn:microsoft.com/office/officeart/2005/8/layout/hList1"/>
    <dgm:cxn modelId="{EB321502-1366-4280-BA07-E022B0107AD7}" type="presOf" srcId="{45EB11C7-ECBC-40BF-824A-04F62AE3EED6}" destId="{4B92E83B-F9CF-4713-B507-9FE4CEF0A712}" srcOrd="0" destOrd="0" presId="urn:microsoft.com/office/officeart/2005/8/layout/hList1"/>
    <dgm:cxn modelId="{C93022D6-4A20-4952-8052-476CFBC4900D}" srcId="{2F8B88FA-EA34-4251-9CBA-5C72B3D98BEB}" destId="{6617F36F-5CF9-4296-B656-1994A056E12A}" srcOrd="4" destOrd="0" parTransId="{45C7874A-8C9F-46FD-881D-550CAC8BC0A4}" sibTransId="{465981DB-EAA0-4E6A-B8EE-C22C728DD663}"/>
    <dgm:cxn modelId="{74FE0B33-6E41-41B5-A44C-8AC8D672820B}" type="presOf" srcId="{F26CA426-7536-40FD-83BA-7A5A9DC59E14}" destId="{EB7F7FF9-E83D-4EC0-8872-1B735211698C}" srcOrd="0" destOrd="0" presId="urn:microsoft.com/office/officeart/2005/8/layout/hList1"/>
    <dgm:cxn modelId="{7A0C79AC-2D8B-4D06-87E1-C3882C8B2D4F}" srcId="{3B9BD745-1589-4BC5-B410-DD79990A4AFA}" destId="{F26CA426-7536-40FD-83BA-7A5A9DC59E14}" srcOrd="0" destOrd="0" parTransId="{D42BCC5E-1521-4808-9A4D-EA18E800A0C9}" sibTransId="{277312FF-E9E9-4FF8-B88F-B218F20CFEDC}"/>
    <dgm:cxn modelId="{59B8BCFE-28DD-4FE0-A90D-CEDEC2DBF2FF}" type="presOf" srcId="{2F8B88FA-EA34-4251-9CBA-5C72B3D98BEB}" destId="{9E2F2849-046D-4E6E-9A08-C09E68FEBD31}" srcOrd="0" destOrd="0" presId="urn:microsoft.com/office/officeart/2005/8/layout/hList1"/>
    <dgm:cxn modelId="{8884DDF1-F22B-4ECF-94F5-02111C7155EA}" type="presOf" srcId="{64F9711B-B5FD-4BDF-90EB-F46D9240AD61}" destId="{7FC2973A-10FC-4FF6-AFAE-A2B9E17A518C}" srcOrd="0" destOrd="1" presId="urn:microsoft.com/office/officeart/2005/8/layout/hList1"/>
    <dgm:cxn modelId="{8E0FAF16-277F-4C9B-94F2-ABC713667B1B}" srcId="{2F8B88FA-EA34-4251-9CBA-5C72B3D98BEB}" destId="{215C8E6F-8698-47FC-93AC-AE49DF422482}" srcOrd="0" destOrd="0" parTransId="{462A0A7D-1459-4626-9162-F4D4EA076617}" sibTransId="{5609EAFB-9704-4FFF-B387-46442AAB325C}"/>
    <dgm:cxn modelId="{00A89A29-3DD8-416E-A811-4D0B7796883D}" type="presOf" srcId="{55DBFE96-B4F6-4585-B037-C8C88169E3D8}" destId="{2F67CF71-6509-4AD2-A898-2D2DA3287EB5}" srcOrd="0" destOrd="1" presId="urn:microsoft.com/office/officeart/2005/8/layout/hList1"/>
    <dgm:cxn modelId="{BD0E1A65-A9B9-4DD3-9F68-08DBA5B0A321}" type="presParOf" srcId="{9E2F2849-046D-4E6E-9A08-C09E68FEBD31}" destId="{FA2A9E7F-03DA-42F9-A36E-2E1DC099A0C9}" srcOrd="0" destOrd="0" presId="urn:microsoft.com/office/officeart/2005/8/layout/hList1"/>
    <dgm:cxn modelId="{29C61941-B7D5-49C3-9144-5F02A87E9BFD}" type="presParOf" srcId="{FA2A9E7F-03DA-42F9-A36E-2E1DC099A0C9}" destId="{4F4FBED9-4961-4BFD-B6CB-D919CB75C777}" srcOrd="0" destOrd="0" presId="urn:microsoft.com/office/officeart/2005/8/layout/hList1"/>
    <dgm:cxn modelId="{5A4A819C-8E1D-421E-BAB9-1E2DA6759612}" type="presParOf" srcId="{FA2A9E7F-03DA-42F9-A36E-2E1DC099A0C9}" destId="{DC5CA88D-3101-45B6-9E29-45399F16A69B}" srcOrd="1" destOrd="0" presId="urn:microsoft.com/office/officeart/2005/8/layout/hList1"/>
    <dgm:cxn modelId="{2287847E-8812-4D20-911A-D450FBCF8BEA}" type="presParOf" srcId="{9E2F2849-046D-4E6E-9A08-C09E68FEBD31}" destId="{7D50DED2-D6E0-4252-9783-3AC5792B5F21}" srcOrd="1" destOrd="0" presId="urn:microsoft.com/office/officeart/2005/8/layout/hList1"/>
    <dgm:cxn modelId="{97B08363-67E9-4D1F-A3DB-B318B5709779}" type="presParOf" srcId="{9E2F2849-046D-4E6E-9A08-C09E68FEBD31}" destId="{C434B78D-427C-49E9-8809-BE78EC5F8534}" srcOrd="2" destOrd="0" presId="urn:microsoft.com/office/officeart/2005/8/layout/hList1"/>
    <dgm:cxn modelId="{628CC1BD-68E9-44A4-A945-1A2E495D6D2B}" type="presParOf" srcId="{C434B78D-427C-49E9-8809-BE78EC5F8534}" destId="{2961BFBB-7CC3-41D0-9BDC-606DBDC51D36}" srcOrd="0" destOrd="0" presId="urn:microsoft.com/office/officeart/2005/8/layout/hList1"/>
    <dgm:cxn modelId="{DFD1445C-E143-427E-A7CC-97DE9DC8FAA6}" type="presParOf" srcId="{C434B78D-427C-49E9-8809-BE78EC5F8534}" destId="{7FC2973A-10FC-4FF6-AFAE-A2B9E17A518C}" srcOrd="1" destOrd="0" presId="urn:microsoft.com/office/officeart/2005/8/layout/hList1"/>
    <dgm:cxn modelId="{77A2D493-AFE5-4E23-964E-AB9DDAC5D6AA}" type="presParOf" srcId="{9E2F2849-046D-4E6E-9A08-C09E68FEBD31}" destId="{A6C1F90B-A49E-4882-99AE-60F2464192B7}" srcOrd="3" destOrd="0" presId="urn:microsoft.com/office/officeart/2005/8/layout/hList1"/>
    <dgm:cxn modelId="{7022F7C5-9D29-43D4-B64D-DED9B5BC0730}" type="presParOf" srcId="{9E2F2849-046D-4E6E-9A08-C09E68FEBD31}" destId="{5073234B-6B26-4EE0-894E-E2DA18469BA5}" srcOrd="4" destOrd="0" presId="urn:microsoft.com/office/officeart/2005/8/layout/hList1"/>
    <dgm:cxn modelId="{D9B9473E-3D37-416C-A298-478DD172D2E7}" type="presParOf" srcId="{5073234B-6B26-4EE0-894E-E2DA18469BA5}" destId="{7A1229C9-7F65-43E9-815F-6D5B7D5CCCE3}" srcOrd="0" destOrd="0" presId="urn:microsoft.com/office/officeart/2005/8/layout/hList1"/>
    <dgm:cxn modelId="{5F9F2C70-EDAC-4F93-83F8-6F46661007A2}" type="presParOf" srcId="{5073234B-6B26-4EE0-894E-E2DA18469BA5}" destId="{EB7F7FF9-E83D-4EC0-8872-1B735211698C}" srcOrd="1" destOrd="0" presId="urn:microsoft.com/office/officeart/2005/8/layout/hList1"/>
    <dgm:cxn modelId="{DEDA5168-5041-406F-BA64-A2E61BA665AE}" type="presParOf" srcId="{9E2F2849-046D-4E6E-9A08-C09E68FEBD31}" destId="{84853561-58A6-4EA4-BEF6-AB6343EF0999}" srcOrd="5" destOrd="0" presId="urn:microsoft.com/office/officeart/2005/8/layout/hList1"/>
    <dgm:cxn modelId="{C22EE78E-BD22-49C1-805E-42F4E38FAC64}" type="presParOf" srcId="{9E2F2849-046D-4E6E-9A08-C09E68FEBD31}" destId="{903D43FA-5A94-4022-BD23-2691BD1B5F67}" srcOrd="6" destOrd="0" presId="urn:microsoft.com/office/officeart/2005/8/layout/hList1"/>
    <dgm:cxn modelId="{DE81F6E2-5740-41A0-A905-5CDBDC3487C9}" type="presParOf" srcId="{903D43FA-5A94-4022-BD23-2691BD1B5F67}" destId="{4B92E83B-F9CF-4713-B507-9FE4CEF0A712}" srcOrd="0" destOrd="0" presId="urn:microsoft.com/office/officeart/2005/8/layout/hList1"/>
    <dgm:cxn modelId="{56932C62-F35D-495B-8F3B-E6AEAAFA5B6E}" type="presParOf" srcId="{903D43FA-5A94-4022-BD23-2691BD1B5F67}" destId="{2EDF3C54-863C-4C72-B123-8CDE63D9D4C8}" srcOrd="1" destOrd="0" presId="urn:microsoft.com/office/officeart/2005/8/layout/hList1"/>
    <dgm:cxn modelId="{20170C64-B0FF-43A7-AA18-034FCBBB8E07}" type="presParOf" srcId="{9E2F2849-046D-4E6E-9A08-C09E68FEBD31}" destId="{34DE6290-F9F8-42AA-9484-5F0C73F4C487}" srcOrd="7" destOrd="0" presId="urn:microsoft.com/office/officeart/2005/8/layout/hList1"/>
    <dgm:cxn modelId="{3E24E9E4-E43E-4206-A85E-510EEA683524}" type="presParOf" srcId="{9E2F2849-046D-4E6E-9A08-C09E68FEBD31}" destId="{7E70AE26-6708-4150-AA33-5C63F24FF61D}" srcOrd="8" destOrd="0" presId="urn:microsoft.com/office/officeart/2005/8/layout/hList1"/>
    <dgm:cxn modelId="{AD1179FA-4B17-4817-B0A9-7FF9C84953D9}" type="presParOf" srcId="{7E70AE26-6708-4150-AA33-5C63F24FF61D}" destId="{CC294880-8F4C-4732-8DA4-FC776C8C7BDC}" srcOrd="0" destOrd="0" presId="urn:microsoft.com/office/officeart/2005/8/layout/hList1"/>
    <dgm:cxn modelId="{4BFDAC0B-334F-44E6-8D01-19F7794AF8DD}" type="presParOf" srcId="{7E70AE26-6708-4150-AA33-5C63F24FF61D}" destId="{2F67CF71-6509-4AD2-A898-2D2DA3287E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BED9-4961-4BFD-B6CB-D919CB75C777}">
      <dsp:nvSpPr>
        <dsp:cNvPr id="0" name=""/>
        <dsp:cNvSpPr/>
      </dsp:nvSpPr>
      <dsp:spPr>
        <a:xfrm>
          <a:off x="383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1822924"/>
        <a:ext cx="1468478" cy="587391"/>
      </dsp:txXfrm>
    </dsp:sp>
    <dsp:sp modelId="{DC5CA88D-3101-45B6-9E29-45399F16A69B}">
      <dsp:nvSpPr>
        <dsp:cNvPr id="0" name=""/>
        <dsp:cNvSpPr/>
      </dsp:nvSpPr>
      <dsp:spPr>
        <a:xfrm>
          <a:off x="383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2410315"/>
        <a:ext cx="1468478" cy="1239367"/>
      </dsp:txXfrm>
    </dsp:sp>
    <dsp:sp modelId="{2961BFBB-7CC3-41D0-9BDC-606DBDC51D36}">
      <dsp:nvSpPr>
        <dsp:cNvPr id="0" name=""/>
        <dsp:cNvSpPr/>
      </dsp:nvSpPr>
      <dsp:spPr>
        <a:xfrm>
          <a:off x="167789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1822924"/>
        <a:ext cx="1468478" cy="587391"/>
      </dsp:txXfrm>
    </dsp:sp>
    <dsp:sp modelId="{7FC2973A-10FC-4FF6-AFAE-A2B9E17A518C}">
      <dsp:nvSpPr>
        <dsp:cNvPr id="0" name=""/>
        <dsp:cNvSpPr/>
      </dsp:nvSpPr>
      <dsp:spPr>
        <a:xfrm>
          <a:off x="167789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2410315"/>
        <a:ext cx="1468478" cy="1239367"/>
      </dsp:txXfrm>
    </dsp:sp>
    <dsp:sp modelId="{7A1229C9-7F65-43E9-815F-6D5B7D5CCCE3}">
      <dsp:nvSpPr>
        <dsp:cNvPr id="0" name=""/>
        <dsp:cNvSpPr/>
      </dsp:nvSpPr>
      <dsp:spPr>
        <a:xfrm>
          <a:off x="335196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1822924"/>
        <a:ext cx="1468478" cy="587391"/>
      </dsp:txXfrm>
    </dsp:sp>
    <dsp:sp modelId="{EB7F7FF9-E83D-4EC0-8872-1B735211698C}">
      <dsp:nvSpPr>
        <dsp:cNvPr id="0" name=""/>
        <dsp:cNvSpPr/>
      </dsp:nvSpPr>
      <dsp:spPr>
        <a:xfrm>
          <a:off x="335196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2410315"/>
        <a:ext cx="1468478" cy="1239367"/>
      </dsp:txXfrm>
    </dsp:sp>
    <dsp:sp modelId="{4B92E83B-F9CF-4713-B507-9FE4CEF0A712}">
      <dsp:nvSpPr>
        <dsp:cNvPr id="0" name=""/>
        <dsp:cNvSpPr/>
      </dsp:nvSpPr>
      <dsp:spPr>
        <a:xfrm>
          <a:off x="502602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1822924"/>
        <a:ext cx="1468478" cy="587391"/>
      </dsp:txXfrm>
    </dsp:sp>
    <dsp:sp modelId="{2EDF3C54-863C-4C72-B123-8CDE63D9D4C8}">
      <dsp:nvSpPr>
        <dsp:cNvPr id="0" name=""/>
        <dsp:cNvSpPr/>
      </dsp:nvSpPr>
      <dsp:spPr>
        <a:xfrm>
          <a:off x="502602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2410315"/>
        <a:ext cx="1468478" cy="1239367"/>
      </dsp:txXfrm>
    </dsp:sp>
    <dsp:sp modelId="{CC294880-8F4C-4732-8DA4-FC776C8C7BDC}">
      <dsp:nvSpPr>
        <dsp:cNvPr id="0" name=""/>
        <dsp:cNvSpPr/>
      </dsp:nvSpPr>
      <dsp:spPr>
        <a:xfrm>
          <a:off x="6700091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1822924"/>
        <a:ext cx="1468478" cy="587391"/>
      </dsp:txXfrm>
    </dsp:sp>
    <dsp:sp modelId="{2F67CF71-6509-4AD2-A898-2D2DA3287EB5}">
      <dsp:nvSpPr>
        <dsp:cNvPr id="0" name=""/>
        <dsp:cNvSpPr/>
      </dsp:nvSpPr>
      <dsp:spPr>
        <a:xfrm>
          <a:off x="6700091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2410315"/>
        <a:ext cx="1468478" cy="1239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2B05-B6AA-449C-AF09-8F0DE1CB85A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724CB-DDAF-4540-9DC3-856E0A814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330-DF45-4F6A-83A7-D6D3DB6D72A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7815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06084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493658" y="2924944"/>
            <a:ext cx="6156684" cy="2016224"/>
            <a:chOff x="1079612" y="2394828"/>
            <a:chExt cx="6156684" cy="2016224"/>
          </a:xfrm>
        </p:grpSpPr>
        <p:sp>
          <p:nvSpPr>
            <p:cNvPr id="25" name="직사각형 24"/>
            <p:cNvSpPr/>
            <p:nvPr/>
          </p:nvSpPr>
          <p:spPr>
            <a:xfrm>
              <a:off x="1079612" y="2394828"/>
              <a:ext cx="2664296" cy="201622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72000" y="2394828"/>
              <a:ext cx="2664296" cy="201622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77456" y="380580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성별 예매 그래프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378248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령</a:t>
            </a:r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별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 그래프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66424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1270" y="2567478"/>
            <a:ext cx="8081462" cy="1149553"/>
            <a:chOff x="531270" y="2567478"/>
            <a:chExt cx="8081462" cy="1149553"/>
          </a:xfrm>
        </p:grpSpPr>
        <p:sp>
          <p:nvSpPr>
            <p:cNvPr id="35" name="직사각형 34"/>
            <p:cNvSpPr/>
            <p:nvPr/>
          </p:nvSpPr>
          <p:spPr>
            <a:xfrm>
              <a:off x="531270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84453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37636" y="2567479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90819" y="2567478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7751" y="3785682"/>
            <a:ext cx="118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9373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6314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497" y="3769295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328" y="494525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트레일러는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4xn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형식으로 배열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유튜브 썸네일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2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2852936"/>
            <a:ext cx="709612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5400000" flipH="1">
            <a:off x="815439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41353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02113"/>
              </p:ext>
            </p:extLst>
          </p:nvPr>
        </p:nvGraphicFramePr>
        <p:xfrm>
          <a:off x="448111" y="2492896"/>
          <a:ext cx="8247777" cy="38164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95527"/>
                <a:gridCol w="4120550"/>
                <a:gridCol w="1065973"/>
                <a:gridCol w="1365727"/>
              </a:tblGrid>
              <a:tr h="5987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en-US" altLang="ko-KR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100" b="1" dirty="0" smtClean="0"/>
                    </a:p>
                    <a:p>
                      <a:pPr lvl="0" algn="ctr" latinLnBrk="1"/>
                      <a:r>
                        <a:rPr lang="ko-KR" altLang="en-US" sz="1100" b="1" dirty="0" err="1" smtClean="0"/>
                        <a:t>아쿠아맨</a:t>
                      </a:r>
                      <a:r>
                        <a:rPr lang="ko-KR" altLang="en-US" sz="1100" b="1" dirty="0" smtClean="0"/>
                        <a:t> </a:t>
                      </a:r>
                      <a:r>
                        <a:rPr lang="ko-KR" altLang="en-US" sz="1100" b="1" dirty="0" err="1" smtClean="0"/>
                        <a:t>재밌다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4.5/5.0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19.1.1</a:t>
                      </a:r>
                    </a:p>
                  </a:txBody>
                  <a:tcPr/>
                </a:tc>
              </a:tr>
              <a:tr h="625391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err="1" smtClean="0"/>
                        <a:t>노잼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0.5/5.0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19.1.2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짱 </a:t>
                      </a:r>
                      <a:r>
                        <a:rPr lang="ko-KR" altLang="en-US" sz="1100" b="1" dirty="0" err="1" smtClean="0"/>
                        <a:t>재밌다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4.0/5.0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19.1.3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졸았다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1.5/5.0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19.1.4</a:t>
                      </a: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신난다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2.5/5.0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19.1.5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smtClean="0"/>
                        <a:t>아이디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ko-KR" altLang="en-US" sz="1100" b="1" dirty="0" err="1" smtClean="0"/>
                        <a:t>ㅎㅎ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3.5/5.0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/>
                    </a:p>
                    <a:p>
                      <a:pPr algn="ctr" latinLnBrk="1"/>
                      <a:r>
                        <a:rPr lang="en-US" altLang="ko-KR" sz="1100" b="1" dirty="0" smtClean="0"/>
                        <a:t>19.1.6</a:t>
                      </a:r>
                      <a:endParaRPr lang="ko-KR" altLang="en-US" sz="11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2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0717" y="2258181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현재 상영작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80424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14014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7564" y="6093296"/>
            <a:ext cx="414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순서로 정렬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개봉하지 않았더라도 시간표 등록된 경우에 예매 버튼 활성화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8354344">
            <a:off x="1072948" y="5590000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7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1560" y="2852936"/>
            <a:ext cx="2664296" cy="36004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7878" y="2258181"/>
            <a:ext cx="191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1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</a:t>
            </a:r>
            <a:r>
              <a:rPr lang="ko-KR" altLang="en-US" sz="11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</a:t>
            </a:r>
            <a:r>
              <a:rPr lang="ko-KR" altLang="en-US" sz="11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▶ 개봉 예정작</a:t>
            </a:r>
            <a:endParaRPr lang="ko-KR" altLang="en-US" sz="11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23928" y="5543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22543" y="553349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5782" y="3789040"/>
            <a:ext cx="1457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0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1270" y="2567478"/>
            <a:ext cx="8081462" cy="1149553"/>
            <a:chOff x="531270" y="2567478"/>
            <a:chExt cx="8081462" cy="1149553"/>
          </a:xfrm>
        </p:grpSpPr>
        <p:sp>
          <p:nvSpPr>
            <p:cNvPr id="35" name="직사각형 34"/>
            <p:cNvSpPr/>
            <p:nvPr/>
          </p:nvSpPr>
          <p:spPr>
            <a:xfrm>
              <a:off x="531270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84453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37636" y="2567479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90819" y="2567478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7751" y="3785682"/>
            <a:ext cx="118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9373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6314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497" y="3769295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328" y="494525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트레일러는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4xn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형식으로 배열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유튜브 썸네일 노출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6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2852936"/>
            <a:ext cx="709612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H="1">
            <a:off x="815439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41353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LNB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270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0090" y="5346321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영화 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91650" y="4914272"/>
            <a:ext cx="12362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 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(Youtube)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772816"/>
            <a:ext cx="8352928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95536" y="2663807"/>
            <a:ext cx="8352928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1176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7200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3224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6450" y="20608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1641" y="292494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206084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1761" y="20608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1744" y="206084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상품권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31094" y="29249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2080" y="29249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53447" y="292494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스낵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1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8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LNB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09372434"/>
              </p:ext>
            </p:extLst>
          </p:nvPr>
        </p:nvGraphicFramePr>
        <p:xfrm>
          <a:off x="485800" y="620688"/>
          <a:ext cx="81724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4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451647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5085184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24928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512" y="44624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2924944"/>
            <a:ext cx="2520280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3356992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71703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블라블라 어쩌고 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얼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씨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절씨구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뭐요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6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3790781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0717" y="225818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424380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6428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4146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903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2131" y="6093296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 버튼 클릭 시 해당 영화가 선택된 예매창으로 자동 이동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8354344">
            <a:off x="1072948" y="5590000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1560" y="2852936"/>
            <a:ext cx="2664296" cy="36004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878" y="2258181"/>
            <a:ext cx="191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</a:t>
            </a:r>
            <a:r>
              <a: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23928" y="5543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22543" y="553349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5782" y="3573016"/>
            <a:ext cx="1457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7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461</Words>
  <Application>Microsoft Office PowerPoint</Application>
  <PresentationFormat>화면 슬라이드 쇼(4:3)</PresentationFormat>
  <Paragraphs>265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Segoe UI</vt:lpstr>
      <vt:lpstr>나눔바른펜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21</cp:revision>
  <dcterms:created xsi:type="dcterms:W3CDTF">2019-01-08T04:56:23Z</dcterms:created>
  <dcterms:modified xsi:type="dcterms:W3CDTF">2019-01-09T01:58:36Z</dcterms:modified>
</cp:coreProperties>
</file>