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4E3C-E6B0-4BB3-BD7B-E4668483024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D9AD-ACF9-47ED-AFD8-9C62563C8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D9AD-ACF9-47ED-AFD8-9C62563C81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8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9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9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2B6-6A42-4CFC-A148-9FF22F029E8E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A919-7CD7-4B3A-BC4C-48712E588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스토리보드</a:t>
            </a:r>
            <a:endParaRPr lang="en-US" altLang="ko-KR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관리자모</a:t>
            </a:r>
            <a:r>
              <a:rPr lang="ko-KR" altLang="en-US" sz="18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1497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242088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256490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관리자 영화 관리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endParaRPr lang="en-US" altLang="ko-KR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259179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293096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리스트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삭제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삭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72797" y="2120481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79370" y="211060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 rot="18354344">
            <a:off x="1450740" y="227383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관리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등록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등록</a:t>
            </a:r>
            <a:r>
              <a:rPr lang="en-US" altLang="ko-KR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수정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1518" y="3344218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138937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대표이미지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 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2924944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상영종료일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상영포맷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포스터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시놉시스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5121" y="595915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4887" y="594928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록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620847" y="595857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0613" y="595766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 Box"/>
          <p:cNvSpPr/>
          <p:nvPr/>
        </p:nvSpPr>
        <p:spPr>
          <a:xfrm>
            <a:off x="3995936" y="2924944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 Box"/>
          <p:cNvSpPr/>
          <p:nvPr/>
        </p:nvSpPr>
        <p:spPr>
          <a:xfrm>
            <a:off x="3995936" y="3195046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 Box"/>
          <p:cNvSpPr/>
          <p:nvPr/>
        </p:nvSpPr>
        <p:spPr>
          <a:xfrm>
            <a:off x="3995936" y="3465148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94839" y="3738372"/>
            <a:ext cx="4095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액션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스릴러</a:t>
            </a:r>
            <a:r>
              <a:rPr lang="en-US" altLang="ko-KR" sz="9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멜로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코믹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범죄        판타지        </a:t>
            </a:r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SF        </a:t>
            </a:r>
            <a:r>
              <a:rPr lang="ko-KR" altLang="en-US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기타</a:t>
            </a:r>
            <a:endParaRPr lang="en-US" altLang="ko-KR" sz="9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Text Box"/>
          <p:cNvSpPr/>
          <p:nvPr/>
        </p:nvSpPr>
        <p:spPr>
          <a:xfrm>
            <a:off x="7425307" y="3725997"/>
            <a:ext cx="476991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7944" y="380697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500000" y="380697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986118" y="380697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18174" y="3806978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831996" y="3806970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264052" y="3806970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750170" y="3806970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10506" y="3806970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 Box"/>
          <p:cNvSpPr/>
          <p:nvPr/>
        </p:nvSpPr>
        <p:spPr>
          <a:xfrm>
            <a:off x="3995936" y="4005064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 Box"/>
          <p:cNvSpPr/>
          <p:nvPr/>
        </p:nvSpPr>
        <p:spPr>
          <a:xfrm>
            <a:off x="3995936" y="4292382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03804" y="4572163"/>
            <a:ext cx="1618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2D        3D        IMAX        4D    </a:t>
            </a:r>
            <a:endParaRPr lang="ko-KR" altLang="en-US" sz="9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67944" y="4653144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419315" y="4653136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79067" y="4653136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273870" y="4653136"/>
            <a:ext cx="7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 Box"/>
          <p:cNvSpPr/>
          <p:nvPr/>
        </p:nvSpPr>
        <p:spPr>
          <a:xfrm>
            <a:off x="3995936" y="4853919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 Box"/>
          <p:cNvSpPr/>
          <p:nvPr/>
        </p:nvSpPr>
        <p:spPr>
          <a:xfrm>
            <a:off x="3995936" y="5147513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 Box"/>
          <p:cNvSpPr/>
          <p:nvPr/>
        </p:nvSpPr>
        <p:spPr>
          <a:xfrm>
            <a:off x="3995936" y="5435545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72765" y="4853919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382018" y="5147513"/>
            <a:ext cx="486126" cy="2257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373053" y="5447553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00481" y="548511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16200000">
            <a:off x="5503175" y="5485119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 Box"/>
          <p:cNvSpPr/>
          <p:nvPr/>
        </p:nvSpPr>
        <p:spPr>
          <a:xfrm>
            <a:off x="3995936" y="5723577"/>
            <a:ext cx="1258782" cy="58574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 Box"/>
          <p:cNvSpPr/>
          <p:nvPr/>
        </p:nvSpPr>
        <p:spPr>
          <a:xfrm>
            <a:off x="3995936" y="6359450"/>
            <a:ext cx="1258782" cy="22570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 smtClean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373053" y="6371458"/>
            <a:ext cx="297578" cy="22589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 rot="16200000">
            <a:off x="5503175" y="640902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503174" y="6409024"/>
            <a:ext cx="45719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</Words>
  <Application>Microsoft Office PowerPoint</Application>
  <PresentationFormat>화면 슬라이드 쇼(4:3)</PresentationFormat>
  <Paragraphs>74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7</cp:revision>
  <dcterms:created xsi:type="dcterms:W3CDTF">2019-01-08T07:48:48Z</dcterms:created>
  <dcterms:modified xsi:type="dcterms:W3CDTF">2019-01-08T08:39:16Z</dcterms:modified>
</cp:coreProperties>
</file>