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67" r:id="rId2"/>
    <p:sldId id="268" r:id="rId3"/>
    <p:sldId id="266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</p:sldIdLst>
  <p:sldSz cx="9144000" cy="6858000" type="screen4x3"/>
  <p:notesSz cx="6858000" cy="9144000"/>
  <p:embeddedFontLst>
    <p:embeddedFont>
      <p:font typeface="나눔바른펜" panose="020B0503000000000000" pitchFamily="50" charset="-127"/>
      <p:regular r:id="rId15"/>
      <p:bold r:id="rId16"/>
    </p:embeddedFont>
    <p:embeddedFont>
      <p:font typeface="Segoe UI" panose="020B0502040204020203" pitchFamily="34" charset="0"/>
      <p:regular r:id="rId17"/>
      <p:bold r:id="rId18"/>
      <p:italic r:id="rId19"/>
      <p:boldItalic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8B88FA-EA34-4251-9CBA-5C72B3D98BE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15C8E6F-8698-47FC-93AC-AE49DF422482}">
      <dgm:prSet phldrT="[텍스트]"/>
      <dgm:spPr>
        <a:solidFill>
          <a:schemeClr val="accent3">
            <a:lumMod val="75000"/>
            <a:alpha val="7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MOVIE</a:t>
          </a:r>
          <a:endParaRPr lang="ko-KR" altLang="en-US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462A0A7D-1459-4626-9162-F4D4EA076617}" type="parTrans" cxnId="{8E0FAF16-277F-4C9B-94F2-ABC713667B1B}">
      <dgm:prSet/>
      <dgm:spPr/>
      <dgm:t>
        <a:bodyPr/>
        <a:lstStyle/>
        <a:p>
          <a:pPr latinLnBrk="1"/>
          <a:endParaRPr lang="ko-KR" altLang="en-US"/>
        </a:p>
      </dgm:t>
    </dgm:pt>
    <dgm:pt modelId="{5609EAFB-9704-4FFF-B387-46442AAB325C}" type="sibTrans" cxnId="{8E0FAF16-277F-4C9B-94F2-ABC713667B1B}">
      <dgm:prSet/>
      <dgm:spPr/>
      <dgm:t>
        <a:bodyPr/>
        <a:lstStyle/>
        <a:p>
          <a:pPr latinLnBrk="1"/>
          <a:endParaRPr lang="ko-KR" altLang="en-US"/>
        </a:p>
      </dgm:t>
    </dgm:pt>
    <dgm:pt modelId="{027FFB65-53ED-4095-83DC-53B25035484C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전체 상영작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EC3FE1C4-0F2B-4AB0-A035-314A3B0E3950}" type="parTrans" cxnId="{A68F27C5-B071-4F3C-A423-A1E7A32EAE75}">
      <dgm:prSet/>
      <dgm:spPr/>
      <dgm:t>
        <a:bodyPr/>
        <a:lstStyle/>
        <a:p>
          <a:pPr latinLnBrk="1"/>
          <a:endParaRPr lang="ko-KR" altLang="en-US"/>
        </a:p>
      </dgm:t>
    </dgm:pt>
    <dgm:pt modelId="{229E109A-D00E-4810-B676-648F96008E67}" type="sibTrans" cxnId="{A68F27C5-B071-4F3C-A423-A1E7A32EAE75}">
      <dgm:prSet/>
      <dgm:spPr/>
      <dgm:t>
        <a:bodyPr/>
        <a:lstStyle/>
        <a:p>
          <a:pPr latinLnBrk="1"/>
          <a:endParaRPr lang="ko-KR" altLang="en-US"/>
        </a:p>
      </dgm:t>
    </dgm:pt>
    <dgm:pt modelId="{1254C8AF-6557-4574-B5B6-7B62FF2F5B17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개봉 예정작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88D62FCF-91A2-457C-818B-6FAEF1CADC70}" type="parTrans" cxnId="{3D0D9B6B-5BE1-42BD-B7AE-9C28E076DF54}">
      <dgm:prSet/>
      <dgm:spPr/>
      <dgm:t>
        <a:bodyPr/>
        <a:lstStyle/>
        <a:p>
          <a:pPr latinLnBrk="1"/>
          <a:endParaRPr lang="ko-KR" altLang="en-US"/>
        </a:p>
      </dgm:t>
    </dgm:pt>
    <dgm:pt modelId="{729B352F-3AC8-4D49-9477-58DF1FDCA5CD}" type="sibTrans" cxnId="{3D0D9B6B-5BE1-42BD-B7AE-9C28E076DF54}">
      <dgm:prSet/>
      <dgm:spPr/>
      <dgm:t>
        <a:bodyPr/>
        <a:lstStyle/>
        <a:p>
          <a:pPr latinLnBrk="1"/>
          <a:endParaRPr lang="ko-KR" altLang="en-US"/>
        </a:p>
      </dgm:t>
    </dgm:pt>
    <dgm:pt modelId="{1D39F82F-CB9E-4AEF-9924-789E05BF1361}">
      <dgm:prSet phldrT="[텍스트]"/>
      <dgm:spPr>
        <a:solidFill>
          <a:schemeClr val="accent3">
            <a:lumMod val="75000"/>
            <a:alpha val="7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TICKET</a:t>
          </a:r>
          <a:endParaRPr lang="ko-KR" altLang="en-US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34268F66-F002-420E-8E52-7CA6B52CED94}" type="parTrans" cxnId="{787ADB6C-7B96-4F1E-B956-25B2113FAF21}">
      <dgm:prSet/>
      <dgm:spPr/>
      <dgm:t>
        <a:bodyPr/>
        <a:lstStyle/>
        <a:p>
          <a:pPr latinLnBrk="1"/>
          <a:endParaRPr lang="ko-KR" altLang="en-US"/>
        </a:p>
      </dgm:t>
    </dgm:pt>
    <dgm:pt modelId="{9A7426B4-0B3B-49B7-BEDA-C195E96E0603}" type="sibTrans" cxnId="{787ADB6C-7B96-4F1E-B956-25B2113FAF21}">
      <dgm:prSet/>
      <dgm:spPr/>
      <dgm:t>
        <a:bodyPr/>
        <a:lstStyle/>
        <a:p>
          <a:pPr latinLnBrk="1"/>
          <a:endParaRPr lang="ko-KR" altLang="en-US"/>
        </a:p>
      </dgm:t>
    </dgm:pt>
    <dgm:pt modelId="{C450C209-8308-4A9C-98D4-D889371E2640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예매하기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CC1A7DF8-59AD-4F70-A8B7-705A615FF79E}" type="parTrans" cxnId="{786D0149-00D7-4DAD-B1B7-C9D8D2BB33A6}">
      <dgm:prSet/>
      <dgm:spPr/>
      <dgm:t>
        <a:bodyPr/>
        <a:lstStyle/>
        <a:p>
          <a:pPr latinLnBrk="1"/>
          <a:endParaRPr lang="ko-KR" altLang="en-US"/>
        </a:p>
      </dgm:t>
    </dgm:pt>
    <dgm:pt modelId="{1CCC5D79-F41C-4D2C-98C8-C1A51157B37B}" type="sibTrans" cxnId="{786D0149-00D7-4DAD-B1B7-C9D8D2BB33A6}">
      <dgm:prSet/>
      <dgm:spPr/>
      <dgm:t>
        <a:bodyPr/>
        <a:lstStyle/>
        <a:p>
          <a:pPr latinLnBrk="1"/>
          <a:endParaRPr lang="ko-KR" altLang="en-US"/>
        </a:p>
      </dgm:t>
    </dgm:pt>
    <dgm:pt modelId="{64F9711B-B5FD-4BDF-90EB-F46D9240AD61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상영 시간표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279A19C9-BAE8-424D-9C70-BD7C35FF1D95}" type="parTrans" cxnId="{3181D498-4B12-44A3-B4AC-03F93F890C6A}">
      <dgm:prSet/>
      <dgm:spPr/>
      <dgm:t>
        <a:bodyPr/>
        <a:lstStyle/>
        <a:p>
          <a:pPr latinLnBrk="1"/>
          <a:endParaRPr lang="ko-KR" altLang="en-US"/>
        </a:p>
      </dgm:t>
    </dgm:pt>
    <dgm:pt modelId="{8D6E3D92-C0A5-40F8-B314-D3B005BD01F7}" type="sibTrans" cxnId="{3181D498-4B12-44A3-B4AC-03F93F890C6A}">
      <dgm:prSet/>
      <dgm:spPr/>
      <dgm:t>
        <a:bodyPr/>
        <a:lstStyle/>
        <a:p>
          <a:pPr latinLnBrk="1"/>
          <a:endParaRPr lang="ko-KR" altLang="en-US"/>
        </a:p>
      </dgm:t>
    </dgm:pt>
    <dgm:pt modelId="{3B9BD745-1589-4BC5-B410-DD79990A4AFA}">
      <dgm:prSet phldrT="[텍스트]"/>
      <dgm:spPr>
        <a:solidFill>
          <a:schemeClr val="accent3">
            <a:lumMod val="75000"/>
            <a:alpha val="7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NOTICE</a:t>
          </a:r>
          <a:endParaRPr lang="ko-KR" altLang="en-US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79221F01-1F6A-4710-8DFB-1BCF3AA2F051}" type="parTrans" cxnId="{DDBF89B7-7F4B-439B-8C32-493D85B935CC}">
      <dgm:prSet/>
      <dgm:spPr/>
      <dgm:t>
        <a:bodyPr/>
        <a:lstStyle/>
        <a:p>
          <a:pPr latinLnBrk="1"/>
          <a:endParaRPr lang="ko-KR" altLang="en-US"/>
        </a:p>
      </dgm:t>
    </dgm:pt>
    <dgm:pt modelId="{F99F4EDB-8CB5-4045-A896-BB116EF1CDD4}" type="sibTrans" cxnId="{DDBF89B7-7F4B-439B-8C32-493D85B935CC}">
      <dgm:prSet/>
      <dgm:spPr/>
      <dgm:t>
        <a:bodyPr/>
        <a:lstStyle/>
        <a:p>
          <a:pPr latinLnBrk="1"/>
          <a:endParaRPr lang="ko-KR" altLang="en-US"/>
        </a:p>
      </dgm:t>
    </dgm:pt>
    <dgm:pt modelId="{F26CA426-7536-40FD-83BA-7A5A9DC59E14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공지사항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D42BCC5E-1521-4808-9A4D-EA18E800A0C9}" type="parTrans" cxnId="{7A0C79AC-2D8B-4D06-87E1-C3882C8B2D4F}">
      <dgm:prSet/>
      <dgm:spPr/>
      <dgm:t>
        <a:bodyPr/>
        <a:lstStyle/>
        <a:p>
          <a:pPr latinLnBrk="1"/>
          <a:endParaRPr lang="ko-KR" altLang="en-US"/>
        </a:p>
      </dgm:t>
    </dgm:pt>
    <dgm:pt modelId="{277312FF-E9E9-4FF8-B88F-B218F20CFEDC}" type="sibTrans" cxnId="{7A0C79AC-2D8B-4D06-87E1-C3882C8B2D4F}">
      <dgm:prSet/>
      <dgm:spPr/>
      <dgm:t>
        <a:bodyPr/>
        <a:lstStyle/>
        <a:p>
          <a:pPr latinLnBrk="1"/>
          <a:endParaRPr lang="ko-KR" altLang="en-US"/>
        </a:p>
      </dgm:t>
    </dgm:pt>
    <dgm:pt modelId="{4EF906D9-B3AF-435D-8F7A-75A7DA6F5508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이벤트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F8D785BC-6A5C-40DB-8BE0-99400824B782}" type="parTrans" cxnId="{EC8D5B0C-D3C7-4E04-A295-72D10DC877CC}">
      <dgm:prSet/>
      <dgm:spPr/>
      <dgm:t>
        <a:bodyPr/>
        <a:lstStyle/>
        <a:p>
          <a:pPr latinLnBrk="1"/>
          <a:endParaRPr lang="ko-KR" altLang="en-US"/>
        </a:p>
      </dgm:t>
    </dgm:pt>
    <dgm:pt modelId="{C77CFE47-2A19-400F-8FAD-28C882C33A54}" type="sibTrans" cxnId="{EC8D5B0C-D3C7-4E04-A295-72D10DC877CC}">
      <dgm:prSet/>
      <dgm:spPr/>
      <dgm:t>
        <a:bodyPr/>
        <a:lstStyle/>
        <a:p>
          <a:pPr latinLnBrk="1"/>
          <a:endParaRPr lang="ko-KR" altLang="en-US"/>
        </a:p>
      </dgm:t>
    </dgm:pt>
    <dgm:pt modelId="{45EB11C7-ECBC-40BF-824A-04F62AE3EED6}">
      <dgm:prSet phldrT="[텍스트]"/>
      <dgm:spPr>
        <a:solidFill>
          <a:schemeClr val="accent3">
            <a:lumMod val="75000"/>
            <a:alpha val="7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MORE</a:t>
          </a:r>
          <a:endParaRPr lang="ko-KR" altLang="en-US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27F9701D-AA31-4756-B578-F146F73765A3}" type="parTrans" cxnId="{9088D039-74ED-4DFD-AC2D-4960B61C9D9A}">
      <dgm:prSet/>
      <dgm:spPr/>
      <dgm:t>
        <a:bodyPr/>
        <a:lstStyle/>
        <a:p>
          <a:pPr latinLnBrk="1"/>
          <a:endParaRPr lang="ko-KR" altLang="en-US"/>
        </a:p>
      </dgm:t>
    </dgm:pt>
    <dgm:pt modelId="{7CBBBBB7-E0EE-49EA-BB0A-FFED21E97EF1}" type="sibTrans" cxnId="{9088D039-74ED-4DFD-AC2D-4960B61C9D9A}">
      <dgm:prSet/>
      <dgm:spPr/>
      <dgm:t>
        <a:bodyPr/>
        <a:lstStyle/>
        <a:p>
          <a:pPr latinLnBrk="1"/>
          <a:endParaRPr lang="ko-KR" altLang="en-US"/>
        </a:p>
      </dgm:t>
    </dgm:pt>
    <dgm:pt modelId="{6617F36F-5CF9-4296-B656-1994A056E12A}">
      <dgm:prSet phldrT="[텍스트]"/>
      <dgm:spPr>
        <a:solidFill>
          <a:schemeClr val="accent3">
            <a:lumMod val="75000"/>
            <a:alpha val="7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마이페이지</a:t>
          </a:r>
          <a:endParaRPr lang="ko-KR" altLang="en-US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45C7874A-8C9F-46FD-881D-550CAC8BC0A4}" type="parTrans" cxnId="{C93022D6-4A20-4952-8052-476CFBC4900D}">
      <dgm:prSet/>
      <dgm:spPr/>
      <dgm:t>
        <a:bodyPr/>
        <a:lstStyle/>
        <a:p>
          <a:pPr latinLnBrk="1"/>
          <a:endParaRPr lang="ko-KR" altLang="en-US"/>
        </a:p>
      </dgm:t>
    </dgm:pt>
    <dgm:pt modelId="{465981DB-EAA0-4E6A-B8EE-C22C728DD663}" type="sibTrans" cxnId="{C93022D6-4A20-4952-8052-476CFBC4900D}">
      <dgm:prSet/>
      <dgm:spPr/>
      <dgm:t>
        <a:bodyPr/>
        <a:lstStyle/>
        <a:p>
          <a:pPr latinLnBrk="1"/>
          <a:endParaRPr lang="ko-KR" altLang="en-US"/>
        </a:p>
      </dgm:t>
    </dgm:pt>
    <dgm:pt modelId="{C1F66760-3BCB-499E-AAD9-EAE2099B0150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스토어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406A1DA7-2549-4BDE-B64F-58CC84F4F87F}" type="parTrans" cxnId="{9DE35CE0-0EE7-4C19-B9F1-629525B4E536}">
      <dgm:prSet/>
      <dgm:spPr/>
      <dgm:t>
        <a:bodyPr/>
        <a:lstStyle/>
        <a:p>
          <a:pPr latinLnBrk="1"/>
          <a:endParaRPr lang="ko-KR" altLang="en-US"/>
        </a:p>
      </dgm:t>
    </dgm:pt>
    <dgm:pt modelId="{6EFEB88A-3217-4F46-BAF1-8B9286D5AA54}" type="sibTrans" cxnId="{9DE35CE0-0EE7-4C19-B9F1-629525B4E536}">
      <dgm:prSet/>
      <dgm:spPr/>
      <dgm:t>
        <a:bodyPr/>
        <a:lstStyle/>
        <a:p>
          <a:pPr latinLnBrk="1"/>
          <a:endParaRPr lang="ko-KR" altLang="en-US"/>
        </a:p>
      </dgm:t>
    </dgm:pt>
    <dgm:pt modelId="{870EF8B5-7B6F-4EC8-93A5-C5738C0B918B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en-US" altLang="ko-KR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Q/A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CFDE023B-50A8-4C33-917B-D6945EB0CA55}" type="parTrans" cxnId="{D84B4EED-D4BF-4812-8EB0-BB533CA98C72}">
      <dgm:prSet/>
      <dgm:spPr/>
      <dgm:t>
        <a:bodyPr/>
        <a:lstStyle/>
        <a:p>
          <a:pPr latinLnBrk="1"/>
          <a:endParaRPr lang="ko-KR" altLang="en-US"/>
        </a:p>
      </dgm:t>
    </dgm:pt>
    <dgm:pt modelId="{FEC24E2D-3CE3-49C6-A073-D20C2E62821E}" type="sibTrans" cxnId="{D84B4EED-D4BF-4812-8EB0-BB533CA98C72}">
      <dgm:prSet/>
      <dgm:spPr/>
      <dgm:t>
        <a:bodyPr/>
        <a:lstStyle/>
        <a:p>
          <a:pPr latinLnBrk="1"/>
          <a:endParaRPr lang="ko-KR" altLang="en-US"/>
        </a:p>
      </dgm:t>
    </dgm:pt>
    <dgm:pt modelId="{95496468-E1F4-47EE-8895-CB154668ED86}">
      <dgm:prSet phldrT="[텍스트]" custT="1"/>
      <dgm:spPr>
        <a:solidFill>
          <a:schemeClr val="accent3">
            <a:lumMod val="20000"/>
            <a:lumOff val="80000"/>
            <a:alpha val="9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예매확인</a:t>
          </a:r>
          <a:r>
            <a:rPr lang="en-US" altLang="ko-KR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/</a:t>
          </a:r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취소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7BD8D1F7-C192-4271-BB24-87675A2985CF}" type="parTrans" cxnId="{496CCA6A-ABF4-4FFC-ABE6-52A894AC2DDA}">
      <dgm:prSet/>
      <dgm:spPr/>
      <dgm:t>
        <a:bodyPr/>
        <a:lstStyle/>
        <a:p>
          <a:pPr latinLnBrk="1"/>
          <a:endParaRPr lang="ko-KR" altLang="en-US"/>
        </a:p>
      </dgm:t>
    </dgm:pt>
    <dgm:pt modelId="{8EE9EB16-E76C-4872-BA57-6A78AC28B47A}" type="sibTrans" cxnId="{496CCA6A-ABF4-4FFC-ABE6-52A894AC2DDA}">
      <dgm:prSet/>
      <dgm:spPr/>
      <dgm:t>
        <a:bodyPr/>
        <a:lstStyle/>
        <a:p>
          <a:pPr latinLnBrk="1"/>
          <a:endParaRPr lang="ko-KR" altLang="en-US"/>
        </a:p>
      </dgm:t>
    </dgm:pt>
    <dgm:pt modelId="{55DBFE96-B4F6-4585-B037-C8C88169E3D8}">
      <dgm:prSet phldrT="[텍스트]" custT="1"/>
      <dgm:spPr>
        <a:solidFill>
          <a:schemeClr val="accent3">
            <a:lumMod val="20000"/>
            <a:lumOff val="80000"/>
            <a:alpha val="9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포인트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57B4DDBE-0CF7-4EDA-8019-ACB555A97E22}" type="parTrans" cxnId="{97E99388-B023-44C0-9310-9C156A09F497}">
      <dgm:prSet/>
      <dgm:spPr/>
      <dgm:t>
        <a:bodyPr/>
        <a:lstStyle/>
        <a:p>
          <a:pPr latinLnBrk="1"/>
          <a:endParaRPr lang="ko-KR" altLang="en-US"/>
        </a:p>
      </dgm:t>
    </dgm:pt>
    <dgm:pt modelId="{BB652FE6-DB1F-4720-B0B1-18DE713DD0DC}" type="sibTrans" cxnId="{97E99388-B023-44C0-9310-9C156A09F497}">
      <dgm:prSet/>
      <dgm:spPr/>
      <dgm:t>
        <a:bodyPr/>
        <a:lstStyle/>
        <a:p>
          <a:pPr latinLnBrk="1"/>
          <a:endParaRPr lang="ko-KR" altLang="en-US"/>
        </a:p>
      </dgm:t>
    </dgm:pt>
    <dgm:pt modelId="{A758C0D5-6EF2-4333-B1BB-315ED0917CA7}">
      <dgm:prSet phldrT="[텍스트]" custT="1"/>
      <dgm:spPr>
        <a:solidFill>
          <a:schemeClr val="accent3">
            <a:lumMod val="20000"/>
            <a:lumOff val="80000"/>
            <a:alpha val="9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내정보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DC2CE7D7-C1CA-4B38-9AF4-0310D3FA84EC}" type="parTrans" cxnId="{3F74A2A1-D6DD-47BF-801B-AE149949F19D}">
      <dgm:prSet/>
      <dgm:spPr/>
      <dgm:t>
        <a:bodyPr/>
        <a:lstStyle/>
        <a:p>
          <a:pPr latinLnBrk="1"/>
          <a:endParaRPr lang="ko-KR" altLang="en-US"/>
        </a:p>
      </dgm:t>
    </dgm:pt>
    <dgm:pt modelId="{2859A6A8-337F-436C-9212-686F42F3A35D}" type="sibTrans" cxnId="{3F74A2A1-D6DD-47BF-801B-AE149949F19D}">
      <dgm:prSet/>
      <dgm:spPr/>
      <dgm:t>
        <a:bodyPr/>
        <a:lstStyle/>
        <a:p>
          <a:pPr latinLnBrk="1"/>
          <a:endParaRPr lang="ko-KR" altLang="en-US"/>
        </a:p>
      </dgm:t>
    </dgm:pt>
    <dgm:pt modelId="{9E2F2849-046D-4E6E-9A08-C09E68FEBD31}" type="pres">
      <dgm:prSet presAssocID="{2F8B88FA-EA34-4251-9CBA-5C72B3D98B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2A9E7F-03DA-42F9-A36E-2E1DC099A0C9}" type="pres">
      <dgm:prSet presAssocID="{215C8E6F-8698-47FC-93AC-AE49DF422482}" presName="composite" presStyleCnt="0"/>
      <dgm:spPr/>
    </dgm:pt>
    <dgm:pt modelId="{4F4FBED9-4961-4BFD-B6CB-D919CB75C777}" type="pres">
      <dgm:prSet presAssocID="{215C8E6F-8698-47FC-93AC-AE49DF422482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5CA88D-3101-45B6-9E29-45399F16A69B}" type="pres">
      <dgm:prSet presAssocID="{215C8E6F-8698-47FC-93AC-AE49DF422482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50DED2-D6E0-4252-9783-3AC5792B5F21}" type="pres">
      <dgm:prSet presAssocID="{5609EAFB-9704-4FFF-B387-46442AAB325C}" presName="space" presStyleCnt="0"/>
      <dgm:spPr/>
    </dgm:pt>
    <dgm:pt modelId="{C434B78D-427C-49E9-8809-BE78EC5F8534}" type="pres">
      <dgm:prSet presAssocID="{1D39F82F-CB9E-4AEF-9924-789E05BF1361}" presName="composite" presStyleCnt="0"/>
      <dgm:spPr/>
    </dgm:pt>
    <dgm:pt modelId="{2961BFBB-7CC3-41D0-9BDC-606DBDC51D36}" type="pres">
      <dgm:prSet presAssocID="{1D39F82F-CB9E-4AEF-9924-789E05BF13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C2973A-10FC-4FF6-AFAE-A2B9E17A518C}" type="pres">
      <dgm:prSet presAssocID="{1D39F82F-CB9E-4AEF-9924-789E05BF1361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C1F90B-A49E-4882-99AE-60F2464192B7}" type="pres">
      <dgm:prSet presAssocID="{9A7426B4-0B3B-49B7-BEDA-C195E96E0603}" presName="space" presStyleCnt="0"/>
      <dgm:spPr/>
    </dgm:pt>
    <dgm:pt modelId="{5073234B-6B26-4EE0-894E-E2DA18469BA5}" type="pres">
      <dgm:prSet presAssocID="{3B9BD745-1589-4BC5-B410-DD79990A4AFA}" presName="composite" presStyleCnt="0"/>
      <dgm:spPr/>
    </dgm:pt>
    <dgm:pt modelId="{7A1229C9-7F65-43E9-815F-6D5B7D5CCCE3}" type="pres">
      <dgm:prSet presAssocID="{3B9BD745-1589-4BC5-B410-DD79990A4AFA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7F7FF9-E83D-4EC0-8872-1B735211698C}" type="pres">
      <dgm:prSet presAssocID="{3B9BD745-1589-4BC5-B410-DD79990A4AFA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853561-58A6-4EA4-BEF6-AB6343EF0999}" type="pres">
      <dgm:prSet presAssocID="{F99F4EDB-8CB5-4045-A896-BB116EF1CDD4}" presName="space" presStyleCnt="0"/>
      <dgm:spPr/>
    </dgm:pt>
    <dgm:pt modelId="{903D43FA-5A94-4022-BD23-2691BD1B5F67}" type="pres">
      <dgm:prSet presAssocID="{45EB11C7-ECBC-40BF-824A-04F62AE3EED6}" presName="composite" presStyleCnt="0"/>
      <dgm:spPr/>
    </dgm:pt>
    <dgm:pt modelId="{4B92E83B-F9CF-4713-B507-9FE4CEF0A712}" type="pres">
      <dgm:prSet presAssocID="{45EB11C7-ECBC-40BF-824A-04F62AE3EED6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DF3C54-863C-4C72-B123-8CDE63D9D4C8}" type="pres">
      <dgm:prSet presAssocID="{45EB11C7-ECBC-40BF-824A-04F62AE3EED6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DE6290-F9F8-42AA-9484-5F0C73F4C487}" type="pres">
      <dgm:prSet presAssocID="{7CBBBBB7-E0EE-49EA-BB0A-FFED21E97EF1}" presName="space" presStyleCnt="0"/>
      <dgm:spPr/>
    </dgm:pt>
    <dgm:pt modelId="{7E70AE26-6708-4150-AA33-5C63F24FF61D}" type="pres">
      <dgm:prSet presAssocID="{6617F36F-5CF9-4296-B656-1994A056E12A}" presName="composite" presStyleCnt="0"/>
      <dgm:spPr/>
    </dgm:pt>
    <dgm:pt modelId="{CC294880-8F4C-4732-8DA4-FC776C8C7BDC}" type="pres">
      <dgm:prSet presAssocID="{6617F36F-5CF9-4296-B656-1994A056E12A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67CF71-6509-4AD2-A898-2D2DA3287EB5}" type="pres">
      <dgm:prSet presAssocID="{6617F36F-5CF9-4296-B656-1994A056E12A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181D498-4B12-44A3-B4AC-03F93F890C6A}" srcId="{1D39F82F-CB9E-4AEF-9924-789E05BF1361}" destId="{64F9711B-B5FD-4BDF-90EB-F46D9240AD61}" srcOrd="1" destOrd="0" parTransId="{279A19C9-BAE8-424D-9C70-BD7C35FF1D95}" sibTransId="{8D6E3D92-C0A5-40F8-B314-D3B005BD01F7}"/>
    <dgm:cxn modelId="{EC8D5B0C-D3C7-4E04-A295-72D10DC877CC}" srcId="{3B9BD745-1589-4BC5-B410-DD79990A4AFA}" destId="{4EF906D9-B3AF-435D-8F7A-75A7DA6F5508}" srcOrd="1" destOrd="0" parTransId="{F8D785BC-6A5C-40DB-8BE0-99400824B782}" sibTransId="{C77CFE47-2A19-400F-8FAD-28C882C33A54}"/>
    <dgm:cxn modelId="{496CCA6A-ABF4-4FFC-ABE6-52A894AC2DDA}" srcId="{6617F36F-5CF9-4296-B656-1994A056E12A}" destId="{95496468-E1F4-47EE-8895-CB154668ED86}" srcOrd="0" destOrd="0" parTransId="{7BD8D1F7-C192-4271-BB24-87675A2985CF}" sibTransId="{8EE9EB16-E76C-4872-BA57-6A78AC28B47A}"/>
    <dgm:cxn modelId="{A68F27C5-B071-4F3C-A423-A1E7A32EAE75}" srcId="{215C8E6F-8698-47FC-93AC-AE49DF422482}" destId="{027FFB65-53ED-4095-83DC-53B25035484C}" srcOrd="0" destOrd="0" parTransId="{EC3FE1C4-0F2B-4AB0-A035-314A3B0E3950}" sibTransId="{229E109A-D00E-4810-B676-648F96008E67}"/>
    <dgm:cxn modelId="{BB4FDE6A-6B2E-473E-AFF2-157339124EBD}" type="presOf" srcId="{1254C8AF-6557-4574-B5B6-7B62FF2F5B17}" destId="{DC5CA88D-3101-45B6-9E29-45399F16A69B}" srcOrd="0" destOrd="1" presId="urn:microsoft.com/office/officeart/2005/8/layout/hList1"/>
    <dgm:cxn modelId="{97E99388-B023-44C0-9310-9C156A09F497}" srcId="{6617F36F-5CF9-4296-B656-1994A056E12A}" destId="{55DBFE96-B4F6-4585-B037-C8C88169E3D8}" srcOrd="1" destOrd="0" parTransId="{57B4DDBE-0CF7-4EDA-8019-ACB555A97E22}" sibTransId="{BB652FE6-DB1F-4720-B0B1-18DE713DD0DC}"/>
    <dgm:cxn modelId="{DDBF89B7-7F4B-439B-8C32-493D85B935CC}" srcId="{2F8B88FA-EA34-4251-9CBA-5C72B3D98BEB}" destId="{3B9BD745-1589-4BC5-B410-DD79990A4AFA}" srcOrd="2" destOrd="0" parTransId="{79221F01-1F6A-4710-8DFB-1BCF3AA2F051}" sibTransId="{F99F4EDB-8CB5-4045-A896-BB116EF1CDD4}"/>
    <dgm:cxn modelId="{9088D039-74ED-4DFD-AC2D-4960B61C9D9A}" srcId="{2F8B88FA-EA34-4251-9CBA-5C72B3D98BEB}" destId="{45EB11C7-ECBC-40BF-824A-04F62AE3EED6}" srcOrd="3" destOrd="0" parTransId="{27F9701D-AA31-4756-B578-F146F73765A3}" sibTransId="{7CBBBBB7-E0EE-49EA-BB0A-FFED21E97EF1}"/>
    <dgm:cxn modelId="{D84B4EED-D4BF-4812-8EB0-BB533CA98C72}" srcId="{45EB11C7-ECBC-40BF-824A-04F62AE3EED6}" destId="{870EF8B5-7B6F-4EC8-93A5-C5738C0B918B}" srcOrd="1" destOrd="0" parTransId="{CFDE023B-50A8-4C33-917B-D6945EB0CA55}" sibTransId="{FEC24E2D-3CE3-49C6-A073-D20C2E62821E}"/>
    <dgm:cxn modelId="{C38AD431-DCBA-40E8-A62A-3A21978E4F16}" type="presOf" srcId="{027FFB65-53ED-4095-83DC-53B25035484C}" destId="{DC5CA88D-3101-45B6-9E29-45399F16A69B}" srcOrd="0" destOrd="0" presId="urn:microsoft.com/office/officeart/2005/8/layout/hList1"/>
    <dgm:cxn modelId="{2867D864-B222-4225-BDA4-B0888B89B4C1}" type="presOf" srcId="{870EF8B5-7B6F-4EC8-93A5-C5738C0B918B}" destId="{2EDF3C54-863C-4C72-B123-8CDE63D9D4C8}" srcOrd="0" destOrd="1" presId="urn:microsoft.com/office/officeart/2005/8/layout/hList1"/>
    <dgm:cxn modelId="{786D0149-00D7-4DAD-B1B7-C9D8D2BB33A6}" srcId="{1D39F82F-CB9E-4AEF-9924-789E05BF1361}" destId="{C450C209-8308-4A9C-98D4-D889371E2640}" srcOrd="0" destOrd="0" parTransId="{CC1A7DF8-59AD-4F70-A8B7-705A615FF79E}" sibTransId="{1CCC5D79-F41C-4D2C-98C8-C1A51157B37B}"/>
    <dgm:cxn modelId="{FF68B049-920C-449B-9DAC-0591FDC5D4A6}" type="presOf" srcId="{A758C0D5-6EF2-4333-B1BB-315ED0917CA7}" destId="{2F67CF71-6509-4AD2-A898-2D2DA3287EB5}" srcOrd="0" destOrd="2" presId="urn:microsoft.com/office/officeart/2005/8/layout/hList1"/>
    <dgm:cxn modelId="{787ADB6C-7B96-4F1E-B956-25B2113FAF21}" srcId="{2F8B88FA-EA34-4251-9CBA-5C72B3D98BEB}" destId="{1D39F82F-CB9E-4AEF-9924-789E05BF1361}" srcOrd="1" destOrd="0" parTransId="{34268F66-F002-420E-8E52-7CA6B52CED94}" sibTransId="{9A7426B4-0B3B-49B7-BEDA-C195E96E0603}"/>
    <dgm:cxn modelId="{1134AAA7-A3EB-4529-9393-505476047E60}" type="presOf" srcId="{95496468-E1F4-47EE-8895-CB154668ED86}" destId="{2F67CF71-6509-4AD2-A898-2D2DA3287EB5}" srcOrd="0" destOrd="0" presId="urn:microsoft.com/office/officeart/2005/8/layout/hList1"/>
    <dgm:cxn modelId="{75634A3E-1171-44CF-B0BB-EB980D367E5B}" type="presOf" srcId="{4EF906D9-B3AF-435D-8F7A-75A7DA6F5508}" destId="{EB7F7FF9-E83D-4EC0-8872-1B735211698C}" srcOrd="0" destOrd="1" presId="urn:microsoft.com/office/officeart/2005/8/layout/hList1"/>
    <dgm:cxn modelId="{126230FF-77EC-4AC8-9972-BE87ED18D43D}" type="presOf" srcId="{215C8E6F-8698-47FC-93AC-AE49DF422482}" destId="{4F4FBED9-4961-4BFD-B6CB-D919CB75C777}" srcOrd="0" destOrd="0" presId="urn:microsoft.com/office/officeart/2005/8/layout/hList1"/>
    <dgm:cxn modelId="{ADA7A178-185A-412B-964E-63B6630A16FC}" type="presOf" srcId="{C1F66760-3BCB-499E-AAD9-EAE2099B0150}" destId="{2EDF3C54-863C-4C72-B123-8CDE63D9D4C8}" srcOrd="0" destOrd="0" presId="urn:microsoft.com/office/officeart/2005/8/layout/hList1"/>
    <dgm:cxn modelId="{622F6949-13A4-401C-9A9C-19C70CA8A769}" type="presOf" srcId="{1D39F82F-CB9E-4AEF-9924-789E05BF1361}" destId="{2961BFBB-7CC3-41D0-9BDC-606DBDC51D36}" srcOrd="0" destOrd="0" presId="urn:microsoft.com/office/officeart/2005/8/layout/hList1"/>
    <dgm:cxn modelId="{C77D61DE-013E-4F80-94E0-C79EEFE957C5}" type="presOf" srcId="{C450C209-8308-4A9C-98D4-D889371E2640}" destId="{7FC2973A-10FC-4FF6-AFAE-A2B9E17A518C}" srcOrd="0" destOrd="0" presId="urn:microsoft.com/office/officeart/2005/8/layout/hList1"/>
    <dgm:cxn modelId="{9DE35CE0-0EE7-4C19-B9F1-629525B4E536}" srcId="{45EB11C7-ECBC-40BF-824A-04F62AE3EED6}" destId="{C1F66760-3BCB-499E-AAD9-EAE2099B0150}" srcOrd="0" destOrd="0" parTransId="{406A1DA7-2549-4BDE-B64F-58CC84F4F87F}" sibTransId="{6EFEB88A-3217-4F46-BAF1-8B9286D5AA54}"/>
    <dgm:cxn modelId="{27E8AB6B-D395-4874-B749-18A400A2B81F}" type="presOf" srcId="{6617F36F-5CF9-4296-B656-1994A056E12A}" destId="{CC294880-8F4C-4732-8DA4-FC776C8C7BDC}" srcOrd="0" destOrd="0" presId="urn:microsoft.com/office/officeart/2005/8/layout/hList1"/>
    <dgm:cxn modelId="{3F74A2A1-D6DD-47BF-801B-AE149949F19D}" srcId="{6617F36F-5CF9-4296-B656-1994A056E12A}" destId="{A758C0D5-6EF2-4333-B1BB-315ED0917CA7}" srcOrd="2" destOrd="0" parTransId="{DC2CE7D7-C1CA-4B38-9AF4-0310D3FA84EC}" sibTransId="{2859A6A8-337F-436C-9212-686F42F3A35D}"/>
    <dgm:cxn modelId="{3D0D9B6B-5BE1-42BD-B7AE-9C28E076DF54}" srcId="{215C8E6F-8698-47FC-93AC-AE49DF422482}" destId="{1254C8AF-6557-4574-B5B6-7B62FF2F5B17}" srcOrd="1" destOrd="0" parTransId="{88D62FCF-91A2-457C-818B-6FAEF1CADC70}" sibTransId="{729B352F-3AC8-4D49-9477-58DF1FDCA5CD}"/>
    <dgm:cxn modelId="{CEBA26BA-A0CE-4DB3-947C-5C311A41B0A3}" type="presOf" srcId="{3B9BD745-1589-4BC5-B410-DD79990A4AFA}" destId="{7A1229C9-7F65-43E9-815F-6D5B7D5CCCE3}" srcOrd="0" destOrd="0" presId="urn:microsoft.com/office/officeart/2005/8/layout/hList1"/>
    <dgm:cxn modelId="{EB321502-1366-4280-BA07-E022B0107AD7}" type="presOf" srcId="{45EB11C7-ECBC-40BF-824A-04F62AE3EED6}" destId="{4B92E83B-F9CF-4713-B507-9FE4CEF0A712}" srcOrd="0" destOrd="0" presId="urn:microsoft.com/office/officeart/2005/8/layout/hList1"/>
    <dgm:cxn modelId="{C93022D6-4A20-4952-8052-476CFBC4900D}" srcId="{2F8B88FA-EA34-4251-9CBA-5C72B3D98BEB}" destId="{6617F36F-5CF9-4296-B656-1994A056E12A}" srcOrd="4" destOrd="0" parTransId="{45C7874A-8C9F-46FD-881D-550CAC8BC0A4}" sibTransId="{465981DB-EAA0-4E6A-B8EE-C22C728DD663}"/>
    <dgm:cxn modelId="{74FE0B33-6E41-41B5-A44C-8AC8D672820B}" type="presOf" srcId="{F26CA426-7536-40FD-83BA-7A5A9DC59E14}" destId="{EB7F7FF9-E83D-4EC0-8872-1B735211698C}" srcOrd="0" destOrd="0" presId="urn:microsoft.com/office/officeart/2005/8/layout/hList1"/>
    <dgm:cxn modelId="{7A0C79AC-2D8B-4D06-87E1-C3882C8B2D4F}" srcId="{3B9BD745-1589-4BC5-B410-DD79990A4AFA}" destId="{F26CA426-7536-40FD-83BA-7A5A9DC59E14}" srcOrd="0" destOrd="0" parTransId="{D42BCC5E-1521-4808-9A4D-EA18E800A0C9}" sibTransId="{277312FF-E9E9-4FF8-B88F-B218F20CFEDC}"/>
    <dgm:cxn modelId="{59B8BCFE-28DD-4FE0-A90D-CEDEC2DBF2FF}" type="presOf" srcId="{2F8B88FA-EA34-4251-9CBA-5C72B3D98BEB}" destId="{9E2F2849-046D-4E6E-9A08-C09E68FEBD31}" srcOrd="0" destOrd="0" presId="urn:microsoft.com/office/officeart/2005/8/layout/hList1"/>
    <dgm:cxn modelId="{8884DDF1-F22B-4ECF-94F5-02111C7155EA}" type="presOf" srcId="{64F9711B-B5FD-4BDF-90EB-F46D9240AD61}" destId="{7FC2973A-10FC-4FF6-AFAE-A2B9E17A518C}" srcOrd="0" destOrd="1" presId="urn:microsoft.com/office/officeart/2005/8/layout/hList1"/>
    <dgm:cxn modelId="{8E0FAF16-277F-4C9B-94F2-ABC713667B1B}" srcId="{2F8B88FA-EA34-4251-9CBA-5C72B3D98BEB}" destId="{215C8E6F-8698-47FC-93AC-AE49DF422482}" srcOrd="0" destOrd="0" parTransId="{462A0A7D-1459-4626-9162-F4D4EA076617}" sibTransId="{5609EAFB-9704-4FFF-B387-46442AAB325C}"/>
    <dgm:cxn modelId="{00A89A29-3DD8-416E-A811-4D0B7796883D}" type="presOf" srcId="{55DBFE96-B4F6-4585-B037-C8C88169E3D8}" destId="{2F67CF71-6509-4AD2-A898-2D2DA3287EB5}" srcOrd="0" destOrd="1" presId="urn:microsoft.com/office/officeart/2005/8/layout/hList1"/>
    <dgm:cxn modelId="{BD0E1A65-A9B9-4DD3-9F68-08DBA5B0A321}" type="presParOf" srcId="{9E2F2849-046D-4E6E-9A08-C09E68FEBD31}" destId="{FA2A9E7F-03DA-42F9-A36E-2E1DC099A0C9}" srcOrd="0" destOrd="0" presId="urn:microsoft.com/office/officeart/2005/8/layout/hList1"/>
    <dgm:cxn modelId="{29C61941-B7D5-49C3-9144-5F02A87E9BFD}" type="presParOf" srcId="{FA2A9E7F-03DA-42F9-A36E-2E1DC099A0C9}" destId="{4F4FBED9-4961-4BFD-B6CB-D919CB75C777}" srcOrd="0" destOrd="0" presId="urn:microsoft.com/office/officeart/2005/8/layout/hList1"/>
    <dgm:cxn modelId="{5A4A819C-8E1D-421E-BAB9-1E2DA6759612}" type="presParOf" srcId="{FA2A9E7F-03DA-42F9-A36E-2E1DC099A0C9}" destId="{DC5CA88D-3101-45B6-9E29-45399F16A69B}" srcOrd="1" destOrd="0" presId="urn:microsoft.com/office/officeart/2005/8/layout/hList1"/>
    <dgm:cxn modelId="{2287847E-8812-4D20-911A-D450FBCF8BEA}" type="presParOf" srcId="{9E2F2849-046D-4E6E-9A08-C09E68FEBD31}" destId="{7D50DED2-D6E0-4252-9783-3AC5792B5F21}" srcOrd="1" destOrd="0" presId="urn:microsoft.com/office/officeart/2005/8/layout/hList1"/>
    <dgm:cxn modelId="{97B08363-67E9-4D1F-A3DB-B318B5709779}" type="presParOf" srcId="{9E2F2849-046D-4E6E-9A08-C09E68FEBD31}" destId="{C434B78D-427C-49E9-8809-BE78EC5F8534}" srcOrd="2" destOrd="0" presId="urn:microsoft.com/office/officeart/2005/8/layout/hList1"/>
    <dgm:cxn modelId="{628CC1BD-68E9-44A4-A945-1A2E495D6D2B}" type="presParOf" srcId="{C434B78D-427C-49E9-8809-BE78EC5F8534}" destId="{2961BFBB-7CC3-41D0-9BDC-606DBDC51D36}" srcOrd="0" destOrd="0" presId="urn:microsoft.com/office/officeart/2005/8/layout/hList1"/>
    <dgm:cxn modelId="{DFD1445C-E143-427E-A7CC-97DE9DC8FAA6}" type="presParOf" srcId="{C434B78D-427C-49E9-8809-BE78EC5F8534}" destId="{7FC2973A-10FC-4FF6-AFAE-A2B9E17A518C}" srcOrd="1" destOrd="0" presId="urn:microsoft.com/office/officeart/2005/8/layout/hList1"/>
    <dgm:cxn modelId="{77A2D493-AFE5-4E23-964E-AB9DDAC5D6AA}" type="presParOf" srcId="{9E2F2849-046D-4E6E-9A08-C09E68FEBD31}" destId="{A6C1F90B-A49E-4882-99AE-60F2464192B7}" srcOrd="3" destOrd="0" presId="urn:microsoft.com/office/officeart/2005/8/layout/hList1"/>
    <dgm:cxn modelId="{7022F7C5-9D29-43D4-B64D-DED9B5BC0730}" type="presParOf" srcId="{9E2F2849-046D-4E6E-9A08-C09E68FEBD31}" destId="{5073234B-6B26-4EE0-894E-E2DA18469BA5}" srcOrd="4" destOrd="0" presId="urn:microsoft.com/office/officeart/2005/8/layout/hList1"/>
    <dgm:cxn modelId="{D9B9473E-3D37-416C-A298-478DD172D2E7}" type="presParOf" srcId="{5073234B-6B26-4EE0-894E-E2DA18469BA5}" destId="{7A1229C9-7F65-43E9-815F-6D5B7D5CCCE3}" srcOrd="0" destOrd="0" presId="urn:microsoft.com/office/officeart/2005/8/layout/hList1"/>
    <dgm:cxn modelId="{5F9F2C70-EDAC-4F93-83F8-6F46661007A2}" type="presParOf" srcId="{5073234B-6B26-4EE0-894E-E2DA18469BA5}" destId="{EB7F7FF9-E83D-4EC0-8872-1B735211698C}" srcOrd="1" destOrd="0" presId="urn:microsoft.com/office/officeart/2005/8/layout/hList1"/>
    <dgm:cxn modelId="{DEDA5168-5041-406F-BA64-A2E61BA665AE}" type="presParOf" srcId="{9E2F2849-046D-4E6E-9A08-C09E68FEBD31}" destId="{84853561-58A6-4EA4-BEF6-AB6343EF0999}" srcOrd="5" destOrd="0" presId="urn:microsoft.com/office/officeart/2005/8/layout/hList1"/>
    <dgm:cxn modelId="{C22EE78E-BD22-49C1-805E-42F4E38FAC64}" type="presParOf" srcId="{9E2F2849-046D-4E6E-9A08-C09E68FEBD31}" destId="{903D43FA-5A94-4022-BD23-2691BD1B5F67}" srcOrd="6" destOrd="0" presId="urn:microsoft.com/office/officeart/2005/8/layout/hList1"/>
    <dgm:cxn modelId="{DE81F6E2-5740-41A0-A905-5CDBDC3487C9}" type="presParOf" srcId="{903D43FA-5A94-4022-BD23-2691BD1B5F67}" destId="{4B92E83B-F9CF-4713-B507-9FE4CEF0A712}" srcOrd="0" destOrd="0" presId="urn:microsoft.com/office/officeart/2005/8/layout/hList1"/>
    <dgm:cxn modelId="{56932C62-F35D-495B-8F3B-E6AEAAFA5B6E}" type="presParOf" srcId="{903D43FA-5A94-4022-BD23-2691BD1B5F67}" destId="{2EDF3C54-863C-4C72-B123-8CDE63D9D4C8}" srcOrd="1" destOrd="0" presId="urn:microsoft.com/office/officeart/2005/8/layout/hList1"/>
    <dgm:cxn modelId="{20170C64-B0FF-43A7-AA18-034FCBBB8E07}" type="presParOf" srcId="{9E2F2849-046D-4E6E-9A08-C09E68FEBD31}" destId="{34DE6290-F9F8-42AA-9484-5F0C73F4C487}" srcOrd="7" destOrd="0" presId="urn:microsoft.com/office/officeart/2005/8/layout/hList1"/>
    <dgm:cxn modelId="{3E24E9E4-E43E-4206-A85E-510EEA683524}" type="presParOf" srcId="{9E2F2849-046D-4E6E-9A08-C09E68FEBD31}" destId="{7E70AE26-6708-4150-AA33-5C63F24FF61D}" srcOrd="8" destOrd="0" presId="urn:microsoft.com/office/officeart/2005/8/layout/hList1"/>
    <dgm:cxn modelId="{AD1179FA-4B17-4817-B0A9-7FF9C84953D9}" type="presParOf" srcId="{7E70AE26-6708-4150-AA33-5C63F24FF61D}" destId="{CC294880-8F4C-4732-8DA4-FC776C8C7BDC}" srcOrd="0" destOrd="0" presId="urn:microsoft.com/office/officeart/2005/8/layout/hList1"/>
    <dgm:cxn modelId="{4BFDAC0B-334F-44E6-8D01-19F7794AF8DD}" type="presParOf" srcId="{7E70AE26-6708-4150-AA33-5C63F24FF61D}" destId="{2F67CF71-6509-4AD2-A898-2D2DA3287EB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FBED9-4961-4BFD-B6CB-D919CB75C777}">
      <dsp:nvSpPr>
        <dsp:cNvPr id="0" name=""/>
        <dsp:cNvSpPr/>
      </dsp:nvSpPr>
      <dsp:spPr>
        <a:xfrm>
          <a:off x="3830" y="1822924"/>
          <a:ext cx="1468478" cy="587391"/>
        </a:xfrm>
        <a:prstGeom prst="rect">
          <a:avLst/>
        </a:prstGeom>
        <a:solidFill>
          <a:schemeClr val="accent3">
            <a:lumMod val="75000"/>
            <a:alpha val="7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MOVIE</a:t>
          </a:r>
          <a:endParaRPr lang="ko-KR" altLang="en-US" sz="2100" kern="1200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3830" y="1822924"/>
        <a:ext cx="1468478" cy="587391"/>
      </dsp:txXfrm>
    </dsp:sp>
    <dsp:sp modelId="{DC5CA88D-3101-45B6-9E29-45399F16A69B}">
      <dsp:nvSpPr>
        <dsp:cNvPr id="0" name=""/>
        <dsp:cNvSpPr/>
      </dsp:nvSpPr>
      <dsp:spPr>
        <a:xfrm>
          <a:off x="3830" y="2410315"/>
          <a:ext cx="1468478" cy="1239367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전체 상영작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개봉 예정작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3830" y="2410315"/>
        <a:ext cx="1468478" cy="1239367"/>
      </dsp:txXfrm>
    </dsp:sp>
    <dsp:sp modelId="{2961BFBB-7CC3-41D0-9BDC-606DBDC51D36}">
      <dsp:nvSpPr>
        <dsp:cNvPr id="0" name=""/>
        <dsp:cNvSpPr/>
      </dsp:nvSpPr>
      <dsp:spPr>
        <a:xfrm>
          <a:off x="1677895" y="1822924"/>
          <a:ext cx="1468478" cy="587391"/>
        </a:xfrm>
        <a:prstGeom prst="rect">
          <a:avLst/>
        </a:prstGeom>
        <a:solidFill>
          <a:schemeClr val="accent3">
            <a:lumMod val="75000"/>
            <a:alpha val="7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TICKET</a:t>
          </a:r>
          <a:endParaRPr lang="ko-KR" altLang="en-US" sz="2100" kern="1200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1677895" y="1822924"/>
        <a:ext cx="1468478" cy="587391"/>
      </dsp:txXfrm>
    </dsp:sp>
    <dsp:sp modelId="{7FC2973A-10FC-4FF6-AFAE-A2B9E17A518C}">
      <dsp:nvSpPr>
        <dsp:cNvPr id="0" name=""/>
        <dsp:cNvSpPr/>
      </dsp:nvSpPr>
      <dsp:spPr>
        <a:xfrm>
          <a:off x="1677895" y="2410315"/>
          <a:ext cx="1468478" cy="1239367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예매하기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상영 시간표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1677895" y="2410315"/>
        <a:ext cx="1468478" cy="1239367"/>
      </dsp:txXfrm>
    </dsp:sp>
    <dsp:sp modelId="{7A1229C9-7F65-43E9-815F-6D5B7D5CCCE3}">
      <dsp:nvSpPr>
        <dsp:cNvPr id="0" name=""/>
        <dsp:cNvSpPr/>
      </dsp:nvSpPr>
      <dsp:spPr>
        <a:xfrm>
          <a:off x="3351960" y="1822924"/>
          <a:ext cx="1468478" cy="587391"/>
        </a:xfrm>
        <a:prstGeom prst="rect">
          <a:avLst/>
        </a:prstGeom>
        <a:solidFill>
          <a:schemeClr val="accent3">
            <a:lumMod val="75000"/>
            <a:alpha val="7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NOTICE</a:t>
          </a:r>
          <a:endParaRPr lang="ko-KR" altLang="en-US" sz="2100" kern="1200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3351960" y="1822924"/>
        <a:ext cx="1468478" cy="587391"/>
      </dsp:txXfrm>
    </dsp:sp>
    <dsp:sp modelId="{EB7F7FF9-E83D-4EC0-8872-1B735211698C}">
      <dsp:nvSpPr>
        <dsp:cNvPr id="0" name=""/>
        <dsp:cNvSpPr/>
      </dsp:nvSpPr>
      <dsp:spPr>
        <a:xfrm>
          <a:off x="3351960" y="2410315"/>
          <a:ext cx="1468478" cy="1239367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공지사항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이벤트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3351960" y="2410315"/>
        <a:ext cx="1468478" cy="1239367"/>
      </dsp:txXfrm>
    </dsp:sp>
    <dsp:sp modelId="{4B92E83B-F9CF-4713-B507-9FE4CEF0A712}">
      <dsp:nvSpPr>
        <dsp:cNvPr id="0" name=""/>
        <dsp:cNvSpPr/>
      </dsp:nvSpPr>
      <dsp:spPr>
        <a:xfrm>
          <a:off x="5026025" y="1822924"/>
          <a:ext cx="1468478" cy="587391"/>
        </a:xfrm>
        <a:prstGeom prst="rect">
          <a:avLst/>
        </a:prstGeom>
        <a:solidFill>
          <a:schemeClr val="accent3">
            <a:lumMod val="75000"/>
            <a:alpha val="7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MORE</a:t>
          </a:r>
          <a:endParaRPr lang="ko-KR" altLang="en-US" sz="2100" kern="1200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5026025" y="1822924"/>
        <a:ext cx="1468478" cy="587391"/>
      </dsp:txXfrm>
    </dsp:sp>
    <dsp:sp modelId="{2EDF3C54-863C-4C72-B123-8CDE63D9D4C8}">
      <dsp:nvSpPr>
        <dsp:cNvPr id="0" name=""/>
        <dsp:cNvSpPr/>
      </dsp:nvSpPr>
      <dsp:spPr>
        <a:xfrm>
          <a:off x="5026025" y="2410315"/>
          <a:ext cx="1468478" cy="1239367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스토어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Q/A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5026025" y="2410315"/>
        <a:ext cx="1468478" cy="1239367"/>
      </dsp:txXfrm>
    </dsp:sp>
    <dsp:sp modelId="{CC294880-8F4C-4732-8DA4-FC776C8C7BDC}">
      <dsp:nvSpPr>
        <dsp:cNvPr id="0" name=""/>
        <dsp:cNvSpPr/>
      </dsp:nvSpPr>
      <dsp:spPr>
        <a:xfrm>
          <a:off x="6700091" y="1822924"/>
          <a:ext cx="1468478" cy="587391"/>
        </a:xfrm>
        <a:prstGeom prst="rect">
          <a:avLst/>
        </a:prstGeom>
        <a:solidFill>
          <a:schemeClr val="accent3">
            <a:lumMod val="75000"/>
            <a:alpha val="7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마이페이지</a:t>
          </a:r>
          <a:endParaRPr lang="ko-KR" altLang="en-US" sz="2100" kern="1200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6700091" y="1822924"/>
        <a:ext cx="1468478" cy="587391"/>
      </dsp:txXfrm>
    </dsp:sp>
    <dsp:sp modelId="{2F67CF71-6509-4AD2-A898-2D2DA3287EB5}">
      <dsp:nvSpPr>
        <dsp:cNvPr id="0" name=""/>
        <dsp:cNvSpPr/>
      </dsp:nvSpPr>
      <dsp:spPr>
        <a:xfrm>
          <a:off x="6700091" y="2410315"/>
          <a:ext cx="1468478" cy="1239367"/>
        </a:xfrm>
        <a:prstGeom prst="rect">
          <a:avLst/>
        </a:prstGeom>
        <a:solidFill>
          <a:schemeClr val="accent3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예매확인</a:t>
          </a:r>
          <a:r>
            <a:rPr lang="en-US" altLang="ko-KR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/</a:t>
          </a: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취소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포인트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내정보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6700091" y="2410315"/>
        <a:ext cx="1468478" cy="1239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62B05-B6AA-449C-AF09-8F0DE1CB85A3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724CB-DDAF-4540-9DC3-856E0A814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2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2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46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53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35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5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2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33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82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13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62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70330-DF45-4F6A-83A7-D6D3DB6D72A2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82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844824"/>
            <a:ext cx="8496944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267744" y="202484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스토리보드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99792" y="4293096"/>
            <a:ext cx="3744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더조은 컴퓨터학원 일산</a:t>
            </a:r>
            <a:endParaRPr lang="en-US" altLang="ko-KR" sz="12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이상윤 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* 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이아란 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* 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최나영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867815"/>
              </p:ext>
            </p:extLst>
          </p:nvPr>
        </p:nvGraphicFramePr>
        <p:xfrm>
          <a:off x="179512" y="6237312"/>
          <a:ext cx="8640960" cy="21009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81733"/>
                <a:gridCol w="2081463"/>
                <a:gridCol w="815240"/>
                <a:gridCol w="2052553"/>
                <a:gridCol w="913025"/>
                <a:gridCol w="1896946"/>
              </a:tblGrid>
              <a:tr h="21009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부서</a:t>
                      </a:r>
                      <a:endParaRPr lang="en-US" sz="800" b="1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작성자</a:t>
                      </a:r>
                      <a:endParaRPr lang="en-US" sz="800" b="1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이아란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작성일</a:t>
                      </a:r>
                      <a:endParaRPr lang="en-US" sz="80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2019-01-08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67544" y="1988840"/>
            <a:ext cx="8208912" cy="14761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76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게시판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이벤트</a:t>
            </a:r>
            <a:endParaRPr lang="en-US" altLang="ko-KR" sz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95536" y="228987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9392" y="1876182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이벤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트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727017"/>
              </p:ext>
            </p:extLst>
          </p:nvPr>
        </p:nvGraphicFramePr>
        <p:xfrm>
          <a:off x="425648" y="2396426"/>
          <a:ext cx="8322817" cy="36968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3270"/>
                <a:gridCol w="5463282"/>
                <a:gridCol w="792088"/>
                <a:gridCol w="792088"/>
                <a:gridCol w="792089"/>
              </a:tblGrid>
              <a:tr h="538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NO</a:t>
                      </a:r>
                      <a:endParaRPr lang="ko-KR" altLang="en-US" sz="14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이벤트명</a:t>
                      </a:r>
                      <a:endParaRPr lang="ko-KR" altLang="en-US" sz="16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시작일</a:t>
                      </a:r>
                      <a:endParaRPr lang="ko-KR" altLang="en-US" sz="16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종료일</a:t>
                      </a:r>
                      <a:endParaRPr lang="ko-KR" altLang="en-US" sz="16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등록일</a:t>
                      </a:r>
                      <a:endParaRPr lang="ko-KR" altLang="en-US" sz="16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546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15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할인이벤트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456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546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14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극장이벤트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48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546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13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행사이벤트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68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546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12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</a:t>
                      </a:r>
                      <a:r>
                        <a:rPr lang="ko-KR" altLang="en-US" sz="1100" dirty="0" err="1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월이벤트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2019.1.1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2019.131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4819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546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11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이벤트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2018.11.30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2018.11.30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687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330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10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이벤트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2018.11.30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2018.11.30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4584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15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게시판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이벤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트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395536" y="228987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9392" y="1876182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이벤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트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537991"/>
              </p:ext>
            </p:extLst>
          </p:nvPr>
        </p:nvGraphicFramePr>
        <p:xfrm>
          <a:off x="431539" y="2492896"/>
          <a:ext cx="8352930" cy="30243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6085"/>
                <a:gridCol w="4896544"/>
                <a:gridCol w="1008112"/>
                <a:gridCol w="1008112"/>
                <a:gridCol w="684077"/>
              </a:tblGrid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15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할인이벤트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시작일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종료일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등록일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2754306">
                <a:tc gridSpan="5">
                  <a:txBody>
                    <a:bodyPr/>
                    <a:lstStyle/>
                    <a:p>
                      <a:pPr fontAlgn="base" latinLnBrk="1"/>
                      <a:r>
                        <a:rPr lang="ko-KR" altLang="en-US" sz="1100" dirty="0" err="1" smtClean="0"/>
                        <a:t>역대급</a:t>
                      </a:r>
                      <a:r>
                        <a:rPr lang="ko-KR" altLang="en-US" sz="1100" dirty="0" smtClean="0"/>
                        <a:t> 이벤트</a:t>
                      </a:r>
                      <a:r>
                        <a:rPr lang="en-US" altLang="ko-KR" sz="1100" dirty="0" smtClean="0"/>
                        <a:t>! </a:t>
                      </a:r>
                      <a:r>
                        <a:rPr lang="ko-KR" altLang="en-US" sz="1100" dirty="0" smtClean="0"/>
                        <a:t>어쩌고</a:t>
                      </a:r>
                      <a:r>
                        <a:rPr lang="en-US" altLang="ko-KR" sz="1100" dirty="0" smtClean="0"/>
                        <a:t>! </a:t>
                      </a:r>
                      <a:r>
                        <a:rPr lang="ko-KR" altLang="en-US" sz="1100" dirty="0" smtClean="0"/>
                        <a:t>저쩌고</a:t>
                      </a:r>
                      <a:r>
                        <a:rPr lang="en-US" altLang="ko-KR" sz="1100" dirty="0" smtClean="0"/>
                        <a:t>! </a:t>
                      </a:r>
                      <a:r>
                        <a:rPr lang="ko-KR" altLang="en-US" sz="1100" dirty="0" smtClean="0"/>
                        <a:t/>
                      </a:r>
                      <a:br>
                        <a:rPr lang="ko-KR" altLang="en-US" sz="1100" dirty="0" smtClean="0"/>
                      </a:b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18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3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게시판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3.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스토어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95536" y="228987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9392" y="1876182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스토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2564904"/>
            <a:ext cx="1800200" cy="17281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가격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698304" y="2564904"/>
            <a:ext cx="1800200" cy="17281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가격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788024" y="2564904"/>
            <a:ext cx="1800200" cy="17281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가격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948264" y="2564904"/>
            <a:ext cx="1800200" cy="17281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가격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11560" y="4725144"/>
            <a:ext cx="1800200" cy="17281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가격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698304" y="4725144"/>
            <a:ext cx="1800200" cy="17281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가격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788024" y="4725144"/>
            <a:ext cx="1800200" cy="17281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가격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975276" y="4725144"/>
            <a:ext cx="1800200" cy="17281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가격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70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1700808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184482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8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컨텐츠 공통 요소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7944" y="3729806"/>
            <a:ext cx="1135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Header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LNB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Footer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187171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30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5536" y="3933056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09882" y="2708920"/>
            <a:ext cx="21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광고 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 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포스터 노출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30" name="왼쪽 화살표 29"/>
          <p:cNvSpPr/>
          <p:nvPr/>
        </p:nvSpPr>
        <p:spPr>
          <a:xfrm>
            <a:off x="683568" y="2708920"/>
            <a:ext cx="432048" cy="400690"/>
          </a:xfrm>
          <a:prstGeom prst="leftArrow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>
            <a:off x="8088984" y="2708920"/>
            <a:ext cx="371448" cy="432048"/>
          </a:xfrm>
          <a:prstGeom prst="rightArrow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33672" y="422484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박스오피스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9552" y="4698249"/>
            <a:ext cx="1906288" cy="1827095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90090" y="5346321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박스오피스 순위 클릭 시  </a:t>
            </a:r>
            <a:endParaRPr lang="en-US" altLang="ko-KR" sz="14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해당 영화 포스터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627784" y="4050177"/>
            <a:ext cx="1368152" cy="247516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691650" y="4914272"/>
            <a:ext cx="12362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박스오피스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순위 노출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Ex)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1.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아쿠아맨 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주먹왕 랄프</a:t>
            </a:r>
            <a:endParaRPr lang="en-US" altLang="ko-KR" sz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보헤미안 랩소디 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88024" y="4050177"/>
            <a:ext cx="3759320" cy="247516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12143" y="5014917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예고편 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(Youtube)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Header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18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Header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1772816"/>
            <a:ext cx="8352928" cy="180020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95536" y="2663807"/>
            <a:ext cx="8352928" cy="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411760" y="1772816"/>
            <a:ext cx="0" cy="180020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572000" y="1772816"/>
            <a:ext cx="0" cy="180020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732240" y="1772816"/>
            <a:ext cx="0" cy="180020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36450" y="2060848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1641" y="2924944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59832" y="206084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예매하기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51761" y="206084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공지사항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51744" y="2060848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스토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어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31094" y="292494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 시간표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92080" y="2924944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이벤트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553447" y="292494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Q/A</a:t>
            </a:r>
          </a:p>
        </p:txBody>
      </p:sp>
    </p:spTree>
    <p:extLst>
      <p:ext uri="{BB962C8B-B14F-4D97-AF65-F5344CB8AC3E}">
        <p14:creationId xmlns:p14="http://schemas.microsoft.com/office/powerpoint/2010/main" val="316216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189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LNB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804168229"/>
              </p:ext>
            </p:extLst>
          </p:nvPr>
        </p:nvGraphicFramePr>
        <p:xfrm>
          <a:off x="485800" y="620688"/>
          <a:ext cx="8172400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54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3451647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5085184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2492896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9512" y="44624"/>
            <a:ext cx="1335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3. Footer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2924944"/>
            <a:ext cx="2520280" cy="180020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7864" y="3356992"/>
            <a:ext cx="1781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개인정보 처리방침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이용약관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3717032"/>
            <a:ext cx="525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주소 블라블라 어쩌고 경기도 고양시 일산동구 중앙로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1036</a:t>
            </a:r>
          </a:p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대표이사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김누구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사업자등록번호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얼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씨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구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통신판매업 신고번호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절씨구 </a:t>
            </a:r>
            <a:endParaRPr lang="en-US" altLang="ko-KR" sz="14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개인정보보호 책임자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김누구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대표이메일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뭐요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68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1714153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184482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8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게시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판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67944" y="3729806"/>
            <a:ext cx="1250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공지사항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이벤트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스토어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4.   Q/A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187171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015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279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게시판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공지사항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95536" y="228987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9392" y="187618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공지사항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714307"/>
              </p:ext>
            </p:extLst>
          </p:nvPr>
        </p:nvGraphicFramePr>
        <p:xfrm>
          <a:off x="425648" y="2396426"/>
          <a:ext cx="8322817" cy="36968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3270"/>
                <a:gridCol w="1298688"/>
                <a:gridCol w="3876562"/>
                <a:gridCol w="1656184"/>
                <a:gridCol w="1008113"/>
              </a:tblGrid>
              <a:tr h="538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NO</a:t>
                      </a:r>
                      <a:endParaRPr lang="ko-KR" altLang="en-US" sz="14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공지종류</a:t>
                      </a:r>
                      <a:endParaRPr lang="ko-KR" altLang="en-US" sz="16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날짜</a:t>
                      </a:r>
                      <a:endParaRPr lang="ko-KR" altLang="en-US" sz="16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조회수</a:t>
                      </a:r>
                      <a:endParaRPr lang="ko-KR" altLang="en-US" sz="16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546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15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시스템점검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2019</a:t>
                      </a:r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년 </a:t>
                      </a: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</a:t>
                      </a:r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월 시스템 점검 안내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456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546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14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극장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주차요금 인상 안내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48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546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13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기타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상품권 결제 안내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68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546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12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시스템점검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</a:t>
                      </a:r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년 </a:t>
                      </a: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12</a:t>
                      </a:r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월 시스템 점검 안내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2018.11.30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4819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546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11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극장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영</a:t>
                      </a:r>
                      <a:r>
                        <a:rPr lang="ko-KR" altLang="en-US" sz="1100" baseline="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화 관람 요금 안내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2018.11.30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687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330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10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기타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팝콘</a:t>
                      </a:r>
                      <a:r>
                        <a:rPr lang="ko-KR" altLang="en-US" sz="1100" baseline="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</a:t>
                      </a:r>
                      <a:r>
                        <a:rPr lang="ko-KR" altLang="en-US" sz="1100" baseline="0" dirty="0" err="1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신메뉴</a:t>
                      </a:r>
                      <a:r>
                        <a:rPr lang="ko-KR" altLang="en-US" sz="1100" baseline="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</a:t>
                      </a:r>
                      <a:r>
                        <a:rPr lang="en-US" altLang="ko-KR" sz="1100" baseline="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‘</a:t>
                      </a:r>
                      <a:r>
                        <a:rPr lang="ko-KR" altLang="en-US" sz="1100" baseline="0" dirty="0" err="1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콘소메맛</a:t>
                      </a:r>
                      <a:r>
                        <a:rPr lang="en-US" altLang="ko-KR" sz="1100" baseline="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’ </a:t>
                      </a:r>
                      <a:r>
                        <a:rPr lang="ko-KR" altLang="en-US" sz="1100" baseline="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탄생</a:t>
                      </a:r>
                      <a:r>
                        <a:rPr lang="en-US" altLang="ko-KR" sz="1100" baseline="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!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2018.11.30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4584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81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279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게시판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공지사항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95536" y="228987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9392" y="187618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공지사항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008347"/>
              </p:ext>
            </p:extLst>
          </p:nvPr>
        </p:nvGraphicFramePr>
        <p:xfrm>
          <a:off x="431539" y="2492896"/>
          <a:ext cx="8352930" cy="30437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6085"/>
                <a:gridCol w="1224136"/>
                <a:gridCol w="4536504"/>
                <a:gridCol w="1152128"/>
                <a:gridCol w="684077"/>
              </a:tblGrid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15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시스템점검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2019</a:t>
                      </a:r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년 </a:t>
                      </a: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</a:t>
                      </a:r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월 시스템 점검 안내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456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2754306">
                <a:tc gridSpan="5">
                  <a:txBody>
                    <a:bodyPr/>
                    <a:lstStyle/>
                    <a:p>
                      <a:pPr fontAlgn="base" latinLnBrk="1"/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안녕하십니까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ㅇㅇ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movie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입니다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fontAlgn="base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fontAlgn="base" latinLnBrk="1"/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원활하고 안정된 서비스 제공을 위하여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새벽 시스템 점검 작업이 예정되어 있습니다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fontAlgn="base" latinLnBrk="1"/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점검 시간 중 홈페이지의 모든 서비스가 중단될 예정이오니 이용에 불편 없으시기 바랍니다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  </a:t>
                      </a:r>
                    </a:p>
                    <a:p>
                      <a:pPr fontAlgn="base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fontAlgn="base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</a:t>
                      </a:r>
                    </a:p>
                    <a:p>
                      <a:pPr fontAlgn="base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- 2019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02:00~07:00 (5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  </a:t>
                      </a:r>
                    </a:p>
                    <a:p>
                      <a:pPr fontAlgn="base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fontAlgn="base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</a:p>
                    <a:p>
                      <a:pPr fontAlgn="base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정기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 성능 개선 작업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    </a:t>
                      </a:r>
                    </a:p>
                    <a:p>
                      <a:pPr marL="171450" indent="-171450" fontAlgn="base" latinLnBrk="1">
                        <a:buFontTx/>
                        <a:buChar char="-"/>
                      </a:pP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 대상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극장영업시스템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온라인 서비스</a:t>
                      </a:r>
                      <a:endParaRPr lang="en-US" altLang="ko-KR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fontAlgn="base" latinLnBrk="1">
                        <a:buFontTx/>
                        <a:buNone/>
                      </a:pP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fontAlgn="base" latinLnBrk="1"/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안정적이고 편리한 서비스를 제공하는 </a:t>
                      </a:r>
                      <a:r>
                        <a:rPr lang="ko-KR" altLang="en-US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ㅇㅇㅇ가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되겠습니다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1"/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   </a:t>
                      </a:r>
                    </a:p>
                    <a:p>
                      <a:r>
                        <a:rPr lang="ko-KR" altLang="en-US" sz="1100" dirty="0" smtClean="0"/>
                        <a:t/>
                      </a:r>
                      <a:br>
                        <a:rPr lang="ko-KR" altLang="en-US" sz="1100" dirty="0" smtClean="0"/>
                      </a:b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97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390</Words>
  <Application>Microsoft Office PowerPoint</Application>
  <PresentationFormat>화면 슬라이드 쇼(4:3)</PresentationFormat>
  <Paragraphs>235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Arial</vt:lpstr>
      <vt:lpstr>나눔바른펜</vt:lpstr>
      <vt:lpstr>Segoe UI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</dc:creator>
  <cp:lastModifiedBy>ss</cp:lastModifiedBy>
  <cp:revision>43</cp:revision>
  <dcterms:created xsi:type="dcterms:W3CDTF">2019-01-08T04:56:23Z</dcterms:created>
  <dcterms:modified xsi:type="dcterms:W3CDTF">2019-01-22T03:10:12Z</dcterms:modified>
</cp:coreProperties>
</file>