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4E3C-E6B0-4BB3-BD7B-E4668483024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D9AD-ACF9-47ED-AFD8-9C62563C8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D9AD-ACF9-47ED-AFD8-9C62563C81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8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9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9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8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en-US" altLang="ko-KR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관리자모</a:t>
            </a:r>
            <a:r>
              <a:rPr lang="ko-KR" altLang="en-US" sz="18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1497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242088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256490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 영화 관리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altLang="ko-KR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259179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293096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리스트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4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5574" y="41490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72797" y="2120481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9370" y="211060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6407750"/>
            <a:ext cx="417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리스트는 게시판 형태로</a:t>
            </a:r>
            <a:r>
              <a:rPr lang="en-US" altLang="ko-KR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 페이지에 </a:t>
            </a:r>
            <a:r>
              <a:rPr lang="en-US" altLang="ko-KR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 목록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92080" y="2700265"/>
            <a:ext cx="244827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6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96" y="2754153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75594"/>
              </p:ext>
            </p:extLst>
          </p:nvPr>
        </p:nvGraphicFramePr>
        <p:xfrm>
          <a:off x="290117" y="4365104"/>
          <a:ext cx="8563764" cy="15145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3597"/>
                <a:gridCol w="633597"/>
                <a:gridCol w="1632165"/>
                <a:gridCol w="1132881"/>
                <a:gridCol w="1132881"/>
                <a:gridCol w="1132881"/>
                <a:gridCol w="1132881"/>
                <a:gridCol w="11328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영화 </a:t>
                      </a:r>
                      <a:endParaRPr lang="en-US" altLang="ko-KR" sz="1050" dirty="0" smtClean="0">
                        <a:gradFill>
                          <a:gsLst>
                            <a:gs pos="0">
                              <a:schemeClr val="tx1"/>
                            </a:gs>
                            <a:gs pos="50000">
                              <a:schemeClr val="tx1"/>
                            </a:gs>
                            <a:gs pos="99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일련번호 </a:t>
                      </a:r>
                      <a:endParaRPr lang="ko-KR" altLang="en-US" sz="1050" dirty="0">
                        <a:gradFill>
                          <a:gsLst>
                            <a:gs pos="0">
                              <a:schemeClr val="tx1"/>
                            </a:gs>
                            <a:gs pos="50000">
                              <a:schemeClr val="tx1"/>
                            </a:gs>
                            <a:gs pos="99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영화명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감독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장르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개봉일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상영종료일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노출여부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  <a:tr h="3613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27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아쿠아맨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최나영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액션</a:t>
                      </a:r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스릴러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2019-01-29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Y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마약왕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이아란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범죄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2019-01-02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2019-01-07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주먹왕 랄프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이상윤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어린이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2018-12-01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2018-01-05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02474" y="593998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1|2|3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2244" y="2564904"/>
            <a:ext cx="8199512" cy="145253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2112" y="491428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62112" y="529224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62112" y="566124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8326" y="266380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영화명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1119" y="266380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27684" y="2700265"/>
            <a:ext cx="244827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0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400" y="2754153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44" y="3158898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292368" y="3105418"/>
            <a:ext cx="244827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5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84" y="3159306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2137" y="306896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출연배우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01407" y="306896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27972" y="3105418"/>
            <a:ext cx="244827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0751" y="349171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기간검색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27972" y="3532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최근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개월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10626" y="3532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최근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3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개월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42974" y="3532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최근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6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개월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3020" y="3534972"/>
            <a:ext cx="156639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4248" y="3534972"/>
            <a:ext cx="156639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40717" y="3501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6038" y="3555086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2018-01-01 </a:t>
            </a:r>
            <a:r>
              <a:rPr lang="ko-KR" altLang="en-US" sz="105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형태로 입력</a:t>
            </a:r>
            <a:endParaRPr lang="ko-KR" altLang="en-US" sz="105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8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76" y="3581698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등록</a:t>
            </a:r>
            <a:r>
              <a:rPr lang="en-US" altLang="ko-KR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1518" y="3209743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4004462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대표이미지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포스터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 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2771963"/>
            <a:ext cx="3024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영화명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상영종료일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상영포맷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포스터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시놉시스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시간표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5121" y="5824677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4887" y="5814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록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620847" y="5824095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0613" y="5823188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</a:t>
            </a:r>
          </a:p>
        </p:txBody>
      </p:sp>
      <p:sp>
        <p:nvSpPr>
          <p:cNvPr id="62" name="Text Box"/>
          <p:cNvSpPr/>
          <p:nvPr/>
        </p:nvSpPr>
        <p:spPr>
          <a:xfrm>
            <a:off x="3995936" y="2790469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3995936" y="3060571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3995936" y="3330673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94839" y="3603321"/>
            <a:ext cx="4095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액션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스릴러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멜로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코믹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범죄        판타지       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SF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기타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0" name="Text Box"/>
          <p:cNvSpPr/>
          <p:nvPr/>
        </p:nvSpPr>
        <p:spPr>
          <a:xfrm>
            <a:off x="7425307" y="3591522"/>
            <a:ext cx="476991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500000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986118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18174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831996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64052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750170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10506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 Box"/>
          <p:cNvSpPr/>
          <p:nvPr/>
        </p:nvSpPr>
        <p:spPr>
          <a:xfrm>
            <a:off x="3995936" y="3870589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 Box"/>
          <p:cNvSpPr/>
          <p:nvPr/>
        </p:nvSpPr>
        <p:spPr>
          <a:xfrm>
            <a:off x="3995936" y="4157907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3804" y="4437688"/>
            <a:ext cx="1618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2D        3D        IMAX        4D    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67944" y="4518669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419315" y="451866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779067" y="451866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273870" y="451866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 Box"/>
          <p:cNvSpPr/>
          <p:nvPr/>
        </p:nvSpPr>
        <p:spPr>
          <a:xfrm>
            <a:off x="3995936" y="4719444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 Box"/>
          <p:cNvSpPr/>
          <p:nvPr/>
        </p:nvSpPr>
        <p:spPr>
          <a:xfrm>
            <a:off x="3995936" y="5013038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 Box"/>
          <p:cNvSpPr/>
          <p:nvPr/>
        </p:nvSpPr>
        <p:spPr>
          <a:xfrm>
            <a:off x="3995936" y="5301070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72765" y="4719444"/>
            <a:ext cx="486126" cy="2257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image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382018" y="5013038"/>
            <a:ext cx="486126" cy="2257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image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373053" y="5313078"/>
            <a:ext cx="297578" cy="2258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00481" y="5350644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16200000">
            <a:off x="5503175" y="5350644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 Box"/>
          <p:cNvSpPr/>
          <p:nvPr/>
        </p:nvSpPr>
        <p:spPr>
          <a:xfrm>
            <a:off x="3995936" y="5589102"/>
            <a:ext cx="1258782" cy="5857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 Box"/>
          <p:cNvSpPr/>
          <p:nvPr/>
        </p:nvSpPr>
        <p:spPr>
          <a:xfrm>
            <a:off x="3995936" y="6224975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373053" y="6236983"/>
            <a:ext cx="297578" cy="2258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 rot="16200000">
            <a:off x="5503175" y="6274549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03174" y="6274549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151</Words>
  <Application>Microsoft Office PowerPoint</Application>
  <PresentationFormat>화면 슬라이드 쇼(4:3)</PresentationFormat>
  <Paragraphs>106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14</cp:revision>
  <dcterms:created xsi:type="dcterms:W3CDTF">2019-01-08T07:48:48Z</dcterms:created>
  <dcterms:modified xsi:type="dcterms:W3CDTF">2019-01-09T01:16:02Z</dcterms:modified>
</cp:coreProperties>
</file>