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6" r:id="rId19"/>
    <p:sldId id="284" r:id="rId20"/>
    <p:sldId id="285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나눔바른펜" panose="020B0503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06084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493658" y="2924944"/>
            <a:ext cx="6156684" cy="2016224"/>
            <a:chOff x="1079612" y="2394828"/>
            <a:chExt cx="6156684" cy="2016224"/>
          </a:xfrm>
        </p:grpSpPr>
        <p:sp>
          <p:nvSpPr>
            <p:cNvPr id="25" name="직사각형 24"/>
            <p:cNvSpPr/>
            <p:nvPr/>
          </p:nvSpPr>
          <p:spPr>
            <a:xfrm>
              <a:off x="1079612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72000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77456" y="380580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성별 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378248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령</a:t>
            </a:r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별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66424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나영씨 구성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2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0424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14014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7564" y="6093296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789040"/>
            <a:ext cx="1457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056" y="3809662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131" y="609329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버튼 클릭 시 해당 영화가 선택된 예매창으로 자동 이동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2905392">
            <a:off x="2563292" y="5540084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76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 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랄프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]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863" y="263691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</a:p>
          <a:p>
            <a:pPr algn="ctr"/>
            <a:r>
              <a:rPr lang="en-US" altLang="ko-KR" dirty="0" smtClean="0"/>
              <a:t>&lt;      13      14      15      16      17      18      19      20      21     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상품권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스낵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9372434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블라블라 어쩌고 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131" y="609329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버튼 클릭 시 해당 영화가 선택된 예매창으로 자동 이동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573016"/>
            <a:ext cx="1457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526</Words>
  <Application>Microsoft Office PowerPoint</Application>
  <PresentationFormat>화면 슬라이드 쇼(4:3)</PresentationFormat>
  <Paragraphs>254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맑은 고딕</vt:lpstr>
      <vt:lpstr>Segoe UI</vt:lpstr>
      <vt:lpstr>나눔바른펜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23</cp:revision>
  <dcterms:created xsi:type="dcterms:W3CDTF">2019-01-08T04:56:23Z</dcterms:created>
  <dcterms:modified xsi:type="dcterms:W3CDTF">2019-01-17T09:08:41Z</dcterms:modified>
</cp:coreProperties>
</file>