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61" r:id="rId4"/>
    <p:sldId id="260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08" y="-2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434E3C-E6B0-4BB3-BD7B-E46684830242}" type="datetimeFigureOut">
              <a:rPr lang="ko-KR" altLang="en-US" smtClean="0"/>
              <a:t>2019-01-09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1BD9AD-ACF9-47ED-AFD8-9C62563C81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28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1BD9AD-ACF9-47ED-AFD8-9C62563C817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328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52B6-6A42-4CFC-A148-9FF22F029E8E}" type="datetimeFigureOut">
              <a:rPr lang="ko-KR" altLang="en-US" smtClean="0"/>
              <a:t>2019-01-09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3A919-7CD7-4B3A-BC4C-48712E588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9116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52B6-6A42-4CFC-A148-9FF22F029E8E}" type="datetimeFigureOut">
              <a:rPr lang="ko-KR" altLang="en-US" smtClean="0"/>
              <a:t>2019-01-09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3A919-7CD7-4B3A-BC4C-48712E588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784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52B6-6A42-4CFC-A148-9FF22F029E8E}" type="datetimeFigureOut">
              <a:rPr lang="ko-KR" altLang="en-US" smtClean="0"/>
              <a:t>2019-01-09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3A919-7CD7-4B3A-BC4C-48712E588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0697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52B6-6A42-4CFC-A148-9FF22F029E8E}" type="datetimeFigureOut">
              <a:rPr lang="ko-KR" altLang="en-US" smtClean="0"/>
              <a:t>2019-01-09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3A919-7CD7-4B3A-BC4C-48712E588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744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52B6-6A42-4CFC-A148-9FF22F029E8E}" type="datetimeFigureOut">
              <a:rPr lang="ko-KR" altLang="en-US" smtClean="0"/>
              <a:t>2019-01-09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3A919-7CD7-4B3A-BC4C-48712E588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310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52B6-6A42-4CFC-A148-9FF22F029E8E}" type="datetimeFigureOut">
              <a:rPr lang="ko-KR" altLang="en-US" smtClean="0"/>
              <a:t>2019-01-09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3A919-7CD7-4B3A-BC4C-48712E588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536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52B6-6A42-4CFC-A148-9FF22F029E8E}" type="datetimeFigureOut">
              <a:rPr lang="ko-KR" altLang="en-US" smtClean="0"/>
              <a:t>2019-01-09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3A919-7CD7-4B3A-BC4C-48712E588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576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52B6-6A42-4CFC-A148-9FF22F029E8E}" type="datetimeFigureOut">
              <a:rPr lang="ko-KR" altLang="en-US" smtClean="0"/>
              <a:t>2019-01-09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3A919-7CD7-4B3A-BC4C-48712E588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432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52B6-6A42-4CFC-A148-9FF22F029E8E}" type="datetimeFigureOut">
              <a:rPr lang="ko-KR" altLang="en-US" smtClean="0"/>
              <a:t>2019-01-09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3A919-7CD7-4B3A-BC4C-48712E588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493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52B6-6A42-4CFC-A148-9FF22F029E8E}" type="datetimeFigureOut">
              <a:rPr lang="ko-KR" altLang="en-US" smtClean="0"/>
              <a:t>2019-01-09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3A919-7CD7-4B3A-BC4C-48712E588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615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52B6-6A42-4CFC-A148-9FF22F029E8E}" type="datetimeFigureOut">
              <a:rPr lang="ko-KR" altLang="en-US" smtClean="0"/>
              <a:t>2019-01-09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3A919-7CD7-4B3A-BC4C-48712E588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887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C52B6-6A42-4CFC-A148-9FF22F029E8E}" type="datetimeFigureOut">
              <a:rPr lang="ko-KR" altLang="en-US" smtClean="0"/>
              <a:t>2019-01-09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3A919-7CD7-4B3A-BC4C-48712E588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2942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3528" y="1844824"/>
            <a:ext cx="8496944" cy="1728192"/>
          </a:xfrm>
          <a:prstGeom prst="rect">
            <a:avLst/>
          </a:prstGeom>
          <a:solidFill>
            <a:schemeClr val="accent3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2267744" y="2024844"/>
            <a:ext cx="4680520" cy="1368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smtClean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프로젝트 스토리보드</a:t>
            </a:r>
            <a:endParaRPr lang="en-US" altLang="ko-KR" b="1" dirty="0" smtClean="0">
              <a:solidFill>
                <a:prstClr val="black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sz="1800" b="1" dirty="0" smtClean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관리자모</a:t>
            </a:r>
            <a:r>
              <a:rPr lang="ko-KR" altLang="en-US" sz="1800" b="1" dirty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드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07504" y="116632"/>
            <a:ext cx="8856984" cy="6552728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99792" y="4293096"/>
            <a:ext cx="37444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더조은 컴퓨터학원 일산</a:t>
            </a:r>
            <a:endParaRPr lang="en-US" altLang="ko-KR" sz="1200" dirty="0">
              <a:solidFill>
                <a:prstClr val="black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ctr"/>
            <a:r>
              <a:rPr lang="ko-KR" altLang="en-US" b="1" dirty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이상윤 </a:t>
            </a:r>
            <a:r>
              <a:rPr lang="en-US" altLang="ko-KR" b="1" dirty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* </a:t>
            </a:r>
            <a:r>
              <a:rPr lang="ko-KR" altLang="en-US" b="1" dirty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이아란 </a:t>
            </a:r>
            <a:r>
              <a:rPr lang="en-US" altLang="ko-KR" b="1" dirty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* </a:t>
            </a:r>
            <a:r>
              <a:rPr lang="ko-KR" altLang="en-US" b="1" dirty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최나영</a:t>
            </a: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1981497"/>
              </p:ext>
            </p:extLst>
          </p:nvPr>
        </p:nvGraphicFramePr>
        <p:xfrm>
          <a:off x="179512" y="6237312"/>
          <a:ext cx="8640960" cy="210094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881733"/>
                <a:gridCol w="2081463"/>
                <a:gridCol w="815240"/>
                <a:gridCol w="2052553"/>
                <a:gridCol w="913025"/>
                <a:gridCol w="1896946"/>
              </a:tblGrid>
              <a:tr h="21009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solidFill>
                            <a:srgbClr val="5F5F5F"/>
                          </a:solidFill>
                          <a:latin typeface="나눔바른펜" panose="020B0503000000000000" pitchFamily="50" charset="-127"/>
                          <a:ea typeface="나눔바른펜" panose="020B0503000000000000" pitchFamily="50" charset="-127"/>
                          <a:cs typeface="Segoe UI" panose="020B0502040204020203" pitchFamily="34" charset="0"/>
                        </a:rPr>
                        <a:t>부서</a:t>
                      </a:r>
                      <a:endParaRPr lang="en-US" sz="800" b="1" dirty="0">
                        <a:solidFill>
                          <a:srgbClr val="5F5F5F"/>
                        </a:solidFill>
                        <a:latin typeface="나눔바른펜" panose="020B0503000000000000" pitchFamily="50" charset="-127"/>
                        <a:ea typeface="나눔바른펜" panose="020B0503000000000000" pitchFamily="50" charset="-127"/>
                        <a:cs typeface="Segoe UI" panose="020B0502040204020203" pitchFamily="34" charset="0"/>
                      </a:endParaRPr>
                    </a:p>
                  </a:txBody>
                  <a:tcPr marL="78377" marR="78377" marT="44087" marB="44087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0" dirty="0">
                        <a:solidFill>
                          <a:srgbClr val="5F5F5F"/>
                        </a:solidFill>
                        <a:latin typeface="나눔바른펜" panose="020B0503000000000000" pitchFamily="50" charset="-127"/>
                        <a:ea typeface="나눔바른펜" panose="020B0503000000000000" pitchFamily="50" charset="-127"/>
                        <a:cs typeface="Segoe UI" panose="020B0502040204020203" pitchFamily="34" charset="0"/>
                      </a:endParaRPr>
                    </a:p>
                  </a:txBody>
                  <a:tcPr marL="78377" marR="78377" marT="44087" marB="44087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solidFill>
                            <a:srgbClr val="5F5F5F"/>
                          </a:solidFill>
                          <a:latin typeface="나눔바른펜" panose="020B0503000000000000" pitchFamily="50" charset="-127"/>
                          <a:ea typeface="나눔바른펜" panose="020B0503000000000000" pitchFamily="50" charset="-127"/>
                          <a:cs typeface="Segoe UI" panose="020B0502040204020203" pitchFamily="34" charset="0"/>
                        </a:rPr>
                        <a:t>작성자</a:t>
                      </a:r>
                      <a:endParaRPr lang="en-US" sz="800" b="1" dirty="0">
                        <a:solidFill>
                          <a:srgbClr val="5F5F5F"/>
                        </a:solidFill>
                        <a:latin typeface="나눔바른펜" panose="020B0503000000000000" pitchFamily="50" charset="-127"/>
                        <a:ea typeface="나눔바른펜" panose="020B0503000000000000" pitchFamily="50" charset="-127"/>
                        <a:cs typeface="Segoe UI" panose="020B0502040204020203" pitchFamily="34" charset="0"/>
                      </a:endParaRPr>
                    </a:p>
                  </a:txBody>
                  <a:tcPr marL="78377" marR="78377" marT="44087" marB="44087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b="0" dirty="0" smtClean="0">
                          <a:solidFill>
                            <a:srgbClr val="5F5F5F"/>
                          </a:solidFill>
                          <a:latin typeface="나눔바른펜" panose="020B0503000000000000" pitchFamily="50" charset="-127"/>
                          <a:ea typeface="나눔바른펜" panose="020B0503000000000000" pitchFamily="50" charset="-127"/>
                          <a:cs typeface="Segoe UI" panose="020B0502040204020203" pitchFamily="34" charset="0"/>
                        </a:rPr>
                        <a:t>이아란</a:t>
                      </a:r>
                      <a:endParaRPr lang="en-US" sz="800" b="0" dirty="0">
                        <a:solidFill>
                          <a:srgbClr val="5F5F5F"/>
                        </a:solidFill>
                        <a:latin typeface="나눔바른펜" panose="020B0503000000000000" pitchFamily="50" charset="-127"/>
                        <a:ea typeface="나눔바른펜" panose="020B0503000000000000" pitchFamily="50" charset="-127"/>
                        <a:cs typeface="Segoe UI" panose="020B0502040204020203" pitchFamily="34" charset="0"/>
                      </a:endParaRPr>
                    </a:p>
                  </a:txBody>
                  <a:tcPr marL="78377" marR="78377" marT="44087" marB="44087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rgbClr val="5F5F5F"/>
                          </a:solidFill>
                          <a:latin typeface="나눔바른펜" panose="020B0503000000000000" pitchFamily="50" charset="-127"/>
                          <a:ea typeface="나눔바른펜" panose="020B0503000000000000" pitchFamily="50" charset="-127"/>
                          <a:cs typeface="Segoe UI" panose="020B0502040204020203" pitchFamily="34" charset="0"/>
                        </a:rPr>
                        <a:t>작성일</a:t>
                      </a:r>
                      <a:endParaRPr lang="en-US" sz="800" dirty="0">
                        <a:solidFill>
                          <a:srgbClr val="5F5F5F"/>
                        </a:solidFill>
                        <a:latin typeface="나눔바른펜" panose="020B0503000000000000" pitchFamily="50" charset="-127"/>
                        <a:ea typeface="나눔바른펜" panose="020B0503000000000000" pitchFamily="50" charset="-127"/>
                        <a:cs typeface="Segoe UI" panose="020B0502040204020203" pitchFamily="34" charset="0"/>
                      </a:endParaRPr>
                    </a:p>
                  </a:txBody>
                  <a:tcPr marL="78377" marR="78377" marT="44087" marB="44087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rgbClr val="5F5F5F"/>
                          </a:solidFill>
                          <a:latin typeface="나눔바른펜" panose="020B0503000000000000" pitchFamily="50" charset="-127"/>
                          <a:ea typeface="나눔바른펜" panose="020B0503000000000000" pitchFamily="50" charset="-127"/>
                          <a:cs typeface="Segoe UI" panose="020B0502040204020203" pitchFamily="34" charset="0"/>
                        </a:rPr>
                        <a:t>2019-01-08</a:t>
                      </a:r>
                      <a:endParaRPr lang="en-US" sz="800" b="0" dirty="0">
                        <a:solidFill>
                          <a:srgbClr val="5F5F5F"/>
                        </a:solidFill>
                        <a:latin typeface="나눔바른펜" panose="020B0503000000000000" pitchFamily="50" charset="-127"/>
                        <a:ea typeface="나눔바른펜" panose="020B0503000000000000" pitchFamily="50" charset="-127"/>
                        <a:cs typeface="Segoe UI" panose="020B0502040204020203" pitchFamily="34" charset="0"/>
                      </a:endParaRPr>
                    </a:p>
                  </a:txBody>
                  <a:tcPr marL="78377" marR="78377" marT="44087" marB="44087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467544" y="1988840"/>
            <a:ext cx="8208912" cy="147616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25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051720" y="2420888"/>
            <a:ext cx="5112568" cy="1728192"/>
          </a:xfrm>
          <a:prstGeom prst="rect">
            <a:avLst/>
          </a:prstGeom>
          <a:solidFill>
            <a:schemeClr val="accent3">
              <a:lumMod val="40000"/>
              <a:lumOff val="60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7504" y="116632"/>
            <a:ext cx="8856984" cy="6552728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2267744" y="2564904"/>
            <a:ext cx="4680520" cy="1368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b="1" dirty="0" smtClean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프로젝트 </a:t>
            </a:r>
            <a:endParaRPr lang="en-US" altLang="ko-KR" sz="2800" b="1" dirty="0" smtClean="0">
              <a:solidFill>
                <a:prstClr val="black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b="1" dirty="0" smtClean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관리자 영화 관리</a:t>
            </a:r>
            <a:endParaRPr lang="ko-KR" altLang="en-US" b="1" dirty="0">
              <a:solidFill>
                <a:prstClr val="black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67944" y="3729806"/>
            <a:ext cx="5309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AutoNum type="arabicPeriod"/>
            </a:pPr>
            <a:endParaRPr lang="en-US" altLang="ko-KR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342900" indent="-342900">
              <a:buFontTx/>
              <a:buAutoNum type="arabicPeriod"/>
            </a:pPr>
            <a:endParaRPr lang="en-US" altLang="ko-KR" dirty="0" smtClean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342900" indent="-342900">
              <a:buFontTx/>
              <a:buAutoNum type="arabicPeriod"/>
            </a:pPr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411760" y="2591799"/>
            <a:ext cx="4536504" cy="136815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79912" y="4293096"/>
            <a:ext cx="18722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영화 리스트</a:t>
            </a:r>
            <a:endParaRPr lang="en-US" altLang="ko-KR" sz="14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등록</a:t>
            </a:r>
            <a:r>
              <a:rPr lang="en-US" altLang="ko-KR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/</a:t>
            </a:r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수정</a:t>
            </a:r>
            <a:endParaRPr lang="en-US" altLang="ko-KR" sz="14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endParaRPr lang="ko-KR" altLang="en-US" sz="14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8432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7504" y="332656"/>
            <a:ext cx="8856984" cy="6336704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67944" y="427311"/>
            <a:ext cx="10801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로고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395536" y="1268760"/>
            <a:ext cx="8352928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395536" y="1700808"/>
            <a:ext cx="8352928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2411760" y="1268760"/>
            <a:ext cx="0" cy="432048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4572000" y="1268760"/>
            <a:ext cx="0" cy="432048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6732240" y="1268760"/>
            <a:ext cx="0" cy="432048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71600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MOVIE</a:t>
            </a:r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131840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TICKET</a:t>
            </a:r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292080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NOTICE</a:t>
            </a:r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308304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STORE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9512" y="44624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영화 관리</a:t>
            </a:r>
            <a:r>
              <a:rPr lang="en-US" altLang="ko-KR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(</a:t>
            </a:r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리스트</a:t>
            </a:r>
            <a:r>
              <a:rPr lang="en-US" altLang="ko-KR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)</a:t>
            </a:r>
            <a:endParaRPr lang="ko-KR" altLang="en-US" sz="1200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7544" y="2033665"/>
            <a:ext cx="1221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영화 관리</a:t>
            </a:r>
            <a:endParaRPr lang="ko-KR" altLang="en-US" sz="2400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375574" y="4149080"/>
            <a:ext cx="8352928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1772797" y="2120481"/>
            <a:ext cx="648072" cy="2880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879370" y="2110608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등록</a:t>
            </a:r>
            <a:endParaRPr lang="ko-KR" altLang="en-US" sz="1400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31840" y="6407750"/>
            <a:ext cx="4176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영화 리스트는 게시판 형태로</a:t>
            </a:r>
            <a:r>
              <a:rPr lang="en-US" altLang="ko-KR" sz="11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,  </a:t>
            </a:r>
            <a:r>
              <a:rPr lang="ko-KR" altLang="en-US" sz="11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한 페이지에 </a:t>
            </a:r>
            <a:r>
              <a:rPr lang="en-US" altLang="ko-KR" sz="11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10</a:t>
            </a:r>
            <a:r>
              <a:rPr lang="ko-KR" altLang="en-US" sz="11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개 목록</a:t>
            </a:r>
            <a:endParaRPr lang="ko-KR" altLang="en-US" sz="11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99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5292080" y="2700265"/>
            <a:ext cx="2448272" cy="296416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66" name="Picture 2" descr="C:\Users\ss\AppData\Local\Microsoft\Windows\Temporary Internet Files\Content.IE5\F9YBAV4I\magnifying-glass-1976105_960_72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3796" y="2754153"/>
            <a:ext cx="188640" cy="18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4375594"/>
              </p:ext>
            </p:extLst>
          </p:nvPr>
        </p:nvGraphicFramePr>
        <p:xfrm>
          <a:off x="290117" y="4365104"/>
          <a:ext cx="8563764" cy="151451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33597"/>
                <a:gridCol w="633597"/>
                <a:gridCol w="1632165"/>
                <a:gridCol w="1132881"/>
                <a:gridCol w="1132881"/>
                <a:gridCol w="1132881"/>
                <a:gridCol w="1132881"/>
                <a:gridCol w="1132881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50000">
                                <a:schemeClr val="tx1"/>
                              </a:gs>
                              <a:gs pos="99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영화 </a:t>
                      </a:r>
                      <a:endParaRPr lang="en-US" altLang="ko-KR" sz="1050" dirty="0" smtClean="0">
                        <a:gradFill>
                          <a:gsLst>
                            <a:gs pos="0">
                              <a:schemeClr val="tx1"/>
                            </a:gs>
                            <a:gs pos="50000">
                              <a:schemeClr val="tx1"/>
                            </a:gs>
                            <a:gs pos="99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  <a:p>
                      <a:pPr algn="ctr" latinLnBrk="1"/>
                      <a:r>
                        <a:rPr lang="ko-KR" altLang="en-US" sz="105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50000">
                                <a:schemeClr val="tx1"/>
                              </a:gs>
                              <a:gs pos="99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일련번호 </a:t>
                      </a:r>
                      <a:endParaRPr lang="ko-KR" altLang="en-US" sz="1050" dirty="0">
                        <a:gradFill>
                          <a:gsLst>
                            <a:gs pos="0">
                              <a:schemeClr val="tx1"/>
                            </a:gs>
                            <a:gs pos="50000">
                              <a:schemeClr val="tx1"/>
                            </a:gs>
                            <a:gs pos="99000">
                              <a:schemeClr val="tx1"/>
                            </a:gs>
                          </a:gsLst>
                          <a:lin ang="5400000" scaled="0"/>
                        </a:gradFill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영화명</a:t>
                      </a:r>
                      <a:endParaRPr lang="ko-KR" altLang="en-US" sz="105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감독</a:t>
                      </a:r>
                      <a:endParaRPr lang="ko-KR" altLang="en-US" sz="105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장르</a:t>
                      </a:r>
                      <a:endParaRPr lang="ko-KR" altLang="en-US" sz="105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개봉일</a:t>
                      </a:r>
                      <a:endParaRPr lang="ko-KR" altLang="en-US" sz="105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상영종료일</a:t>
                      </a:r>
                      <a:endParaRPr lang="ko-KR" altLang="en-US" sz="105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노출여부</a:t>
                      </a:r>
                      <a:endParaRPr lang="ko-KR" altLang="en-US" sz="105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anchor="ctr"/>
                </a:tc>
              </a:tr>
              <a:tr h="361359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27</a:t>
                      </a:r>
                      <a:endParaRPr lang="ko-KR" altLang="en-US" sz="105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아쿠아맨</a:t>
                      </a:r>
                      <a:endParaRPr lang="ko-KR" altLang="en-US" sz="105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최나영</a:t>
                      </a:r>
                      <a:endParaRPr lang="ko-KR" altLang="en-US" sz="105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액션</a:t>
                      </a:r>
                      <a:r>
                        <a:rPr lang="en-US" altLang="ko-KR" sz="105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, </a:t>
                      </a:r>
                      <a:r>
                        <a:rPr lang="ko-KR" altLang="en-US" sz="105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스릴러</a:t>
                      </a:r>
                      <a:endParaRPr lang="ko-KR" altLang="en-US" sz="105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2019-01-03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2019-01-29</a:t>
                      </a:r>
                      <a:endParaRPr lang="ko-KR" altLang="en-US" sz="105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Y</a:t>
                      </a:r>
                      <a:endParaRPr lang="ko-KR" altLang="en-US" sz="105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20</a:t>
                      </a:r>
                      <a:endParaRPr lang="ko-KR" altLang="en-US" sz="105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마약왕</a:t>
                      </a:r>
                      <a:endParaRPr lang="ko-KR" altLang="en-US" sz="105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이아란</a:t>
                      </a:r>
                      <a:endParaRPr lang="ko-KR" altLang="en-US" sz="105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범죄</a:t>
                      </a:r>
                      <a:endParaRPr lang="ko-KR" altLang="en-US" sz="105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2019-01-02</a:t>
                      </a:r>
                      <a:endParaRPr lang="ko-KR" altLang="en-US" sz="105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2019-01-07</a:t>
                      </a:r>
                      <a:endParaRPr lang="ko-KR" altLang="en-US" sz="105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N</a:t>
                      </a:r>
                      <a:endParaRPr lang="ko-KR" altLang="en-US" sz="105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10</a:t>
                      </a:r>
                      <a:endParaRPr lang="ko-KR" altLang="en-US" sz="105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주먹왕 랄프</a:t>
                      </a:r>
                      <a:endParaRPr lang="ko-KR" altLang="en-US" sz="105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이상윤</a:t>
                      </a:r>
                      <a:endParaRPr lang="ko-KR" altLang="en-US" sz="105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어린이</a:t>
                      </a:r>
                      <a:endParaRPr lang="ko-KR" altLang="en-US" sz="105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2018-12-01</a:t>
                      </a:r>
                      <a:endParaRPr lang="ko-KR" altLang="en-US" sz="105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2018-01-05</a:t>
                      </a:r>
                      <a:endParaRPr lang="ko-KR" altLang="en-US" sz="105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N</a:t>
                      </a:r>
                      <a:endParaRPr lang="ko-KR" altLang="en-US" sz="105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4402474" y="5939988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1|2|3</a:t>
            </a:r>
            <a:endParaRPr lang="ko-KR" altLang="en-US" sz="12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99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472244" y="2564904"/>
            <a:ext cx="8199512" cy="1452535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562112" y="4914281"/>
            <a:ext cx="72000" cy="72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562112" y="5292243"/>
            <a:ext cx="72000" cy="72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562112" y="5661248"/>
            <a:ext cx="72000" cy="72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78326" y="2663807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영화명</a:t>
            </a:r>
            <a:endParaRPr lang="en-US" altLang="ko-KR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601119" y="2663807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감독</a:t>
            </a:r>
            <a:endParaRPr lang="en-US" altLang="ko-KR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727684" y="2700265"/>
            <a:ext cx="2448272" cy="296416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30" name="Picture 2" descr="C:\Users\ss\AppData\Local\Microsoft\Windows\Temporary Internet Files\Content.IE5\F9YBAV4I\magnifying-glass-1976105_960_72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9400" y="2754153"/>
            <a:ext cx="188640" cy="18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C:\Users\ss\AppData\Local\Microsoft\Windows\Temporary Internet Files\Content.IE5\F9YBAV4I\magnifying-glass-1976105_960_72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9544" y="3158898"/>
            <a:ext cx="188640" cy="18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직사각형 33"/>
          <p:cNvSpPr/>
          <p:nvPr/>
        </p:nvSpPr>
        <p:spPr>
          <a:xfrm>
            <a:off x="5141252" y="4350314"/>
            <a:ext cx="2448272" cy="296416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35" name="Picture 2" descr="C:\Users\ss\AppData\Local\Microsoft\Windows\Temporary Internet Files\Content.IE5\F9YBAV4I\magnifying-glass-1976105_960_72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4144" y="4149080"/>
            <a:ext cx="188640" cy="18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702137" y="3068960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출연배우</a:t>
            </a:r>
            <a:endParaRPr lang="en-US" altLang="ko-KR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601407" y="3068960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장</a:t>
            </a:r>
            <a:r>
              <a:rPr lang="ko-KR" altLang="en-US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르</a:t>
            </a:r>
            <a:endParaRPr lang="en-US" altLang="ko-KR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727972" y="3105418"/>
            <a:ext cx="2448272" cy="296416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10751" y="3491716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기간검색</a:t>
            </a:r>
            <a:endParaRPr lang="en-US" altLang="ko-KR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727972" y="3532366"/>
            <a:ext cx="648072" cy="2880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최근</a:t>
            </a:r>
            <a:r>
              <a:rPr lang="en-US" altLang="ko-KR" sz="9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 1</a:t>
            </a:r>
            <a:r>
              <a:rPr lang="ko-KR" altLang="en-US" sz="9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개월</a:t>
            </a:r>
            <a:endParaRPr lang="ko-KR" altLang="en-US" sz="9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510626" y="3532366"/>
            <a:ext cx="648072" cy="2880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최근</a:t>
            </a:r>
            <a:r>
              <a:rPr lang="en-US" altLang="ko-KR" sz="9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 3</a:t>
            </a:r>
            <a:r>
              <a:rPr lang="ko-KR" altLang="en-US" sz="9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개월</a:t>
            </a:r>
            <a:endParaRPr lang="ko-KR" altLang="en-US" sz="9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242974" y="3532366"/>
            <a:ext cx="648072" cy="2880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최근</a:t>
            </a:r>
            <a:r>
              <a:rPr lang="en-US" altLang="ko-KR" sz="9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 6</a:t>
            </a:r>
            <a:r>
              <a:rPr lang="ko-KR" altLang="en-US" sz="9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개월</a:t>
            </a:r>
            <a:endParaRPr lang="ko-KR" altLang="en-US" sz="9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193020" y="3534972"/>
            <a:ext cx="1566392" cy="296416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174248" y="3534972"/>
            <a:ext cx="1566392" cy="296416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840717" y="35010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~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66038" y="3555086"/>
            <a:ext cx="14702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2018-01-01 </a:t>
            </a:r>
            <a:r>
              <a:rPr lang="ko-KR" altLang="en-US" sz="105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의 형태로 입력</a:t>
            </a:r>
            <a:endParaRPr lang="ko-KR" altLang="en-US" sz="105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48" name="Picture 2" descr="C:\Users\ss\AppData\Local\Microsoft\Windows\Temporary Internet Files\Content.IE5\F9YBAV4I\magnifying-glass-1976105_960_72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4576" y="3581698"/>
            <a:ext cx="188640" cy="18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TextBox 59"/>
          <p:cNvSpPr txBox="1"/>
          <p:nvPr/>
        </p:nvSpPr>
        <p:spPr>
          <a:xfrm>
            <a:off x="5292080" y="299668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액션</a:t>
            </a:r>
            <a:r>
              <a:rPr lang="en-US" altLang="ko-KR" sz="900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sz="9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       </a:t>
            </a:r>
            <a:r>
              <a:rPr lang="ko-KR" altLang="en-US" sz="9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스릴러</a:t>
            </a:r>
            <a:r>
              <a:rPr lang="en-US" altLang="ko-KR" sz="900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sz="9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       </a:t>
            </a:r>
            <a:r>
              <a:rPr lang="ko-KR" altLang="en-US" sz="9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멜로</a:t>
            </a:r>
            <a:r>
              <a:rPr lang="en-US" altLang="ko-KR" sz="9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        </a:t>
            </a:r>
            <a:r>
              <a:rPr lang="ko-KR" altLang="en-US" sz="9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코믹</a:t>
            </a:r>
            <a:endParaRPr lang="en-US" altLang="ko-KR" sz="9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en-US" altLang="ko-KR" sz="9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        </a:t>
            </a:r>
          </a:p>
        </p:txBody>
      </p:sp>
      <p:sp>
        <p:nvSpPr>
          <p:cNvPr id="61" name="Text Box"/>
          <p:cNvSpPr/>
          <p:nvPr/>
        </p:nvSpPr>
        <p:spPr>
          <a:xfrm>
            <a:off x="6957444" y="3203723"/>
            <a:ext cx="476991" cy="225703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 smtClean="0">
              <a:solidFill>
                <a:schemeClr val="bg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5265185" y="3065863"/>
            <a:ext cx="72000" cy="72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5697241" y="3065863"/>
            <a:ext cx="72000" cy="72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6185921" y="3065863"/>
            <a:ext cx="72000" cy="72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6615415" y="3065863"/>
            <a:ext cx="72000" cy="72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5264338" y="3246888"/>
            <a:ext cx="72000" cy="72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5697241" y="3246888"/>
            <a:ext cx="72000" cy="72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6185921" y="3246888"/>
            <a:ext cx="72000" cy="72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6615415" y="3246888"/>
            <a:ext cx="72000" cy="72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5292080" y="316954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범</a:t>
            </a:r>
            <a:r>
              <a:rPr lang="ko-KR" altLang="en-US" sz="900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죄</a:t>
            </a:r>
            <a:r>
              <a:rPr lang="en-US" altLang="ko-KR" sz="9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        </a:t>
            </a:r>
            <a:r>
              <a:rPr lang="ko-KR" altLang="en-US" sz="9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판타지</a:t>
            </a:r>
            <a:r>
              <a:rPr lang="en-US" altLang="ko-KR" sz="9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         SF         </a:t>
            </a:r>
            <a:r>
              <a:rPr lang="ko-KR" altLang="en-US" sz="9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기타</a:t>
            </a:r>
            <a:endParaRPr lang="en-US" altLang="ko-KR" sz="9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en-US" altLang="ko-KR" sz="9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320953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7504" y="332656"/>
            <a:ext cx="8856984" cy="6336704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67944" y="427311"/>
            <a:ext cx="10801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로고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395536" y="1268760"/>
            <a:ext cx="8352928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395536" y="1700808"/>
            <a:ext cx="8352928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2411760" y="1268760"/>
            <a:ext cx="0" cy="432048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4572000" y="1268760"/>
            <a:ext cx="0" cy="432048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6732240" y="1268760"/>
            <a:ext cx="0" cy="432048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71600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MOVIE</a:t>
            </a:r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131840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TICKET</a:t>
            </a:r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292080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NOTICE</a:t>
            </a:r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308304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STORE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9512" y="44624"/>
            <a:ext cx="13436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영화 관리</a:t>
            </a:r>
            <a:r>
              <a:rPr lang="en-US" altLang="ko-KR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(</a:t>
            </a:r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등록</a:t>
            </a:r>
            <a:r>
              <a:rPr lang="en-US" altLang="ko-KR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/</a:t>
            </a:r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수정</a:t>
            </a:r>
            <a:r>
              <a:rPr lang="en-US" altLang="ko-KR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)</a:t>
            </a:r>
            <a:endParaRPr lang="ko-KR" altLang="en-US" sz="1200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7544" y="2033665"/>
            <a:ext cx="18101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영화 등록</a:t>
            </a:r>
            <a:r>
              <a:rPr lang="en-US" altLang="ko-KR" sz="24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/</a:t>
            </a:r>
            <a:r>
              <a:rPr lang="ko-KR" altLang="en-US" sz="24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수정</a:t>
            </a:r>
            <a:endParaRPr lang="ko-KR" altLang="en-US" sz="2400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395536" y="2526596"/>
            <a:ext cx="8352928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701518" y="3209743"/>
            <a:ext cx="1978296" cy="2448272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71600" y="4004462"/>
            <a:ext cx="15121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대표이미지</a:t>
            </a:r>
            <a:endParaRPr lang="en-US" altLang="ko-KR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ctr"/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(</a:t>
            </a:r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포스터</a:t>
            </a:r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)</a:t>
            </a:r>
          </a:p>
          <a:p>
            <a:pPr algn="ctr"/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확인 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131840" y="2771963"/>
            <a:ext cx="302433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9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영화명</a:t>
            </a:r>
            <a:endParaRPr lang="en-US" altLang="ko-KR" sz="9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9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9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감독</a:t>
            </a:r>
            <a:endParaRPr lang="en-US" altLang="ko-KR" sz="9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9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9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배우</a:t>
            </a:r>
            <a:endParaRPr lang="en-US" altLang="ko-KR" sz="9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9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9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장르</a:t>
            </a:r>
            <a:endParaRPr lang="en-US" altLang="ko-KR" sz="9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9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9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개봉일</a:t>
            </a:r>
            <a:endParaRPr lang="en-US" altLang="ko-KR" sz="9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9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9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상영종료일</a:t>
            </a:r>
            <a:endParaRPr lang="en-US" altLang="ko-KR" sz="9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9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9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상영포맷</a:t>
            </a:r>
            <a:endParaRPr lang="en-US" altLang="ko-KR" sz="9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9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9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포스터</a:t>
            </a:r>
            <a:endParaRPr lang="en-US" altLang="ko-KR" sz="9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9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9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스틸컷</a:t>
            </a:r>
            <a:endParaRPr lang="en-US" altLang="ko-KR" sz="9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9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9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트레일러</a:t>
            </a:r>
            <a:endParaRPr lang="en-US" altLang="ko-KR" sz="9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9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9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시놉시스</a:t>
            </a:r>
            <a:endParaRPr lang="en-US" altLang="ko-KR" sz="9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9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9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endParaRPr lang="en-US" altLang="ko-KR" sz="9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9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9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시간표</a:t>
            </a:r>
            <a:endParaRPr lang="en-US" altLang="ko-KR" sz="9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9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885121" y="5824677"/>
            <a:ext cx="648072" cy="2880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994887" y="5814805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등</a:t>
            </a:r>
            <a:r>
              <a:rPr lang="ko-KR" altLang="en-US" sz="1400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록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1620847" y="5824095"/>
            <a:ext cx="648072" cy="2880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730613" y="5823188"/>
            <a:ext cx="457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취</a:t>
            </a:r>
            <a:r>
              <a:rPr lang="ko-KR" altLang="en-US" sz="1400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소</a:t>
            </a:r>
          </a:p>
        </p:txBody>
      </p:sp>
      <p:sp>
        <p:nvSpPr>
          <p:cNvPr id="62" name="Text Box"/>
          <p:cNvSpPr/>
          <p:nvPr/>
        </p:nvSpPr>
        <p:spPr>
          <a:xfrm>
            <a:off x="3995936" y="2790469"/>
            <a:ext cx="1258782" cy="225703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 smtClean="0">
              <a:solidFill>
                <a:schemeClr val="bg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Text Box"/>
          <p:cNvSpPr/>
          <p:nvPr/>
        </p:nvSpPr>
        <p:spPr>
          <a:xfrm>
            <a:off x="3995936" y="3060571"/>
            <a:ext cx="1258782" cy="225703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 smtClean="0">
              <a:solidFill>
                <a:schemeClr val="bg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Text Box"/>
          <p:cNvSpPr/>
          <p:nvPr/>
        </p:nvSpPr>
        <p:spPr>
          <a:xfrm>
            <a:off x="3995936" y="3330673"/>
            <a:ext cx="1258782" cy="225703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 smtClean="0">
              <a:solidFill>
                <a:schemeClr val="bg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094839" y="3603321"/>
            <a:ext cx="40952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액션</a:t>
            </a:r>
            <a:r>
              <a:rPr lang="en-US" altLang="ko-KR" sz="900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sz="9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       </a:t>
            </a:r>
            <a:r>
              <a:rPr lang="ko-KR" altLang="en-US" sz="9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스릴러</a:t>
            </a:r>
            <a:r>
              <a:rPr lang="en-US" altLang="ko-KR" sz="900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sz="9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       </a:t>
            </a:r>
            <a:r>
              <a:rPr lang="ko-KR" altLang="en-US" sz="9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멜로</a:t>
            </a:r>
            <a:r>
              <a:rPr lang="en-US" altLang="ko-KR" sz="9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        </a:t>
            </a:r>
            <a:r>
              <a:rPr lang="ko-KR" altLang="en-US" sz="9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코믹</a:t>
            </a:r>
            <a:r>
              <a:rPr lang="en-US" altLang="ko-KR" sz="9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        </a:t>
            </a:r>
            <a:r>
              <a:rPr lang="ko-KR" altLang="en-US" sz="9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범죄        판타지        </a:t>
            </a:r>
            <a:r>
              <a:rPr lang="en-US" altLang="ko-KR" sz="9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SF        </a:t>
            </a:r>
            <a:r>
              <a:rPr lang="ko-KR" altLang="en-US" sz="9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기타</a:t>
            </a:r>
            <a:endParaRPr lang="en-US" altLang="ko-KR" sz="9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70" name="Text Box"/>
          <p:cNvSpPr/>
          <p:nvPr/>
        </p:nvSpPr>
        <p:spPr>
          <a:xfrm>
            <a:off x="7425307" y="3591522"/>
            <a:ext cx="476991" cy="225703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 smtClean="0">
              <a:solidFill>
                <a:schemeClr val="bg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067944" y="3672503"/>
            <a:ext cx="72000" cy="72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4500000" y="3672503"/>
            <a:ext cx="72000" cy="72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4986118" y="3672503"/>
            <a:ext cx="72000" cy="72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5418174" y="3672503"/>
            <a:ext cx="72000" cy="72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5831996" y="3672495"/>
            <a:ext cx="72000" cy="72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6264052" y="3672495"/>
            <a:ext cx="72000" cy="72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6750170" y="3672495"/>
            <a:ext cx="72000" cy="72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7110506" y="3672495"/>
            <a:ext cx="72000" cy="72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 Box"/>
          <p:cNvSpPr/>
          <p:nvPr/>
        </p:nvSpPr>
        <p:spPr>
          <a:xfrm>
            <a:off x="3995936" y="3870589"/>
            <a:ext cx="1258782" cy="225703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 smtClean="0">
              <a:solidFill>
                <a:schemeClr val="bg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9" name="Text Box"/>
          <p:cNvSpPr/>
          <p:nvPr/>
        </p:nvSpPr>
        <p:spPr>
          <a:xfrm>
            <a:off x="3995936" y="4157907"/>
            <a:ext cx="1258782" cy="225703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 smtClean="0">
              <a:solidFill>
                <a:schemeClr val="bg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103804" y="4437688"/>
            <a:ext cx="16182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2D        3D        IMAX        4D    </a:t>
            </a:r>
            <a:endParaRPr lang="ko-KR" altLang="en-US" sz="9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4067944" y="4518669"/>
            <a:ext cx="72000" cy="72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4419315" y="4518661"/>
            <a:ext cx="72000" cy="72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4779067" y="4518661"/>
            <a:ext cx="72000" cy="72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/>
          <p:cNvSpPr/>
          <p:nvPr/>
        </p:nvSpPr>
        <p:spPr>
          <a:xfrm>
            <a:off x="5273870" y="4518661"/>
            <a:ext cx="72000" cy="72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 Box"/>
          <p:cNvSpPr/>
          <p:nvPr/>
        </p:nvSpPr>
        <p:spPr>
          <a:xfrm>
            <a:off x="3995936" y="4719444"/>
            <a:ext cx="1258782" cy="225703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 smtClean="0">
              <a:solidFill>
                <a:schemeClr val="bg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Text Box"/>
          <p:cNvSpPr/>
          <p:nvPr/>
        </p:nvSpPr>
        <p:spPr>
          <a:xfrm>
            <a:off x="3995936" y="5013038"/>
            <a:ext cx="1258782" cy="225703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 smtClean="0">
              <a:solidFill>
                <a:schemeClr val="bg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6" name="Text Box"/>
          <p:cNvSpPr/>
          <p:nvPr/>
        </p:nvSpPr>
        <p:spPr>
          <a:xfrm>
            <a:off x="3995936" y="5301070"/>
            <a:ext cx="1258782" cy="225703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 smtClean="0">
              <a:solidFill>
                <a:schemeClr val="bg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5372765" y="4719444"/>
            <a:ext cx="486126" cy="22570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gradFill>
                  <a:gsLst>
                    <a:gs pos="0">
                      <a:schemeClr val="bg1"/>
                    </a:gs>
                    <a:gs pos="5000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image</a:t>
            </a:r>
            <a:endParaRPr lang="ko-KR" altLang="en-US" sz="900" dirty="0">
              <a:gradFill>
                <a:gsLst>
                  <a:gs pos="0">
                    <a:schemeClr val="bg1"/>
                  </a:gs>
                  <a:gs pos="5000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88" name="모서리가 둥근 직사각형 87"/>
          <p:cNvSpPr/>
          <p:nvPr/>
        </p:nvSpPr>
        <p:spPr>
          <a:xfrm>
            <a:off x="5382018" y="5013038"/>
            <a:ext cx="486126" cy="22570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gradFill>
                  <a:gsLst>
                    <a:gs pos="0">
                      <a:schemeClr val="bg1"/>
                    </a:gs>
                    <a:gs pos="5000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image</a:t>
            </a:r>
            <a:endParaRPr lang="ko-KR" altLang="en-US" sz="900" dirty="0">
              <a:gradFill>
                <a:gsLst>
                  <a:gs pos="0">
                    <a:schemeClr val="bg1"/>
                  </a:gs>
                  <a:gs pos="5000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89" name="모서리가 둥근 직사각형 88"/>
          <p:cNvSpPr/>
          <p:nvPr/>
        </p:nvSpPr>
        <p:spPr>
          <a:xfrm>
            <a:off x="5373053" y="5313078"/>
            <a:ext cx="297578" cy="22589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500481" y="5350644"/>
            <a:ext cx="45719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 rot="16200000">
            <a:off x="5503175" y="5350644"/>
            <a:ext cx="45719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 Box"/>
          <p:cNvSpPr/>
          <p:nvPr/>
        </p:nvSpPr>
        <p:spPr>
          <a:xfrm>
            <a:off x="3995936" y="5589102"/>
            <a:ext cx="1258782" cy="585743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 smtClean="0">
              <a:solidFill>
                <a:schemeClr val="bg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Text Box"/>
          <p:cNvSpPr/>
          <p:nvPr/>
        </p:nvSpPr>
        <p:spPr>
          <a:xfrm>
            <a:off x="3995936" y="6224975"/>
            <a:ext cx="1258782" cy="225703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 smtClean="0">
              <a:solidFill>
                <a:schemeClr val="bg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3" name="모서리가 둥근 직사각형 92"/>
          <p:cNvSpPr/>
          <p:nvPr/>
        </p:nvSpPr>
        <p:spPr>
          <a:xfrm>
            <a:off x="5373053" y="6236983"/>
            <a:ext cx="297578" cy="22589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94" name="직사각형 93"/>
          <p:cNvSpPr/>
          <p:nvPr/>
        </p:nvSpPr>
        <p:spPr>
          <a:xfrm rot="16200000">
            <a:off x="5503175" y="6274549"/>
            <a:ext cx="45719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/>
          <p:cNvSpPr/>
          <p:nvPr/>
        </p:nvSpPr>
        <p:spPr>
          <a:xfrm>
            <a:off x="5503174" y="6274549"/>
            <a:ext cx="45719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3633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161</Words>
  <Application>Microsoft Office PowerPoint</Application>
  <PresentationFormat>화면 슬라이드 쇼(4:3)</PresentationFormat>
  <Paragraphs>110</Paragraphs>
  <Slides>4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ss</dc:creator>
  <cp:lastModifiedBy>ss</cp:lastModifiedBy>
  <cp:revision>15</cp:revision>
  <dcterms:created xsi:type="dcterms:W3CDTF">2019-01-08T07:48:48Z</dcterms:created>
  <dcterms:modified xsi:type="dcterms:W3CDTF">2019-01-09T02:46:56Z</dcterms:modified>
</cp:coreProperties>
</file>