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66" r:id="rId4"/>
    <p:sldId id="265" r:id="rId5"/>
    <p:sldId id="264" r:id="rId6"/>
    <p:sldId id="263" r:id="rId7"/>
    <p:sldId id="262" r:id="rId8"/>
    <p:sldId id="261" r:id="rId9"/>
    <p:sldId id="258" r:id="rId10"/>
    <p:sldId id="260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2B05-B6AA-449C-AF09-8F0DE1CB85A3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724CB-DDAF-4540-9DC3-856E0A814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2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</a:t>
            </a:r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7815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1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1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LNB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44824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67944" y="25585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7220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59578" y="5346321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r>
              <a: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 </a:t>
            </a:r>
            <a:endPara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5202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71800" y="4914272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Youtube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8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0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7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9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48</Words>
  <Application>Microsoft Office PowerPoint</Application>
  <PresentationFormat>화면 슬라이드 쇼(4:3)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6</cp:revision>
  <dcterms:created xsi:type="dcterms:W3CDTF">2019-01-08T04:56:23Z</dcterms:created>
  <dcterms:modified xsi:type="dcterms:W3CDTF">2019-01-08T06:15:15Z</dcterms:modified>
</cp:coreProperties>
</file>