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6" r:id="rId4"/>
    <p:sldId id="269" r:id="rId5"/>
    <p:sldId id="270" r:id="rId6"/>
    <p:sldId id="271" r:id="rId7"/>
    <p:sldId id="265" r:id="rId8"/>
    <p:sldId id="264" r:id="rId9"/>
    <p:sldId id="263" r:id="rId10"/>
    <p:sldId id="262" r:id="rId11"/>
    <p:sldId id="261" r:id="rId12"/>
    <p:sldId id="258" r:id="rId13"/>
    <p:sldId id="260" r:id="rId14"/>
    <p:sldId id="259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바른펜" panose="020B0503000000000000" pitchFamily="50" charset="-127"/>
      <p:regular r:id="rId19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88FA-EA34-4251-9CBA-5C72B3D98B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5C8E6F-8698-47FC-93AC-AE49DF422482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62A0A7D-1459-4626-9162-F4D4EA076617}" type="par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5609EAFB-9704-4FFF-B387-46442AAB325C}" type="sib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027FFB65-53ED-4095-83DC-53B25035484C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</a:t>
          </a:r>
          <a:r>
            <a:rPr lang="ko-KR" altLang="en-US" sz="1600" dirty="0" err="1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C3FE1C4-0F2B-4AB0-A035-314A3B0E3950}" type="par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229E109A-D00E-4810-B676-648F96008E67}" type="sib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1254C8AF-6557-4574-B5B6-7B62FF2F5B17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</a:t>
          </a:r>
          <a:r>
            <a:rPr lang="ko-KR" altLang="en-US" sz="1600" dirty="0" err="1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예정작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88D62FCF-91A2-457C-818B-6FAEF1CADC70}" type="par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729B352F-3AC8-4D49-9477-58DF1FDCA5CD}" type="sib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1D39F82F-CB9E-4AEF-9924-789E05BF1361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34268F66-F002-420E-8E52-7CA6B52CED94}" type="par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9A7426B4-0B3B-49B7-BEDA-C195E96E0603}" type="sib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C450C209-8308-4A9C-98D4-D889371E264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C1A7DF8-59AD-4F70-A8B7-705A615FF79E}" type="par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1CCC5D79-F41C-4D2C-98C8-C1A51157B37B}" type="sib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64F9711B-B5FD-4BDF-90EB-F46D9240AD61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9A19C9-BAE8-424D-9C70-BD7C35FF1D95}" type="par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8D6E3D92-C0A5-40F8-B314-D3B005BD01F7}" type="sib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3B9BD745-1589-4BC5-B410-DD79990A4AF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9221F01-1F6A-4710-8DFB-1BCF3AA2F051}" type="par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99F4EDB-8CB5-4045-A896-BB116EF1CDD4}" type="sib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26CA426-7536-40FD-83BA-7A5A9DC59E14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42BCC5E-1521-4808-9A4D-EA18E800A0C9}" type="par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277312FF-E9E9-4FF8-B88F-B218F20CFEDC}" type="sib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4EF906D9-B3AF-435D-8F7A-75A7DA6F5508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F8D785BC-6A5C-40DB-8BE0-99400824B782}" type="par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C77CFE47-2A19-400F-8FAD-28C882C33A54}" type="sib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45EB11C7-ECBC-40BF-824A-04F62AE3EED6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F9701D-AA31-4756-B578-F146F73765A3}" type="par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7CBBBBB7-E0EE-49EA-BB0A-FFED21E97EF1}" type="sib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6617F36F-5CF9-4296-B656-1994A056E12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5C7874A-8C9F-46FD-881D-550CAC8BC0A4}" type="par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465981DB-EAA0-4E6A-B8EE-C22C728DD663}" type="sib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C1F66760-3BCB-499E-AAD9-EAE2099B015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06A1DA7-2549-4BDE-B64F-58CC84F4F87F}" type="par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6EFEB88A-3217-4F46-BAF1-8B9286D5AA54}" type="sib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870EF8B5-7B6F-4EC8-93A5-C5738C0B918B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FDE023B-50A8-4C33-917B-D6945EB0CA55}" type="par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FEC24E2D-3CE3-49C6-A073-D20C2E62821E}" type="sib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95496468-E1F4-47EE-8895-CB154668ED86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BD8D1F7-C192-4271-BB24-87675A2985CF}" type="par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8EE9EB16-E76C-4872-BA57-6A78AC28B47A}" type="sib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55DBFE96-B4F6-4585-B037-C8C88169E3D8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57B4DDBE-0CF7-4EDA-8019-ACB555A97E22}" type="par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BB652FE6-DB1F-4720-B0B1-18DE713DD0DC}" type="sib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A758C0D5-6EF2-4333-B1BB-315ED0917CA7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C2CE7D7-C1CA-4B38-9AF4-0310D3FA84EC}" type="par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2859A6A8-337F-436C-9212-686F42F3A35D}" type="sib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9E2F2849-046D-4E6E-9A08-C09E68FEBD31}" type="pres">
      <dgm:prSet presAssocID="{2F8B88FA-EA34-4251-9CBA-5C72B3D98BEB}" presName="Name0" presStyleCnt="0">
        <dgm:presLayoutVars>
          <dgm:dir/>
          <dgm:animLvl val="lvl"/>
          <dgm:resizeHandles val="exact"/>
        </dgm:presLayoutVars>
      </dgm:prSet>
      <dgm:spPr/>
    </dgm:pt>
    <dgm:pt modelId="{FA2A9E7F-03DA-42F9-A36E-2E1DC099A0C9}" type="pres">
      <dgm:prSet presAssocID="{215C8E6F-8698-47FC-93AC-AE49DF422482}" presName="composite" presStyleCnt="0"/>
      <dgm:spPr/>
    </dgm:pt>
    <dgm:pt modelId="{4F4FBED9-4961-4BFD-B6CB-D919CB75C777}" type="pres">
      <dgm:prSet presAssocID="{215C8E6F-8698-47FC-93AC-AE49DF4224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CA88D-3101-45B6-9E29-45399F16A69B}" type="pres">
      <dgm:prSet presAssocID="{215C8E6F-8698-47FC-93AC-AE49DF422482}" presName="desTx" presStyleLbl="alignAccFollowNode1" presStyleIdx="0" presStyleCnt="5">
        <dgm:presLayoutVars>
          <dgm:bulletEnabled val="1"/>
        </dgm:presLayoutVars>
      </dgm:prSet>
      <dgm:spPr/>
    </dgm:pt>
    <dgm:pt modelId="{7D50DED2-D6E0-4252-9783-3AC5792B5F21}" type="pres">
      <dgm:prSet presAssocID="{5609EAFB-9704-4FFF-B387-46442AAB325C}" presName="space" presStyleCnt="0"/>
      <dgm:spPr/>
    </dgm:pt>
    <dgm:pt modelId="{C434B78D-427C-49E9-8809-BE78EC5F8534}" type="pres">
      <dgm:prSet presAssocID="{1D39F82F-CB9E-4AEF-9924-789E05BF1361}" presName="composite" presStyleCnt="0"/>
      <dgm:spPr/>
    </dgm:pt>
    <dgm:pt modelId="{2961BFBB-7CC3-41D0-9BDC-606DBDC51D36}" type="pres">
      <dgm:prSet presAssocID="{1D39F82F-CB9E-4AEF-9924-789E05BF13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FC2973A-10FC-4FF6-AFAE-A2B9E17A518C}" type="pres">
      <dgm:prSet presAssocID="{1D39F82F-CB9E-4AEF-9924-789E05BF1361}" presName="desTx" presStyleLbl="alignAccFollowNode1" presStyleIdx="1" presStyleCnt="5">
        <dgm:presLayoutVars>
          <dgm:bulletEnabled val="1"/>
        </dgm:presLayoutVars>
      </dgm:prSet>
      <dgm:spPr/>
    </dgm:pt>
    <dgm:pt modelId="{A6C1F90B-A49E-4882-99AE-60F2464192B7}" type="pres">
      <dgm:prSet presAssocID="{9A7426B4-0B3B-49B7-BEDA-C195E96E0603}" presName="space" presStyleCnt="0"/>
      <dgm:spPr/>
    </dgm:pt>
    <dgm:pt modelId="{5073234B-6B26-4EE0-894E-E2DA18469BA5}" type="pres">
      <dgm:prSet presAssocID="{3B9BD745-1589-4BC5-B410-DD79990A4AFA}" presName="composite" presStyleCnt="0"/>
      <dgm:spPr/>
    </dgm:pt>
    <dgm:pt modelId="{7A1229C9-7F65-43E9-815F-6D5B7D5CCCE3}" type="pres">
      <dgm:prSet presAssocID="{3B9BD745-1589-4BC5-B410-DD79990A4A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B7F7FF9-E83D-4EC0-8872-1B735211698C}" type="pres">
      <dgm:prSet presAssocID="{3B9BD745-1589-4BC5-B410-DD79990A4A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853561-58A6-4EA4-BEF6-AB6343EF0999}" type="pres">
      <dgm:prSet presAssocID="{F99F4EDB-8CB5-4045-A896-BB116EF1CDD4}" presName="space" presStyleCnt="0"/>
      <dgm:spPr/>
    </dgm:pt>
    <dgm:pt modelId="{903D43FA-5A94-4022-BD23-2691BD1B5F67}" type="pres">
      <dgm:prSet presAssocID="{45EB11C7-ECBC-40BF-824A-04F62AE3EED6}" presName="composite" presStyleCnt="0"/>
      <dgm:spPr/>
    </dgm:pt>
    <dgm:pt modelId="{4B92E83B-F9CF-4713-B507-9FE4CEF0A712}" type="pres">
      <dgm:prSet presAssocID="{45EB11C7-ECBC-40BF-824A-04F62AE3EED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F3C54-863C-4C72-B123-8CDE63D9D4C8}" type="pres">
      <dgm:prSet presAssocID="{45EB11C7-ECBC-40BF-824A-04F62AE3EED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6290-F9F8-42AA-9484-5F0C73F4C487}" type="pres">
      <dgm:prSet presAssocID="{7CBBBBB7-E0EE-49EA-BB0A-FFED21E97EF1}" presName="space" presStyleCnt="0"/>
      <dgm:spPr/>
    </dgm:pt>
    <dgm:pt modelId="{7E70AE26-6708-4150-AA33-5C63F24FF61D}" type="pres">
      <dgm:prSet presAssocID="{6617F36F-5CF9-4296-B656-1994A056E12A}" presName="composite" presStyleCnt="0"/>
      <dgm:spPr/>
    </dgm:pt>
    <dgm:pt modelId="{CC294880-8F4C-4732-8DA4-FC776C8C7BDC}" type="pres">
      <dgm:prSet presAssocID="{6617F36F-5CF9-4296-B656-1994A056E12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7CF71-6509-4AD2-A898-2D2DA3287EB5}" type="pres">
      <dgm:prSet presAssocID="{6617F36F-5CF9-4296-B656-1994A056E12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181D498-4B12-44A3-B4AC-03F93F890C6A}" srcId="{1D39F82F-CB9E-4AEF-9924-789E05BF1361}" destId="{64F9711B-B5FD-4BDF-90EB-F46D9240AD61}" srcOrd="1" destOrd="0" parTransId="{279A19C9-BAE8-424D-9C70-BD7C35FF1D95}" sibTransId="{8D6E3D92-C0A5-40F8-B314-D3B005BD01F7}"/>
    <dgm:cxn modelId="{EC8D5B0C-D3C7-4E04-A295-72D10DC877CC}" srcId="{3B9BD745-1589-4BC5-B410-DD79990A4AFA}" destId="{4EF906D9-B3AF-435D-8F7A-75A7DA6F5508}" srcOrd="1" destOrd="0" parTransId="{F8D785BC-6A5C-40DB-8BE0-99400824B782}" sibTransId="{C77CFE47-2A19-400F-8FAD-28C882C33A54}"/>
    <dgm:cxn modelId="{496CCA6A-ABF4-4FFC-ABE6-52A894AC2DDA}" srcId="{6617F36F-5CF9-4296-B656-1994A056E12A}" destId="{95496468-E1F4-47EE-8895-CB154668ED86}" srcOrd="0" destOrd="0" parTransId="{7BD8D1F7-C192-4271-BB24-87675A2985CF}" sibTransId="{8EE9EB16-E76C-4872-BA57-6A78AC28B47A}"/>
    <dgm:cxn modelId="{A68F27C5-B071-4F3C-A423-A1E7A32EAE75}" srcId="{215C8E6F-8698-47FC-93AC-AE49DF422482}" destId="{027FFB65-53ED-4095-83DC-53B25035484C}" srcOrd="0" destOrd="0" parTransId="{EC3FE1C4-0F2B-4AB0-A035-314A3B0E3950}" sibTransId="{229E109A-D00E-4810-B676-648F96008E67}"/>
    <dgm:cxn modelId="{BB4FDE6A-6B2E-473E-AFF2-157339124EBD}" type="presOf" srcId="{1254C8AF-6557-4574-B5B6-7B62FF2F5B17}" destId="{DC5CA88D-3101-45B6-9E29-45399F16A69B}" srcOrd="0" destOrd="1" presId="urn:microsoft.com/office/officeart/2005/8/layout/hList1"/>
    <dgm:cxn modelId="{97E99388-B023-44C0-9310-9C156A09F497}" srcId="{6617F36F-5CF9-4296-B656-1994A056E12A}" destId="{55DBFE96-B4F6-4585-B037-C8C88169E3D8}" srcOrd="1" destOrd="0" parTransId="{57B4DDBE-0CF7-4EDA-8019-ACB555A97E22}" sibTransId="{BB652FE6-DB1F-4720-B0B1-18DE713DD0DC}"/>
    <dgm:cxn modelId="{9088D039-74ED-4DFD-AC2D-4960B61C9D9A}" srcId="{2F8B88FA-EA34-4251-9CBA-5C72B3D98BEB}" destId="{45EB11C7-ECBC-40BF-824A-04F62AE3EED6}" srcOrd="3" destOrd="0" parTransId="{27F9701D-AA31-4756-B578-F146F73765A3}" sibTransId="{7CBBBBB7-E0EE-49EA-BB0A-FFED21E97EF1}"/>
    <dgm:cxn modelId="{DDBF89B7-7F4B-439B-8C32-493D85B935CC}" srcId="{2F8B88FA-EA34-4251-9CBA-5C72B3D98BEB}" destId="{3B9BD745-1589-4BC5-B410-DD79990A4AFA}" srcOrd="2" destOrd="0" parTransId="{79221F01-1F6A-4710-8DFB-1BCF3AA2F051}" sibTransId="{F99F4EDB-8CB5-4045-A896-BB116EF1CDD4}"/>
    <dgm:cxn modelId="{D84B4EED-D4BF-4812-8EB0-BB533CA98C72}" srcId="{45EB11C7-ECBC-40BF-824A-04F62AE3EED6}" destId="{870EF8B5-7B6F-4EC8-93A5-C5738C0B918B}" srcOrd="1" destOrd="0" parTransId="{CFDE023B-50A8-4C33-917B-D6945EB0CA55}" sibTransId="{FEC24E2D-3CE3-49C6-A073-D20C2E62821E}"/>
    <dgm:cxn modelId="{C38AD431-DCBA-40E8-A62A-3A21978E4F16}" type="presOf" srcId="{027FFB65-53ED-4095-83DC-53B25035484C}" destId="{DC5CA88D-3101-45B6-9E29-45399F16A69B}" srcOrd="0" destOrd="0" presId="urn:microsoft.com/office/officeart/2005/8/layout/hList1"/>
    <dgm:cxn modelId="{2867D864-B222-4225-BDA4-B0888B89B4C1}" type="presOf" srcId="{870EF8B5-7B6F-4EC8-93A5-C5738C0B918B}" destId="{2EDF3C54-863C-4C72-B123-8CDE63D9D4C8}" srcOrd="0" destOrd="1" presId="urn:microsoft.com/office/officeart/2005/8/layout/hList1"/>
    <dgm:cxn modelId="{786D0149-00D7-4DAD-B1B7-C9D8D2BB33A6}" srcId="{1D39F82F-CB9E-4AEF-9924-789E05BF1361}" destId="{C450C209-8308-4A9C-98D4-D889371E2640}" srcOrd="0" destOrd="0" parTransId="{CC1A7DF8-59AD-4F70-A8B7-705A615FF79E}" sibTransId="{1CCC5D79-F41C-4D2C-98C8-C1A51157B37B}"/>
    <dgm:cxn modelId="{FF68B049-920C-449B-9DAC-0591FDC5D4A6}" type="presOf" srcId="{A758C0D5-6EF2-4333-B1BB-315ED0917CA7}" destId="{2F67CF71-6509-4AD2-A898-2D2DA3287EB5}" srcOrd="0" destOrd="2" presId="urn:microsoft.com/office/officeart/2005/8/layout/hList1"/>
    <dgm:cxn modelId="{787ADB6C-7B96-4F1E-B956-25B2113FAF21}" srcId="{2F8B88FA-EA34-4251-9CBA-5C72B3D98BEB}" destId="{1D39F82F-CB9E-4AEF-9924-789E05BF1361}" srcOrd="1" destOrd="0" parTransId="{34268F66-F002-420E-8E52-7CA6B52CED94}" sibTransId="{9A7426B4-0B3B-49B7-BEDA-C195E96E0603}"/>
    <dgm:cxn modelId="{1134AAA7-A3EB-4529-9393-505476047E60}" type="presOf" srcId="{95496468-E1F4-47EE-8895-CB154668ED86}" destId="{2F67CF71-6509-4AD2-A898-2D2DA3287EB5}" srcOrd="0" destOrd="0" presId="urn:microsoft.com/office/officeart/2005/8/layout/hList1"/>
    <dgm:cxn modelId="{75634A3E-1171-44CF-B0BB-EB980D367E5B}" type="presOf" srcId="{4EF906D9-B3AF-435D-8F7A-75A7DA6F5508}" destId="{EB7F7FF9-E83D-4EC0-8872-1B735211698C}" srcOrd="0" destOrd="1" presId="urn:microsoft.com/office/officeart/2005/8/layout/hList1"/>
    <dgm:cxn modelId="{126230FF-77EC-4AC8-9972-BE87ED18D43D}" type="presOf" srcId="{215C8E6F-8698-47FC-93AC-AE49DF422482}" destId="{4F4FBED9-4961-4BFD-B6CB-D919CB75C777}" srcOrd="0" destOrd="0" presId="urn:microsoft.com/office/officeart/2005/8/layout/hList1"/>
    <dgm:cxn modelId="{ADA7A178-185A-412B-964E-63B6630A16FC}" type="presOf" srcId="{C1F66760-3BCB-499E-AAD9-EAE2099B0150}" destId="{2EDF3C54-863C-4C72-B123-8CDE63D9D4C8}" srcOrd="0" destOrd="0" presId="urn:microsoft.com/office/officeart/2005/8/layout/hList1"/>
    <dgm:cxn modelId="{622F6949-13A4-401C-9A9C-19C70CA8A769}" type="presOf" srcId="{1D39F82F-CB9E-4AEF-9924-789E05BF1361}" destId="{2961BFBB-7CC3-41D0-9BDC-606DBDC51D36}" srcOrd="0" destOrd="0" presId="urn:microsoft.com/office/officeart/2005/8/layout/hList1"/>
    <dgm:cxn modelId="{C77D61DE-013E-4F80-94E0-C79EEFE957C5}" type="presOf" srcId="{C450C209-8308-4A9C-98D4-D889371E2640}" destId="{7FC2973A-10FC-4FF6-AFAE-A2B9E17A518C}" srcOrd="0" destOrd="0" presId="urn:microsoft.com/office/officeart/2005/8/layout/hList1"/>
    <dgm:cxn modelId="{9DE35CE0-0EE7-4C19-B9F1-629525B4E536}" srcId="{45EB11C7-ECBC-40BF-824A-04F62AE3EED6}" destId="{C1F66760-3BCB-499E-AAD9-EAE2099B0150}" srcOrd="0" destOrd="0" parTransId="{406A1DA7-2549-4BDE-B64F-58CC84F4F87F}" sibTransId="{6EFEB88A-3217-4F46-BAF1-8B9286D5AA54}"/>
    <dgm:cxn modelId="{27E8AB6B-D395-4874-B749-18A400A2B81F}" type="presOf" srcId="{6617F36F-5CF9-4296-B656-1994A056E12A}" destId="{CC294880-8F4C-4732-8DA4-FC776C8C7BDC}" srcOrd="0" destOrd="0" presId="urn:microsoft.com/office/officeart/2005/8/layout/hList1"/>
    <dgm:cxn modelId="{3F74A2A1-D6DD-47BF-801B-AE149949F19D}" srcId="{6617F36F-5CF9-4296-B656-1994A056E12A}" destId="{A758C0D5-6EF2-4333-B1BB-315ED0917CA7}" srcOrd="2" destOrd="0" parTransId="{DC2CE7D7-C1CA-4B38-9AF4-0310D3FA84EC}" sibTransId="{2859A6A8-337F-436C-9212-686F42F3A35D}"/>
    <dgm:cxn modelId="{3D0D9B6B-5BE1-42BD-B7AE-9C28E076DF54}" srcId="{215C8E6F-8698-47FC-93AC-AE49DF422482}" destId="{1254C8AF-6557-4574-B5B6-7B62FF2F5B17}" srcOrd="1" destOrd="0" parTransId="{88D62FCF-91A2-457C-818B-6FAEF1CADC70}" sibTransId="{729B352F-3AC8-4D49-9477-58DF1FDCA5CD}"/>
    <dgm:cxn modelId="{CEBA26BA-A0CE-4DB3-947C-5C311A41B0A3}" type="presOf" srcId="{3B9BD745-1589-4BC5-B410-DD79990A4AFA}" destId="{7A1229C9-7F65-43E9-815F-6D5B7D5CCCE3}" srcOrd="0" destOrd="0" presId="urn:microsoft.com/office/officeart/2005/8/layout/hList1"/>
    <dgm:cxn modelId="{C93022D6-4A20-4952-8052-476CFBC4900D}" srcId="{2F8B88FA-EA34-4251-9CBA-5C72B3D98BEB}" destId="{6617F36F-5CF9-4296-B656-1994A056E12A}" srcOrd="4" destOrd="0" parTransId="{45C7874A-8C9F-46FD-881D-550CAC8BC0A4}" sibTransId="{465981DB-EAA0-4E6A-B8EE-C22C728DD663}"/>
    <dgm:cxn modelId="{EB321502-1366-4280-BA07-E022B0107AD7}" type="presOf" srcId="{45EB11C7-ECBC-40BF-824A-04F62AE3EED6}" destId="{4B92E83B-F9CF-4713-B507-9FE4CEF0A712}" srcOrd="0" destOrd="0" presId="urn:microsoft.com/office/officeart/2005/8/layout/hList1"/>
    <dgm:cxn modelId="{7A0C79AC-2D8B-4D06-87E1-C3882C8B2D4F}" srcId="{3B9BD745-1589-4BC5-B410-DD79990A4AFA}" destId="{F26CA426-7536-40FD-83BA-7A5A9DC59E14}" srcOrd="0" destOrd="0" parTransId="{D42BCC5E-1521-4808-9A4D-EA18E800A0C9}" sibTransId="{277312FF-E9E9-4FF8-B88F-B218F20CFEDC}"/>
    <dgm:cxn modelId="{74FE0B33-6E41-41B5-A44C-8AC8D672820B}" type="presOf" srcId="{F26CA426-7536-40FD-83BA-7A5A9DC59E14}" destId="{EB7F7FF9-E83D-4EC0-8872-1B735211698C}" srcOrd="0" destOrd="0" presId="urn:microsoft.com/office/officeart/2005/8/layout/hList1"/>
    <dgm:cxn modelId="{59B8BCFE-28DD-4FE0-A90D-CEDEC2DBF2FF}" type="presOf" srcId="{2F8B88FA-EA34-4251-9CBA-5C72B3D98BEB}" destId="{9E2F2849-046D-4E6E-9A08-C09E68FEBD31}" srcOrd="0" destOrd="0" presId="urn:microsoft.com/office/officeart/2005/8/layout/hList1"/>
    <dgm:cxn modelId="{8884DDF1-F22B-4ECF-94F5-02111C7155EA}" type="presOf" srcId="{64F9711B-B5FD-4BDF-90EB-F46D9240AD61}" destId="{7FC2973A-10FC-4FF6-AFAE-A2B9E17A518C}" srcOrd="0" destOrd="1" presId="urn:microsoft.com/office/officeart/2005/8/layout/hList1"/>
    <dgm:cxn modelId="{8E0FAF16-277F-4C9B-94F2-ABC713667B1B}" srcId="{2F8B88FA-EA34-4251-9CBA-5C72B3D98BEB}" destId="{215C8E6F-8698-47FC-93AC-AE49DF422482}" srcOrd="0" destOrd="0" parTransId="{462A0A7D-1459-4626-9162-F4D4EA076617}" sibTransId="{5609EAFB-9704-4FFF-B387-46442AAB325C}"/>
    <dgm:cxn modelId="{00A89A29-3DD8-416E-A811-4D0B7796883D}" type="presOf" srcId="{55DBFE96-B4F6-4585-B037-C8C88169E3D8}" destId="{2F67CF71-6509-4AD2-A898-2D2DA3287EB5}" srcOrd="0" destOrd="1" presId="urn:microsoft.com/office/officeart/2005/8/layout/hList1"/>
    <dgm:cxn modelId="{BD0E1A65-A9B9-4DD3-9F68-08DBA5B0A321}" type="presParOf" srcId="{9E2F2849-046D-4E6E-9A08-C09E68FEBD31}" destId="{FA2A9E7F-03DA-42F9-A36E-2E1DC099A0C9}" srcOrd="0" destOrd="0" presId="urn:microsoft.com/office/officeart/2005/8/layout/hList1"/>
    <dgm:cxn modelId="{29C61941-B7D5-49C3-9144-5F02A87E9BFD}" type="presParOf" srcId="{FA2A9E7F-03DA-42F9-A36E-2E1DC099A0C9}" destId="{4F4FBED9-4961-4BFD-B6CB-D919CB75C777}" srcOrd="0" destOrd="0" presId="urn:microsoft.com/office/officeart/2005/8/layout/hList1"/>
    <dgm:cxn modelId="{5A4A819C-8E1D-421E-BAB9-1E2DA6759612}" type="presParOf" srcId="{FA2A9E7F-03DA-42F9-A36E-2E1DC099A0C9}" destId="{DC5CA88D-3101-45B6-9E29-45399F16A69B}" srcOrd="1" destOrd="0" presId="urn:microsoft.com/office/officeart/2005/8/layout/hList1"/>
    <dgm:cxn modelId="{2287847E-8812-4D20-911A-D450FBCF8BEA}" type="presParOf" srcId="{9E2F2849-046D-4E6E-9A08-C09E68FEBD31}" destId="{7D50DED2-D6E0-4252-9783-3AC5792B5F21}" srcOrd="1" destOrd="0" presId="urn:microsoft.com/office/officeart/2005/8/layout/hList1"/>
    <dgm:cxn modelId="{97B08363-67E9-4D1F-A3DB-B318B5709779}" type="presParOf" srcId="{9E2F2849-046D-4E6E-9A08-C09E68FEBD31}" destId="{C434B78D-427C-49E9-8809-BE78EC5F8534}" srcOrd="2" destOrd="0" presId="urn:microsoft.com/office/officeart/2005/8/layout/hList1"/>
    <dgm:cxn modelId="{628CC1BD-68E9-44A4-A945-1A2E495D6D2B}" type="presParOf" srcId="{C434B78D-427C-49E9-8809-BE78EC5F8534}" destId="{2961BFBB-7CC3-41D0-9BDC-606DBDC51D36}" srcOrd="0" destOrd="0" presId="urn:microsoft.com/office/officeart/2005/8/layout/hList1"/>
    <dgm:cxn modelId="{DFD1445C-E143-427E-A7CC-97DE9DC8FAA6}" type="presParOf" srcId="{C434B78D-427C-49E9-8809-BE78EC5F8534}" destId="{7FC2973A-10FC-4FF6-AFAE-A2B9E17A518C}" srcOrd="1" destOrd="0" presId="urn:microsoft.com/office/officeart/2005/8/layout/hList1"/>
    <dgm:cxn modelId="{77A2D493-AFE5-4E23-964E-AB9DDAC5D6AA}" type="presParOf" srcId="{9E2F2849-046D-4E6E-9A08-C09E68FEBD31}" destId="{A6C1F90B-A49E-4882-99AE-60F2464192B7}" srcOrd="3" destOrd="0" presId="urn:microsoft.com/office/officeart/2005/8/layout/hList1"/>
    <dgm:cxn modelId="{7022F7C5-9D29-43D4-B64D-DED9B5BC0730}" type="presParOf" srcId="{9E2F2849-046D-4E6E-9A08-C09E68FEBD31}" destId="{5073234B-6B26-4EE0-894E-E2DA18469BA5}" srcOrd="4" destOrd="0" presId="urn:microsoft.com/office/officeart/2005/8/layout/hList1"/>
    <dgm:cxn modelId="{D9B9473E-3D37-416C-A298-478DD172D2E7}" type="presParOf" srcId="{5073234B-6B26-4EE0-894E-E2DA18469BA5}" destId="{7A1229C9-7F65-43E9-815F-6D5B7D5CCCE3}" srcOrd="0" destOrd="0" presId="urn:microsoft.com/office/officeart/2005/8/layout/hList1"/>
    <dgm:cxn modelId="{5F9F2C70-EDAC-4F93-83F8-6F46661007A2}" type="presParOf" srcId="{5073234B-6B26-4EE0-894E-E2DA18469BA5}" destId="{EB7F7FF9-E83D-4EC0-8872-1B735211698C}" srcOrd="1" destOrd="0" presId="urn:microsoft.com/office/officeart/2005/8/layout/hList1"/>
    <dgm:cxn modelId="{DEDA5168-5041-406F-BA64-A2E61BA665AE}" type="presParOf" srcId="{9E2F2849-046D-4E6E-9A08-C09E68FEBD31}" destId="{84853561-58A6-4EA4-BEF6-AB6343EF0999}" srcOrd="5" destOrd="0" presId="urn:microsoft.com/office/officeart/2005/8/layout/hList1"/>
    <dgm:cxn modelId="{C22EE78E-BD22-49C1-805E-42F4E38FAC64}" type="presParOf" srcId="{9E2F2849-046D-4E6E-9A08-C09E68FEBD31}" destId="{903D43FA-5A94-4022-BD23-2691BD1B5F67}" srcOrd="6" destOrd="0" presId="urn:microsoft.com/office/officeart/2005/8/layout/hList1"/>
    <dgm:cxn modelId="{DE81F6E2-5740-41A0-A905-5CDBDC3487C9}" type="presParOf" srcId="{903D43FA-5A94-4022-BD23-2691BD1B5F67}" destId="{4B92E83B-F9CF-4713-B507-9FE4CEF0A712}" srcOrd="0" destOrd="0" presId="urn:microsoft.com/office/officeart/2005/8/layout/hList1"/>
    <dgm:cxn modelId="{56932C62-F35D-495B-8F3B-E6AEAAFA5B6E}" type="presParOf" srcId="{903D43FA-5A94-4022-BD23-2691BD1B5F67}" destId="{2EDF3C54-863C-4C72-B123-8CDE63D9D4C8}" srcOrd="1" destOrd="0" presId="urn:microsoft.com/office/officeart/2005/8/layout/hList1"/>
    <dgm:cxn modelId="{20170C64-B0FF-43A7-AA18-034FCBBB8E07}" type="presParOf" srcId="{9E2F2849-046D-4E6E-9A08-C09E68FEBD31}" destId="{34DE6290-F9F8-42AA-9484-5F0C73F4C487}" srcOrd="7" destOrd="0" presId="urn:microsoft.com/office/officeart/2005/8/layout/hList1"/>
    <dgm:cxn modelId="{3E24E9E4-E43E-4206-A85E-510EEA683524}" type="presParOf" srcId="{9E2F2849-046D-4E6E-9A08-C09E68FEBD31}" destId="{7E70AE26-6708-4150-AA33-5C63F24FF61D}" srcOrd="8" destOrd="0" presId="urn:microsoft.com/office/officeart/2005/8/layout/hList1"/>
    <dgm:cxn modelId="{AD1179FA-4B17-4817-B0A9-7FF9C84953D9}" type="presParOf" srcId="{7E70AE26-6708-4150-AA33-5C63F24FF61D}" destId="{CC294880-8F4C-4732-8DA4-FC776C8C7BDC}" srcOrd="0" destOrd="0" presId="urn:microsoft.com/office/officeart/2005/8/layout/hList1"/>
    <dgm:cxn modelId="{4BFDAC0B-334F-44E6-8D01-19F7794AF8DD}" type="presParOf" srcId="{7E70AE26-6708-4150-AA33-5C63F24FF61D}" destId="{2F67CF71-6509-4AD2-A898-2D2DA3287E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BED9-4961-4BFD-B6CB-D919CB75C777}">
      <dsp:nvSpPr>
        <dsp:cNvPr id="0" name=""/>
        <dsp:cNvSpPr/>
      </dsp:nvSpPr>
      <dsp:spPr>
        <a:xfrm>
          <a:off x="383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1822924"/>
        <a:ext cx="1468478" cy="587391"/>
      </dsp:txXfrm>
    </dsp:sp>
    <dsp:sp modelId="{DC5CA88D-3101-45B6-9E29-45399F16A69B}">
      <dsp:nvSpPr>
        <dsp:cNvPr id="0" name=""/>
        <dsp:cNvSpPr/>
      </dsp:nvSpPr>
      <dsp:spPr>
        <a:xfrm>
          <a:off x="383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</a:t>
          </a:r>
          <a:r>
            <a:rPr lang="ko-KR" altLang="en-US" sz="1600" kern="1200" dirty="0" err="1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</a:t>
          </a:r>
          <a:r>
            <a:rPr lang="ko-KR" altLang="en-US" sz="1600" kern="1200" dirty="0" err="1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예정작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2410315"/>
        <a:ext cx="1468478" cy="1239367"/>
      </dsp:txXfrm>
    </dsp:sp>
    <dsp:sp modelId="{2961BFBB-7CC3-41D0-9BDC-606DBDC51D36}">
      <dsp:nvSpPr>
        <dsp:cNvPr id="0" name=""/>
        <dsp:cNvSpPr/>
      </dsp:nvSpPr>
      <dsp:spPr>
        <a:xfrm>
          <a:off x="167789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1822924"/>
        <a:ext cx="1468478" cy="587391"/>
      </dsp:txXfrm>
    </dsp:sp>
    <dsp:sp modelId="{7FC2973A-10FC-4FF6-AFAE-A2B9E17A518C}">
      <dsp:nvSpPr>
        <dsp:cNvPr id="0" name=""/>
        <dsp:cNvSpPr/>
      </dsp:nvSpPr>
      <dsp:spPr>
        <a:xfrm>
          <a:off x="167789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2410315"/>
        <a:ext cx="1468478" cy="1239367"/>
      </dsp:txXfrm>
    </dsp:sp>
    <dsp:sp modelId="{7A1229C9-7F65-43E9-815F-6D5B7D5CCCE3}">
      <dsp:nvSpPr>
        <dsp:cNvPr id="0" name=""/>
        <dsp:cNvSpPr/>
      </dsp:nvSpPr>
      <dsp:spPr>
        <a:xfrm>
          <a:off x="335196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1822924"/>
        <a:ext cx="1468478" cy="587391"/>
      </dsp:txXfrm>
    </dsp:sp>
    <dsp:sp modelId="{EB7F7FF9-E83D-4EC0-8872-1B735211698C}">
      <dsp:nvSpPr>
        <dsp:cNvPr id="0" name=""/>
        <dsp:cNvSpPr/>
      </dsp:nvSpPr>
      <dsp:spPr>
        <a:xfrm>
          <a:off x="335196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2410315"/>
        <a:ext cx="1468478" cy="1239367"/>
      </dsp:txXfrm>
    </dsp:sp>
    <dsp:sp modelId="{4B92E83B-F9CF-4713-B507-9FE4CEF0A712}">
      <dsp:nvSpPr>
        <dsp:cNvPr id="0" name=""/>
        <dsp:cNvSpPr/>
      </dsp:nvSpPr>
      <dsp:spPr>
        <a:xfrm>
          <a:off x="502602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1822924"/>
        <a:ext cx="1468478" cy="587391"/>
      </dsp:txXfrm>
    </dsp:sp>
    <dsp:sp modelId="{2EDF3C54-863C-4C72-B123-8CDE63D9D4C8}">
      <dsp:nvSpPr>
        <dsp:cNvPr id="0" name=""/>
        <dsp:cNvSpPr/>
      </dsp:nvSpPr>
      <dsp:spPr>
        <a:xfrm>
          <a:off x="502602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2410315"/>
        <a:ext cx="1468478" cy="1239367"/>
      </dsp:txXfrm>
    </dsp:sp>
    <dsp:sp modelId="{CC294880-8F4C-4732-8DA4-FC776C8C7BDC}">
      <dsp:nvSpPr>
        <dsp:cNvPr id="0" name=""/>
        <dsp:cNvSpPr/>
      </dsp:nvSpPr>
      <dsp:spPr>
        <a:xfrm>
          <a:off x="6700091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1822924"/>
        <a:ext cx="1468478" cy="587391"/>
      </dsp:txXfrm>
    </dsp:sp>
    <dsp:sp modelId="{2F67CF71-6509-4AD2-A898-2D2DA3287EB5}">
      <dsp:nvSpPr>
        <dsp:cNvPr id="0" name=""/>
        <dsp:cNvSpPr/>
      </dsp:nvSpPr>
      <dsp:spPr>
        <a:xfrm>
          <a:off x="6700091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2410315"/>
        <a:ext cx="1468478" cy="123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</a:t>
            </a:r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0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7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9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1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1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270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0090" y="534632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91650" y="4914272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772816"/>
            <a:ext cx="8352928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95536" y="2663807"/>
            <a:ext cx="8352928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1176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200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3224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6450" y="20608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641" y="29249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1761" y="20608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1744" y="20608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상품권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31094" y="29249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9249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3447" y="29249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스낵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LNB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09372434"/>
              </p:ext>
            </p:extLst>
          </p:nvPr>
        </p:nvGraphicFramePr>
        <p:xfrm>
          <a:off x="485800" y="620688"/>
          <a:ext cx="81724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345164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5085184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4624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2520280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356992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71703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ko-KR" altLang="en-US" sz="1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블라블라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어쩌고 경기도 고양시 일산동구 </a:t>
            </a:r>
            <a:r>
              <a:rPr lang="ko-KR" altLang="en-US" sz="1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중앙로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얼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씨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절씨구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뭐요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160</Words>
  <Application>Microsoft Office PowerPoint</Application>
  <PresentationFormat>화면 슬라이드 쇼(4:3)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맑은 고딕</vt:lpstr>
      <vt:lpstr>나눔바른펜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13</cp:revision>
  <dcterms:created xsi:type="dcterms:W3CDTF">2019-01-08T04:56:23Z</dcterms:created>
  <dcterms:modified xsi:type="dcterms:W3CDTF">2019-01-08T06:57:35Z</dcterms:modified>
</cp:coreProperties>
</file>