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8" r:id="rId3"/>
    <p:sldId id="269" r:id="rId4"/>
    <p:sldId id="262" r:id="rId5"/>
    <p:sldId id="263" r:id="rId6"/>
    <p:sldId id="264" r:id="rId7"/>
    <p:sldId id="265" r:id="rId8"/>
    <p:sldId id="257" r:id="rId9"/>
    <p:sldId id="258" r:id="rId10"/>
    <p:sldId id="270" r:id="rId11"/>
    <p:sldId id="272" r:id="rId12"/>
    <p:sldId id="259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660"/>
  </p:normalViewPr>
  <p:slideViewPr>
    <p:cSldViewPr>
      <p:cViewPr varScale="1">
        <p:scale>
          <a:sx n="106" d="100"/>
          <a:sy n="106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CD13-56C0-4BCF-A421-9450B1F2FFB1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14E4-1E53-4353-B325-B930D0417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74A3-E2D6-4EBB-AD06-D0C407E340D3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1854-4DE5-481C-B8EE-3307E048F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9D40-8246-4FB1-A9C7-3894DAC2C30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69D40-8246-4FB1-A9C7-3894DAC2C30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서브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9967" y="1221000"/>
            <a:ext cx="8722519" cy="1554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4703" y="1304812"/>
            <a:ext cx="8503519" cy="138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300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032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pyright Notice"/>
          <p:cNvSpPr>
            <a:spLocks/>
          </p:cNvSpPr>
          <p:nvPr userDrawn="1"/>
        </p:nvSpPr>
        <p:spPr bwMode="auto">
          <a:xfrm>
            <a:off x="3650311" y="6704874"/>
            <a:ext cx="1843166" cy="145089"/>
          </a:xfrm>
          <a:prstGeom prst="rect">
            <a:avLst/>
          </a:prstGeom>
          <a:noFill/>
          <a:extLst/>
        </p:spPr>
        <p:txBody>
          <a:bodyPr wrap="none" lIns="52245" tIns="26123" rIns="52245" bIns="2612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cap="small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</a:t>
            </a:r>
            <a:r>
              <a:rPr lang="en-US" sz="600" cap="small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 SANGGONG. </a:t>
            </a:r>
            <a:r>
              <a:rPr lang="en-US" sz="600" cap="small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223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F105-3C46-485D-82ED-7317FCEA2B87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4294967295"/>
          </p:nvPr>
        </p:nvSpPr>
        <p:spPr>
          <a:xfrm>
            <a:off x="7085920" y="6694714"/>
            <a:ext cx="2058080" cy="155349"/>
          </a:xfrm>
        </p:spPr>
        <p:txBody>
          <a:bodyPr rIns="128556"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58125" y="6694714"/>
            <a:ext cx="1285875" cy="154214"/>
          </a:xfrm>
        </p:spPr>
        <p:txBody>
          <a:bodyPr>
            <a:no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서브인덱스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"/>
          <p:cNvSpPr txBox="1"/>
          <p:nvPr/>
        </p:nvSpPr>
        <p:spPr>
          <a:xfrm>
            <a:off x="3331275" y="1479500"/>
            <a:ext cx="2481449" cy="12003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ㅇ</a:t>
            </a:r>
            <a:r>
              <a:rPr lang="ko-KR" altLang="en-US" sz="2600" b="1" noProof="1">
                <a:latin typeface="Segoe UI" panose="020B0502040204020203" pitchFamily="34" charset="0"/>
                <a:cs typeface="Segoe UI" panose="020B0502040204020203" pitchFamily="34" charset="0"/>
              </a:rPr>
              <a:t>ㅇ</a:t>
            </a:r>
            <a:r>
              <a:rPr lang="en-US" altLang="ko-KR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r>
              <a:rPr lang="en-US" altLang="ko-KR" sz="2600" b="1" noProof="1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2600" b="1" noProof="1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altLang="ko-KR" sz="2600" b="1" i="1" noProof="1">
              <a:solidFill>
                <a:srgbClr val="FF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2649" y="3134053"/>
            <a:ext cx="2763567" cy="1661993"/>
          </a:xfrm>
          <a:prstGeom prst="rect">
            <a:avLst/>
          </a:prstGeom>
          <a:noFill/>
        </p:spPr>
        <p:txBody>
          <a:bodyPr wrap="square" lIns="25711" tIns="0" rIns="25711" bIns="0" rtlCol="0" anchor="t" anchorCtr="0">
            <a:spAutoFit/>
          </a:bodyPr>
          <a:lstStyle/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로그인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회원가입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아이디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비밀번호 찾기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회원탈퇴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2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195605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31485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취소버튼 클릭 후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845815"/>
            <a:ext cx="4086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사각형 설명선 26"/>
          <p:cNvSpPr/>
          <p:nvPr/>
        </p:nvSpPr>
        <p:spPr>
          <a:xfrm>
            <a:off x="7585121" y="1799999"/>
            <a:ext cx="2088232" cy="764905"/>
          </a:xfrm>
          <a:prstGeom prst="wedgeRoundRectCallout">
            <a:avLst>
              <a:gd name="adj1" fmla="val -133738"/>
              <a:gd name="adj2" fmla="val -20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alert</a:t>
            </a:r>
          </a:p>
          <a:p>
            <a:pPr algn="ctr"/>
            <a:r>
              <a:rPr lang="ko-KR" altLang="en-US" sz="1400" dirty="0" smtClean="0"/>
              <a:t>띄운 후 확인 버튼 클릭 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9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195605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10366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91" y="1387456"/>
            <a:ext cx="5438378" cy="11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사각형 설명선 25"/>
          <p:cNvSpPr/>
          <p:nvPr/>
        </p:nvSpPr>
        <p:spPr>
          <a:xfrm>
            <a:off x="7585121" y="1799999"/>
            <a:ext cx="2088232" cy="764905"/>
          </a:xfrm>
          <a:prstGeom prst="wedgeRoundRectCallout">
            <a:avLst>
              <a:gd name="adj1" fmla="val -99824"/>
              <a:gd name="adj2" fmla="val -16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확인 버튼 클릭 후 취소 완료 </a:t>
            </a:r>
            <a:r>
              <a:rPr lang="en-US" altLang="ko-KR" sz="1400" dirty="0" smtClean="0"/>
              <a:t>alert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0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주문내역 조회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주문내역 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76139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일자변경 시 메뉴선택 팝업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무통장입금인 경우 환불신청상태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관리자가 환불완료 처리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3130494" y="1651558"/>
            <a:ext cx="12534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주문내역조회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주문내역 조회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64937"/>
              </p:ext>
            </p:extLst>
          </p:nvPr>
        </p:nvGraphicFramePr>
        <p:xfrm>
          <a:off x="669019" y="2000072"/>
          <a:ext cx="6251185" cy="1244330"/>
        </p:xfrm>
        <a:graphic>
          <a:graphicData uri="http://schemas.openxmlformats.org/drawingml/2006/table">
            <a:tbl>
              <a:tblPr/>
              <a:tblGrid>
                <a:gridCol w="1305960"/>
                <a:gridCol w="948613"/>
                <a:gridCol w="2835446"/>
                <a:gridCol w="571918"/>
                <a:gridCol w="589248"/>
              </a:tblGrid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일자변경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된장국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제육볶음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콩나물무침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두부조림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된장국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제육볶음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콩나물무침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두부조림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2017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03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된장국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제육볶음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콩나물무침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두부조림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86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계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90,000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22" y="3318388"/>
            <a:ext cx="1136971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dirty="0" smtClean="0"/>
              <a:t>배송 정보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25462" y="3294400"/>
            <a:ext cx="1055217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dirty="0" smtClean="0"/>
              <a:t>결제정보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78053"/>
              </p:ext>
            </p:extLst>
          </p:nvPr>
        </p:nvGraphicFramePr>
        <p:xfrm>
          <a:off x="624620" y="3649273"/>
          <a:ext cx="2903593" cy="995464"/>
        </p:xfrm>
        <a:graphic>
          <a:graphicData uri="http://schemas.openxmlformats.org/drawingml/2006/table">
            <a:tbl>
              <a:tblPr/>
              <a:tblGrid>
                <a:gridCol w="1394572"/>
                <a:gridCol w="1509021"/>
              </a:tblGrid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111-222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 고양시 덕양구 통일로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연락처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010-1234-5678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현관비밀번호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있음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(1234)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83561"/>
              </p:ext>
            </p:extLst>
          </p:nvPr>
        </p:nvGraphicFramePr>
        <p:xfrm>
          <a:off x="3763160" y="3637576"/>
          <a:ext cx="3232551" cy="1244330"/>
        </p:xfrm>
        <a:graphic>
          <a:graphicData uri="http://schemas.openxmlformats.org/drawingml/2006/table">
            <a:tbl>
              <a:tblPr/>
              <a:tblGrid>
                <a:gridCol w="999315"/>
                <a:gridCol w="2233236"/>
              </a:tblGrid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15:00:00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결제금액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85,000</a:t>
                      </a:r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포인트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결제방법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무통장입금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홍길동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866">
                <a:tc>
                  <a:txBody>
                    <a:bodyPr/>
                    <a:lstStyle/>
                    <a:p>
                      <a:pPr marL="0" marR="0" indent="0" algn="ctr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결제상태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29" marR="6804" marT="680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1760" y="1708061"/>
            <a:ext cx="1136971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mtClean="0"/>
              <a:t>주문 내역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84152" y="2621477"/>
            <a:ext cx="490716" cy="481442"/>
          </a:xfrm>
          <a:prstGeom prst="rect">
            <a:avLst/>
          </a:prstGeom>
          <a:solidFill>
            <a:srgbClr val="FFC000"/>
          </a:solidFill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latin typeface="+mn-ea"/>
              </a:rPr>
              <a:t>일자변경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30795" y="5483786"/>
            <a:ext cx="653143" cy="273693"/>
          </a:xfrm>
          <a:prstGeom prst="rect">
            <a:avLst/>
          </a:prstGeom>
          <a:solidFill>
            <a:srgbClr val="FFC000"/>
          </a:solidFill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>
                <a:latin typeface="+mn-ea"/>
              </a:rPr>
              <a:t>목록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874834" y="2630020"/>
            <a:ext cx="287694" cy="28748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5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가입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98308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558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이상윤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수정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남자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회원정보 수정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35" name="Breadcrumbs"/>
          <p:cNvSpPr>
            <a:spLocks/>
          </p:cNvSpPr>
          <p:nvPr/>
        </p:nvSpPr>
        <p:spPr bwMode="auto">
          <a:xfrm>
            <a:off x="3119044" y="1651558"/>
            <a:ext cx="12763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회원정보 수정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23728" y="2069813"/>
            <a:ext cx="864096" cy="164880"/>
          </a:xfrm>
          <a:prstGeom prst="rect">
            <a:avLst/>
          </a:prstGeom>
        </p:spPr>
        <p:txBody>
          <a:bodyPr wrap="none" lIns="65306" tIns="32653" rIns="65306" bIns="32653">
            <a:normAutofit/>
          </a:bodyPr>
          <a:lstStyle/>
          <a:p>
            <a:r>
              <a:rPr lang="en-US" altLang="ko-KR" sz="600" b="1" dirty="0" smtClean="0"/>
              <a:t>tssu106@gmail.com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3778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25585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7220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59578" y="5346321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</a:t>
            </a:r>
            <a:endPara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5202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71800" y="491427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Youtube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8962807" y="255856"/>
            <a:ext cx="1873889" cy="494321"/>
          </a:xfrm>
          <a:prstGeom prst="wedgeRoundRectCallout">
            <a:avLst>
              <a:gd name="adj1" fmla="val -72323"/>
              <a:gd name="adj2" fmla="val 66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</a:t>
            </a:r>
            <a:r>
              <a:rPr lang="ko-KR" altLang="en-US" sz="1400" smtClean="0"/>
              <a:t>버튼 클릭 </a:t>
            </a:r>
            <a:r>
              <a:rPr lang="ko-KR" altLang="en-US" sz="1400" dirty="0" smtClean="0"/>
              <a:t>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9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25585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7220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59578" y="5346321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</a:t>
            </a:r>
            <a:endPara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5202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71800" y="491427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Youtube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8962807" y="255856"/>
            <a:ext cx="2088232" cy="494321"/>
          </a:xfrm>
          <a:prstGeom prst="wedgeRoundRectCallout">
            <a:avLst>
              <a:gd name="adj1" fmla="val -72323"/>
              <a:gd name="adj2" fmla="val 66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버튼 클릭 후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39" y="1228725"/>
            <a:ext cx="35909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8962807" y="1655983"/>
            <a:ext cx="2088232" cy="1237603"/>
          </a:xfrm>
          <a:prstGeom prst="wedgeRoundRectCallout">
            <a:avLst>
              <a:gd name="adj1" fmla="val -74512"/>
              <a:gd name="adj2" fmla="val -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입력하지 않고 로그인 버튼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로그인 페이지로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1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</a:t>
            </a:r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15850" y="1993011"/>
            <a:ext cx="3617036" cy="303851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r>
              <a:rPr lang="ko-KR" altLang="en-US" b="1" dirty="0" err="1" smtClean="0">
                <a:latin typeface="+mn-ea"/>
              </a:rPr>
              <a:t>로그인을</a:t>
            </a:r>
            <a:r>
              <a:rPr lang="ko-KR" altLang="en-US" b="1" dirty="0" smtClean="0">
                <a:latin typeface="+mn-ea"/>
              </a:rPr>
              <a:t> 하시면 다양한 서비스를 이용하실 수 있습니다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06501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1234" y="3472066"/>
            <a:ext cx="101081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marL="122450" indent="-122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3443" y="3496532"/>
            <a:ext cx="543860" cy="15827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600" dirty="0" err="1" smtClean="0"/>
              <a:t>이메일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저장</a:t>
            </a:r>
            <a:endParaRPr lang="ko-KR" altLang="en-US" sz="600" dirty="0"/>
          </a:p>
        </p:txBody>
      </p:sp>
      <p:sp>
        <p:nvSpPr>
          <p:cNvPr id="21" name="Text Box"/>
          <p:cNvSpPr/>
          <p:nvPr>
            <p:custDataLst>
              <p:tags r:id="rId2"/>
            </p:custDataLst>
          </p:nvPr>
        </p:nvSpPr>
        <p:spPr>
          <a:xfrm>
            <a:off x="2800097" y="3868555"/>
            <a:ext cx="1124664" cy="195418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Box"/>
          <p:cNvSpPr/>
          <p:nvPr>
            <p:custDataLst>
              <p:tags r:id="rId3"/>
            </p:custDataLst>
          </p:nvPr>
        </p:nvSpPr>
        <p:spPr>
          <a:xfrm>
            <a:off x="4089535" y="3863389"/>
            <a:ext cx="1124664" cy="195418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en-US" altLang="ko-KR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로그인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7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98308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32731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가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입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"/>
          <p:cNvSpPr/>
          <p:nvPr/>
        </p:nvSpPr>
        <p:spPr>
          <a:xfrm>
            <a:off x="2088694" y="210082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047822" y="2079956"/>
            <a:ext cx="588074" cy="171051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Calibri"/>
              </a:rPr>
              <a:t>중복 확인</a:t>
            </a:r>
            <a:endParaRPr lang="en-US" sz="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회원가입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51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별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</a:t>
            </a:r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25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탭으로 구분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70433" y="1863778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이름</a:t>
            </a:r>
            <a:r>
              <a:rPr lang="en-US" altLang="ko-KR" sz="600" dirty="0"/>
              <a:t>, </a:t>
            </a:r>
            <a:r>
              <a:rPr lang="ko-KR" altLang="en-US" sz="600" dirty="0" smtClean="0"/>
              <a:t>휴대폰 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  <a:endParaRPr lang="en-US" altLang="ko-KR" sz="600" dirty="0"/>
          </a:p>
        </p:txBody>
      </p:sp>
      <p:sp>
        <p:nvSpPr>
          <p:cNvPr id="46" name="직사각형 45"/>
          <p:cNvSpPr/>
          <p:nvPr/>
        </p:nvSpPr>
        <p:spPr>
          <a:xfrm>
            <a:off x="2506501" y="2186410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2427651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/>
                <a:t>이름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핸드폰번호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2427651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06500" y="1570310"/>
            <a:ext cx="1171316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76716" y="1570310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0433" y="4048373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</a:t>
            </a:r>
            <a:r>
              <a:rPr lang="ko-KR" altLang="en-US" sz="600" dirty="0" err="1" smtClean="0"/>
              <a:t>이메</a:t>
            </a:r>
            <a:r>
              <a:rPr lang="ko-KR" altLang="en-US" sz="600" dirty="0" err="1"/>
              <a:t>일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휴대폰번호를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  <a:endParaRPr lang="en-US" altLang="ko-KR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506501" y="4371005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21233" y="4612246"/>
            <a:ext cx="1540326" cy="376606"/>
            <a:chOff x="4685677" y="5243500"/>
            <a:chExt cx="2156456" cy="527249"/>
          </a:xfrm>
        </p:grpSpPr>
        <p:sp>
          <p:nvSpPr>
            <p:cNvPr id="37" name="직사각형 36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39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77730" y="4612246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06500" y="3754905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76716" y="3754905"/>
            <a:ext cx="1171316" cy="2044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732" y="205379"/>
            <a:ext cx="880490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</a:t>
            </a:r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539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5656" y="1951051"/>
            <a:ext cx="4429828" cy="721719"/>
            <a:chOff x="4246511" y="3183859"/>
            <a:chExt cx="3410498" cy="1010407"/>
          </a:xfrm>
        </p:grpSpPr>
        <p:sp>
          <p:nvSpPr>
            <p:cNvPr id="43" name="직사각형 42"/>
            <p:cNvSpPr/>
            <p:nvPr/>
          </p:nvSpPr>
          <p:spPr>
            <a:xfrm>
              <a:off x="4246511" y="3183859"/>
              <a:ext cx="2784737" cy="425392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r>
                <a:rPr lang="ko-KR" altLang="en-US" b="1" dirty="0" smtClean="0">
                  <a:latin typeface="+mn-ea"/>
                </a:rPr>
                <a:t>회원 탈퇴를 하시면 </a:t>
              </a:r>
              <a:r>
                <a:rPr lang="ko-KR" altLang="en-US" b="1" dirty="0" smtClean="0">
                  <a:latin typeface="+mn-ea"/>
                </a:rPr>
                <a:t>회원정보가 모두 삭제됩니다</a:t>
              </a:r>
              <a:endParaRPr lang="en-US" altLang="ko-KR" b="1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90023" y="3686435"/>
              <a:ext cx="2966986" cy="507831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ko-KR" altLang="en-US" sz="600" dirty="0"/>
                <a:t>고객님께서 회원가입이 되어있으신지 확인합니다</a:t>
              </a:r>
              <a:r>
                <a:rPr lang="en-US" altLang="ko-KR" sz="600" dirty="0"/>
                <a:t>.</a:t>
              </a:r>
            </a:p>
            <a:p>
              <a:pPr algn="ctr"/>
              <a:r>
                <a:rPr lang="ko-KR" altLang="en-US" sz="600" dirty="0" err="1" smtClean="0"/>
                <a:t>이메일과</a:t>
              </a:r>
              <a:r>
                <a:rPr lang="ko-KR" altLang="en-US" sz="600" dirty="0" smtClean="0"/>
                <a:t> </a:t>
              </a:r>
              <a:r>
                <a:rPr lang="ko-KR" altLang="en-US" sz="600" dirty="0"/>
                <a:t>비밀번호를 정확하게 기입하시고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탈퇴신청을 해주시기 바랍니다</a:t>
              </a:r>
              <a:r>
                <a:rPr lang="en-US" altLang="ko-KR" sz="600" dirty="0"/>
                <a:t>.</a:t>
              </a:r>
              <a:endParaRPr lang="en-US" altLang="ko-KR" sz="6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11760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592348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348845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회원탈퇴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4294967295"/>
          </p:nvPr>
        </p:nvSpPr>
        <p:spPr>
          <a:xfrm>
            <a:off x="7085920" y="6694714"/>
            <a:ext cx="2058080" cy="155349"/>
          </a:xfrm>
        </p:spPr>
        <p:txBody>
          <a:bodyPr rIns="128556"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858125" y="6694714"/>
            <a:ext cx="1285875" cy="154214"/>
          </a:xfrm>
        </p:spPr>
        <p:txBody>
          <a:bodyPr>
            <a:no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서브인덱스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"/>
          <p:cNvSpPr txBox="1"/>
          <p:nvPr/>
        </p:nvSpPr>
        <p:spPr>
          <a:xfrm>
            <a:off x="3738435" y="1412776"/>
            <a:ext cx="1667123" cy="12003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26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Movie</a:t>
            </a:r>
          </a:p>
          <a:p>
            <a:pPr algn="ctr">
              <a:lnSpc>
                <a:spcPct val="150000"/>
              </a:lnSpc>
            </a:pPr>
            <a:r>
              <a:rPr lang="ko-KR" altLang="en-US" sz="2600" b="1" noProof="1" smtClean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altLang="ko-KR" sz="2600" b="1" i="1" noProof="1">
              <a:solidFill>
                <a:srgbClr val="FF00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535" y="3134053"/>
            <a:ext cx="2070243" cy="1246495"/>
          </a:xfrm>
          <a:prstGeom prst="rect">
            <a:avLst/>
          </a:prstGeom>
          <a:noFill/>
        </p:spPr>
        <p:txBody>
          <a:bodyPr wrap="square" lIns="25711" tIns="0" rIns="25711" bIns="0" rtlCol="0" anchor="t" anchorCtr="0">
            <a:spAutoFit/>
          </a:bodyPr>
          <a:lstStyle/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예매확인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취소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포인트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204083" indent="-20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회원정보 수정</a:t>
            </a:r>
            <a:endParaRPr lang="en-US" altLang="ko-KR" b="1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195605"/>
            <a:ext cx="1885573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 </a:t>
            </a:r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조회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11438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7" name="모서리가 둥근 사각형 설명선 46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취소버튼 클릭 </a:t>
            </a:r>
            <a:r>
              <a:rPr lang="ko-KR" altLang="en-US" sz="1400" dirty="0" smtClean="0"/>
              <a:t>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6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610</Words>
  <Application>Microsoft Office PowerPoint</Application>
  <PresentationFormat>화면 슬라이드 쇼(4:3)</PresentationFormat>
  <Paragraphs>304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서브인덱스</vt:lpstr>
      <vt:lpstr>PowerPoint 프레젠테이션</vt:lpstr>
      <vt:lpstr>PowerPoint 프레젠테이션</vt:lpstr>
      <vt:lpstr>로그인</vt:lpstr>
      <vt:lpstr>회원가입</vt:lpstr>
      <vt:lpstr>로그인</vt:lpstr>
      <vt:lpstr>로그인</vt:lpstr>
      <vt:lpstr>서브인덱스</vt:lpstr>
      <vt:lpstr>예매내역 조회</vt:lpstr>
      <vt:lpstr>예매내역 조회</vt:lpstr>
      <vt:lpstr>예매내역 조회</vt:lpstr>
      <vt:lpstr>주문내역 조회</vt:lpstr>
      <vt:lpstr>회원가입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서브인덱스</dc:title>
  <dc:creator>ss</dc:creator>
  <cp:lastModifiedBy>ss</cp:lastModifiedBy>
  <cp:revision>22</cp:revision>
  <dcterms:created xsi:type="dcterms:W3CDTF">2019-01-08T04:57:56Z</dcterms:created>
  <dcterms:modified xsi:type="dcterms:W3CDTF">2019-01-08T08:54:18Z</dcterms:modified>
</cp:coreProperties>
</file>