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1" d="100"/>
          <a:sy n="31" d="100"/>
        </p:scale>
        <p:origin x="1075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80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8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6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92.png"/><Relationship Id="rId5" Type="http://schemas.openxmlformats.org/officeDocument/2006/relationships/image" Target="../media/image87.png"/><Relationship Id="rId10" Type="http://schemas.openxmlformats.org/officeDocument/2006/relationships/image" Target="../media/image91.png"/><Relationship Id="rId4" Type="http://schemas.openxmlformats.org/officeDocument/2006/relationships/image" Target="../media/image13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6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02.png"/><Relationship Id="rId5" Type="http://schemas.openxmlformats.org/officeDocument/2006/relationships/image" Target="../media/image97.png"/><Relationship Id="rId10" Type="http://schemas.openxmlformats.org/officeDocument/2006/relationships/image" Target="../media/image101.png"/><Relationship Id="rId4" Type="http://schemas.openxmlformats.org/officeDocument/2006/relationships/image" Target="../media/image13.png"/><Relationship Id="rId9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10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8.png"/><Relationship Id="rId7" Type="http://schemas.openxmlformats.org/officeDocument/2006/relationships/image" Target="../media/image11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9.png"/><Relationship Id="rId4" Type="http://schemas.openxmlformats.org/officeDocument/2006/relationships/image" Target="../media/image13.png"/><Relationship Id="rId9" Type="http://schemas.openxmlformats.org/officeDocument/2006/relationships/image" Target="../media/image1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3.png"/><Relationship Id="rId7" Type="http://schemas.openxmlformats.org/officeDocument/2006/relationships/image" Target="../media/image114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9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6.png"/><Relationship Id="rId7" Type="http://schemas.openxmlformats.org/officeDocument/2006/relationships/image" Target="../media/image117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9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9.png"/><Relationship Id="rId7" Type="http://schemas.openxmlformats.org/officeDocument/2006/relationships/image" Target="../media/image12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9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22.png"/><Relationship Id="rId7" Type="http://schemas.openxmlformats.org/officeDocument/2006/relationships/image" Target="../media/image123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9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1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9.png"/><Relationship Id="rId7" Type="http://schemas.openxmlformats.org/officeDocument/2006/relationships/image" Target="../media/image131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35.png"/><Relationship Id="rId5" Type="http://schemas.openxmlformats.org/officeDocument/2006/relationships/image" Target="../media/image130.png"/><Relationship Id="rId10" Type="http://schemas.openxmlformats.org/officeDocument/2006/relationships/image" Target="../media/image134.png"/><Relationship Id="rId4" Type="http://schemas.openxmlformats.org/officeDocument/2006/relationships/image" Target="../media/image13.png"/><Relationship Id="rId9" Type="http://schemas.openxmlformats.org/officeDocument/2006/relationships/image" Target="../media/image1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.png"/><Relationship Id="rId7" Type="http://schemas.openxmlformats.org/officeDocument/2006/relationships/image" Target="../media/image138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142.png"/><Relationship Id="rId5" Type="http://schemas.openxmlformats.org/officeDocument/2006/relationships/image" Target="../media/image15.png"/><Relationship Id="rId10" Type="http://schemas.openxmlformats.org/officeDocument/2006/relationships/image" Target="../media/image141.png"/><Relationship Id="rId4" Type="http://schemas.openxmlformats.org/officeDocument/2006/relationships/image" Target="../media/image137.png"/><Relationship Id="rId9" Type="http://schemas.openxmlformats.org/officeDocument/2006/relationships/image" Target="../media/image1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3.png"/><Relationship Id="rId7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5" Type="http://schemas.openxmlformats.org/officeDocument/2006/relationships/image" Target="../media/image15.png"/><Relationship Id="rId10" Type="http://schemas.openxmlformats.org/officeDocument/2006/relationships/image" Target="../media/image147.png"/><Relationship Id="rId4" Type="http://schemas.openxmlformats.org/officeDocument/2006/relationships/image" Target="../media/image137.png"/><Relationship Id="rId9" Type="http://schemas.openxmlformats.org/officeDocument/2006/relationships/image" Target="../media/image14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3.png"/><Relationship Id="rId7" Type="http://schemas.openxmlformats.org/officeDocument/2006/relationships/image" Target="../media/image150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154.png"/><Relationship Id="rId5" Type="http://schemas.openxmlformats.org/officeDocument/2006/relationships/image" Target="../media/image15.png"/><Relationship Id="rId10" Type="http://schemas.openxmlformats.org/officeDocument/2006/relationships/image" Target="../media/image153.png"/><Relationship Id="rId4" Type="http://schemas.openxmlformats.org/officeDocument/2006/relationships/image" Target="../media/image149.png"/><Relationship Id="rId9" Type="http://schemas.openxmlformats.org/officeDocument/2006/relationships/image" Target="../media/image15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3.png"/><Relationship Id="rId7" Type="http://schemas.openxmlformats.org/officeDocument/2006/relationships/image" Target="../media/image157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6.png"/><Relationship Id="rId11" Type="http://schemas.openxmlformats.org/officeDocument/2006/relationships/image" Target="../media/image153.png"/><Relationship Id="rId5" Type="http://schemas.openxmlformats.org/officeDocument/2006/relationships/image" Target="../media/image15.png"/><Relationship Id="rId10" Type="http://schemas.openxmlformats.org/officeDocument/2006/relationships/image" Target="../media/image152.png"/><Relationship Id="rId4" Type="http://schemas.openxmlformats.org/officeDocument/2006/relationships/image" Target="../media/image149.png"/><Relationship Id="rId9" Type="http://schemas.openxmlformats.org/officeDocument/2006/relationships/image" Target="../media/image1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7" Type="http://schemas.openxmlformats.org/officeDocument/2006/relationships/image" Target="../media/image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35.png"/><Relationship Id="rId5" Type="http://schemas.openxmlformats.org/officeDocument/2006/relationships/image" Target="../media/image31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7.png"/><Relationship Id="rId4" Type="http://schemas.openxmlformats.org/officeDocument/2006/relationships/image" Target="../media/image13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0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46.png"/><Relationship Id="rId5" Type="http://schemas.openxmlformats.org/officeDocument/2006/relationships/image" Target="../media/image37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13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60.png"/><Relationship Id="rId5" Type="http://schemas.openxmlformats.org/officeDocument/2006/relationships/image" Target="../media/image55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2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30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68.png"/><Relationship Id="rId5" Type="http://schemas.openxmlformats.org/officeDocument/2006/relationships/image" Target="../media/image63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54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4.png"/><Relationship Id="rId7" Type="http://schemas.openxmlformats.org/officeDocument/2006/relationships/image" Target="../media/image7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75.png"/><Relationship Id="rId4" Type="http://schemas.openxmlformats.org/officeDocument/2006/relationships/image" Target="../media/image13.png"/><Relationship Id="rId9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8836" y="2702547"/>
            <a:ext cx="9076190" cy="29523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9591" y="4422976"/>
            <a:ext cx="6247619" cy="246666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2310" y="6521830"/>
            <a:ext cx="7447619" cy="90476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8500" y="967496"/>
            <a:ext cx="3771429" cy="4476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9929" y="2517281"/>
            <a:ext cx="2647619" cy="5428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12762" y="2694503"/>
            <a:ext cx="1321859" cy="147718"/>
            <a:chOff x="3912762" y="2694503"/>
            <a:chExt cx="1321859" cy="14771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12762" y="2694503"/>
              <a:ext cx="1321859" cy="14771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88308" y="8517459"/>
            <a:ext cx="6000000" cy="542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62558" y="5131931"/>
            <a:ext cx="1140751" cy="1140751"/>
            <a:chOff x="6562558" y="5131931"/>
            <a:chExt cx="1140751" cy="114075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62558" y="5131931"/>
              <a:ext cx="1140751" cy="11407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4687" y="719490"/>
            <a:ext cx="1123810" cy="4476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66477" y="737428"/>
            <a:ext cx="1000000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9525" y="1527201"/>
            <a:ext cx="1523810" cy="63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184254"/>
            <a:ext cx="935457" cy="218921"/>
            <a:chOff x="1142857" y="2184254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857" y="2184254"/>
              <a:ext cx="935457" cy="21892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199598" y="-1134403"/>
            <a:ext cx="27033311" cy="140579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6FF1A8-BA5F-4AE7-BB3E-C8093EFE12E6}"/>
              </a:ext>
            </a:extLst>
          </p:cNvPr>
          <p:cNvSpPr txBox="1"/>
          <p:nvPr/>
        </p:nvSpPr>
        <p:spPr>
          <a:xfrm>
            <a:off x="15468600" y="5882164"/>
            <a:ext cx="53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</a:t>
            </a:r>
            <a:endParaRPr lang="en-US" altLang="ko-KR" dirty="0"/>
          </a:p>
          <a:p>
            <a:r>
              <a:rPr lang="ko-KR" altLang="en-US" dirty="0"/>
              <a:t>품</a:t>
            </a:r>
            <a:endParaRPr lang="en-US" altLang="ko-KR" dirty="0"/>
          </a:p>
          <a:p>
            <a:r>
              <a:rPr lang="ko-KR" altLang="en-US" dirty="0"/>
              <a:t>발</a:t>
            </a:r>
            <a:endParaRPr lang="en-US" altLang="ko-KR" dirty="0"/>
          </a:p>
          <a:p>
            <a:r>
              <a:rPr lang="ko-KR" altLang="en-US" dirty="0"/>
              <a:t>표</a:t>
            </a:r>
            <a:endParaRPr lang="en-US" altLang="ko-KR" dirty="0"/>
          </a:p>
          <a:p>
            <a:r>
              <a:rPr lang="ko-KR" altLang="en-US" dirty="0"/>
              <a:t>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2561" y="5369931"/>
            <a:ext cx="2923810" cy="29523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316" y="7338035"/>
            <a:ext cx="6114286" cy="246666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96916" y="7544077"/>
            <a:ext cx="5000000" cy="12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338778" y="8089799"/>
            <a:ext cx="1933713" cy="147718"/>
            <a:chOff x="10338778" y="8089799"/>
            <a:chExt cx="1933713" cy="1477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0338778" y="8089799"/>
              <a:ext cx="1933713" cy="1477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4763" y="719490"/>
            <a:ext cx="1085714" cy="4476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66477" y="737428"/>
            <a:ext cx="1000000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9525" y="2070058"/>
            <a:ext cx="3409524" cy="657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83145" y="2550046"/>
            <a:ext cx="10592795" cy="6814652"/>
            <a:chOff x="6983145" y="2550046"/>
            <a:chExt cx="10592795" cy="68146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83145" y="2550046"/>
              <a:ext cx="10592795" cy="681465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1107" y="3904648"/>
            <a:ext cx="3552381" cy="84761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5716" y="7258594"/>
            <a:ext cx="5800000" cy="67619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51107" y="7971963"/>
            <a:ext cx="4761905" cy="84761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85716" y="5242623"/>
            <a:ext cx="4695238" cy="6761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10477" y="5768235"/>
            <a:ext cx="4961905" cy="84761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85716" y="3309101"/>
            <a:ext cx="4761905" cy="6761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76979" y="9266041"/>
            <a:ext cx="7247619" cy="4571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4763" y="719490"/>
            <a:ext cx="1085714" cy="4476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76001" y="737428"/>
            <a:ext cx="1000000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9525" y="2070058"/>
            <a:ext cx="5685714" cy="63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42857" y="3374567"/>
            <a:ext cx="4064466" cy="4064466"/>
            <a:chOff x="1142857" y="3374567"/>
            <a:chExt cx="4064466" cy="40644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2857" y="3374567"/>
              <a:ext cx="4064466" cy="40644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37166" y="3374567"/>
            <a:ext cx="4064466" cy="4064466"/>
            <a:chOff x="3637166" y="3374567"/>
            <a:chExt cx="4064466" cy="406446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7166" y="3374567"/>
              <a:ext cx="4064466" cy="406446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2243" y="7717595"/>
            <a:ext cx="6666667" cy="22000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300335" y="3374567"/>
            <a:ext cx="4064466" cy="4064466"/>
            <a:chOff x="13300335" y="3374567"/>
            <a:chExt cx="4064466" cy="406446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00335" y="3374567"/>
              <a:ext cx="4064466" cy="40644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77696" y="3374567"/>
            <a:ext cx="4064466" cy="4064466"/>
            <a:chOff x="11077696" y="3374567"/>
            <a:chExt cx="4064466" cy="406446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77696" y="3374567"/>
              <a:ext cx="4064466" cy="406446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692890" y="7717596"/>
            <a:ext cx="6923810" cy="193333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87021" y="4495675"/>
            <a:ext cx="3180952" cy="26857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2561" y="5369931"/>
            <a:ext cx="2923810" cy="29523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316" y="7338035"/>
            <a:ext cx="7733333" cy="246666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96916" y="7915506"/>
            <a:ext cx="3904762" cy="5428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338778" y="8089799"/>
            <a:ext cx="1933713" cy="147718"/>
            <a:chOff x="10338778" y="8089799"/>
            <a:chExt cx="1933713" cy="1477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0338778" y="8089799"/>
              <a:ext cx="1933713" cy="1477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4763" y="719490"/>
            <a:ext cx="1352381" cy="4476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66477" y="737428"/>
            <a:ext cx="990476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9525" y="2070058"/>
            <a:ext cx="3904762" cy="63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10586" y="2946032"/>
            <a:ext cx="14469774" cy="6915154"/>
            <a:chOff x="1610586" y="2946032"/>
            <a:chExt cx="14469774" cy="69151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0586" y="2946032"/>
              <a:ext cx="14469774" cy="691515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97855" y="7593620"/>
            <a:ext cx="8695238" cy="57142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05876" y="3017526"/>
            <a:ext cx="9495238" cy="117142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4763" y="719490"/>
            <a:ext cx="1352381" cy="4476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66477" y="737428"/>
            <a:ext cx="1000000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9525" y="2070058"/>
            <a:ext cx="3904762" cy="63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79007" y="3016667"/>
            <a:ext cx="14580145" cy="6587955"/>
            <a:chOff x="1779007" y="3016667"/>
            <a:chExt cx="14580145" cy="65879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9007" y="3016667"/>
              <a:ext cx="14580145" cy="658795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05876" y="3017526"/>
            <a:ext cx="11266667" cy="117142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4763" y="719490"/>
            <a:ext cx="1352381" cy="4476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66477" y="737428"/>
            <a:ext cx="1000000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9525" y="2070058"/>
            <a:ext cx="3904762" cy="63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4863" y="2979429"/>
            <a:ext cx="14664059" cy="6875618"/>
            <a:chOff x="1664863" y="2979429"/>
            <a:chExt cx="14664059" cy="687561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4863" y="2979429"/>
              <a:ext cx="14664059" cy="687561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05876" y="3017526"/>
            <a:ext cx="14361905" cy="11904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4763" y="719490"/>
            <a:ext cx="1352381" cy="4476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66477" y="737428"/>
            <a:ext cx="990476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9525" y="2070058"/>
            <a:ext cx="3904762" cy="63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4345" y="2946032"/>
            <a:ext cx="14940391" cy="6998963"/>
            <a:chOff x="1514345" y="2946032"/>
            <a:chExt cx="14940391" cy="69989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4345" y="2946032"/>
              <a:ext cx="14940391" cy="699896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05876" y="3017526"/>
            <a:ext cx="11390476" cy="117142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4763" y="719490"/>
            <a:ext cx="1352381" cy="4476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66477" y="737428"/>
            <a:ext cx="1000000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9525" y="2070058"/>
            <a:ext cx="3904762" cy="63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90476" y="4257423"/>
            <a:ext cx="14096691" cy="5547088"/>
            <a:chOff x="2190476" y="4257423"/>
            <a:chExt cx="14096691" cy="55470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90476" y="4257423"/>
              <a:ext cx="14096691" cy="554708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93777" y="2850796"/>
            <a:ext cx="13152381" cy="21523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91881" y="3374567"/>
            <a:ext cx="3536581" cy="3536581"/>
            <a:chOff x="10091881" y="3374567"/>
            <a:chExt cx="3536581" cy="35365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91881" y="3374567"/>
              <a:ext cx="3536581" cy="35365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2550" y="3374567"/>
            <a:ext cx="3536581" cy="3536581"/>
            <a:chOff x="4762550" y="3374567"/>
            <a:chExt cx="3536581" cy="35365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50" y="3374567"/>
              <a:ext cx="3536581" cy="35365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4763" y="719490"/>
            <a:ext cx="628571" cy="44761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66476" y="737428"/>
            <a:ext cx="1000000" cy="4476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89525" y="2070058"/>
            <a:ext cx="1571429" cy="6380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667790" y="3374567"/>
            <a:ext cx="3536581" cy="3536581"/>
            <a:chOff x="-1667790" y="3374567"/>
            <a:chExt cx="3536581" cy="353658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67790" y="3374567"/>
              <a:ext cx="3536581" cy="35365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290955" y="3374567"/>
            <a:ext cx="3536581" cy="3536581"/>
            <a:chOff x="3290955" y="3374567"/>
            <a:chExt cx="3536581" cy="353658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90955" y="3374567"/>
              <a:ext cx="3536581" cy="353658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460172" y="3374567"/>
            <a:ext cx="3536581" cy="3536581"/>
            <a:chOff x="11460172" y="3374567"/>
            <a:chExt cx="3536581" cy="353658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60172" y="3374567"/>
              <a:ext cx="3536581" cy="35365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996753" y="3374567"/>
            <a:ext cx="3536581" cy="3536581"/>
            <a:chOff x="14996753" y="3374567"/>
            <a:chExt cx="3536581" cy="353658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996753" y="3374567"/>
              <a:ext cx="3536581" cy="353658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88624" y="7717595"/>
            <a:ext cx="3047619" cy="216190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523219" y="7717596"/>
            <a:ext cx="2857143" cy="183809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957815" y="7717596"/>
            <a:ext cx="2361905" cy="151428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392433" y="7717595"/>
            <a:ext cx="3095238" cy="151428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827005" y="7732062"/>
            <a:ext cx="1314286" cy="153333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2561" y="5369931"/>
            <a:ext cx="2971429" cy="29523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316" y="7338035"/>
            <a:ext cx="10552381" cy="246666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96954" y="7372649"/>
            <a:ext cx="1790476" cy="17523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338778" y="8089799"/>
            <a:ext cx="1933713" cy="147718"/>
            <a:chOff x="10338778" y="8089799"/>
            <a:chExt cx="1933713" cy="1477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0338778" y="8089799"/>
              <a:ext cx="1933713" cy="1477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9925" y="719490"/>
            <a:ext cx="1838095" cy="4571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66477" y="737428"/>
            <a:ext cx="1000000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9525" y="2070058"/>
            <a:ext cx="1209524" cy="63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41424" y="3296156"/>
            <a:ext cx="3736920" cy="6171429"/>
            <a:chOff x="5241424" y="3296156"/>
            <a:chExt cx="3736920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1424" y="3296156"/>
              <a:ext cx="3736920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20480" y="3292352"/>
            <a:ext cx="3716883" cy="6171429"/>
            <a:chOff x="9320480" y="3292352"/>
            <a:chExt cx="3716883" cy="6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20480" y="3292352"/>
              <a:ext cx="3716883" cy="61714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0477" y="5768263"/>
            <a:ext cx="3914286" cy="123809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85716" y="4993364"/>
            <a:ext cx="3133333" cy="6761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456030" y="3296156"/>
            <a:ext cx="3686827" cy="6171429"/>
            <a:chOff x="13456030" y="3296156"/>
            <a:chExt cx="3686827" cy="61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56030" y="3296156"/>
              <a:ext cx="3686827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66477" y="737428"/>
            <a:ext cx="1000000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9525" y="2070058"/>
            <a:ext cx="1295238" cy="63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9925" y="719490"/>
            <a:ext cx="1838095" cy="457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15242" y="2741991"/>
            <a:ext cx="3722606" cy="6171429"/>
            <a:chOff x="5515242" y="2741991"/>
            <a:chExt cx="3722606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15242" y="2741991"/>
              <a:ext cx="3722606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21714" y="2727769"/>
            <a:ext cx="3660847" cy="6171429"/>
            <a:chOff x="9521714" y="2727769"/>
            <a:chExt cx="3660847" cy="6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21714" y="2727769"/>
              <a:ext cx="3660847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519475" y="2704023"/>
            <a:ext cx="3815444" cy="6171429"/>
            <a:chOff x="13519475" y="2704023"/>
            <a:chExt cx="3815444" cy="61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19475" y="2704023"/>
              <a:ext cx="3815444" cy="617142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0477" y="5768267"/>
            <a:ext cx="3704762" cy="161904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85716" y="4993363"/>
            <a:ext cx="4228571" cy="6761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66477" y="737428"/>
            <a:ext cx="1000000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9525" y="2070058"/>
            <a:ext cx="1295238" cy="63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9925" y="719490"/>
            <a:ext cx="1838095" cy="457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53067" y="2755683"/>
            <a:ext cx="3767501" cy="6171429"/>
            <a:chOff x="7253067" y="2755683"/>
            <a:chExt cx="3767501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53067" y="2755683"/>
              <a:ext cx="3767501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07821" y="2727111"/>
            <a:ext cx="3802597" cy="6171429"/>
            <a:chOff x="11407821" y="2727111"/>
            <a:chExt cx="3802597" cy="6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07821" y="2727111"/>
              <a:ext cx="3802597" cy="61714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0477" y="5768267"/>
            <a:ext cx="3809524" cy="123809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85716" y="4993363"/>
            <a:ext cx="3971429" cy="67619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66476" y="737428"/>
            <a:ext cx="1000000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9525" y="2070058"/>
            <a:ext cx="1571429" cy="63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9925" y="719490"/>
            <a:ext cx="1838095" cy="457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15242" y="3205980"/>
            <a:ext cx="3678929" cy="6171429"/>
            <a:chOff x="5515242" y="3205980"/>
            <a:chExt cx="3678929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15242" y="3205980"/>
              <a:ext cx="3678929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30111" y="3205980"/>
            <a:ext cx="3660504" cy="6171429"/>
            <a:chOff x="9530111" y="3205980"/>
            <a:chExt cx="3660504" cy="6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30111" y="3205980"/>
              <a:ext cx="3660504" cy="61714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0477" y="5453982"/>
            <a:ext cx="4142857" cy="277142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85716" y="4679078"/>
            <a:ext cx="3419048" cy="6761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420092" y="3205980"/>
            <a:ext cx="3722765" cy="6171429"/>
            <a:chOff x="13420092" y="3205980"/>
            <a:chExt cx="3722765" cy="61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20092" y="3205980"/>
              <a:ext cx="3722765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66476" y="737428"/>
            <a:ext cx="990476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9525" y="2070058"/>
            <a:ext cx="1571429" cy="63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04620" y="2358975"/>
            <a:ext cx="3126606" cy="6617155"/>
            <a:chOff x="6704620" y="2358975"/>
            <a:chExt cx="3126606" cy="66171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4620" y="2358975"/>
              <a:ext cx="3126606" cy="66171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10179" y="2336718"/>
            <a:ext cx="3165687" cy="6699867"/>
            <a:chOff x="10110179" y="2336718"/>
            <a:chExt cx="3165687" cy="66998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0179" y="2336718"/>
              <a:ext cx="3165687" cy="669986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9925" y="719490"/>
            <a:ext cx="1838095" cy="45714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618279" y="2429070"/>
            <a:ext cx="3802597" cy="6171429"/>
            <a:chOff x="13618279" y="2429070"/>
            <a:chExt cx="3802597" cy="61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18279" y="2429070"/>
              <a:ext cx="3802597" cy="617142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0477" y="5453982"/>
            <a:ext cx="4142857" cy="277142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85716" y="4679078"/>
            <a:ext cx="3419048" cy="6761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5791" y="5222855"/>
            <a:ext cx="6000000" cy="35333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8500" y="967496"/>
            <a:ext cx="3771429" cy="44761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8737" y="5097144"/>
            <a:ext cx="2647619" cy="5428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54427" y="5274366"/>
            <a:ext cx="1321859" cy="147718"/>
            <a:chOff x="4054427" y="5274366"/>
            <a:chExt cx="1321859" cy="1477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54427" y="5274366"/>
              <a:ext cx="1321859" cy="1477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2561" y="5369931"/>
            <a:ext cx="8942857" cy="29523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8737" y="5097144"/>
            <a:ext cx="2647619" cy="5428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54427" y="5274366"/>
            <a:ext cx="1321859" cy="147718"/>
            <a:chOff x="4054427" y="5274366"/>
            <a:chExt cx="1321859" cy="14771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4427" y="5274366"/>
              <a:ext cx="1321859" cy="14771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8500" y="967496"/>
            <a:ext cx="3771429" cy="4476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88308" y="8517459"/>
            <a:ext cx="6000000" cy="542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63461" y="6449039"/>
            <a:ext cx="1140751" cy="1140751"/>
            <a:chOff x="9263461" y="6449039"/>
            <a:chExt cx="1140751" cy="114075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63461" y="6449039"/>
              <a:ext cx="1140751" cy="11407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2D5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2561" y="5369931"/>
            <a:ext cx="2828571" cy="29523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316" y="7338035"/>
            <a:ext cx="6133333" cy="246666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20954" y="5938125"/>
            <a:ext cx="1790476" cy="33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338778" y="7499323"/>
            <a:ext cx="1933713" cy="147718"/>
            <a:chOff x="10338778" y="7499323"/>
            <a:chExt cx="1933713" cy="1477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0338778" y="7499323"/>
              <a:ext cx="1933713" cy="1477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2634" y="3088798"/>
            <a:ext cx="8371429" cy="31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1881" y="5986488"/>
            <a:ext cx="7523810" cy="73333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4763" y="719490"/>
            <a:ext cx="1123810" cy="44761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66476" y="737428"/>
            <a:ext cx="990476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89525" y="2070058"/>
            <a:ext cx="1571429" cy="63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9299" y="7236769"/>
            <a:ext cx="9266667" cy="18285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554724" y="1987028"/>
            <a:ext cx="3864324" cy="7289890"/>
            <a:chOff x="12554724" y="1987028"/>
            <a:chExt cx="3864324" cy="7289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54724" y="1987028"/>
              <a:ext cx="3864324" cy="72898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037101" y="4145091"/>
            <a:ext cx="3055446" cy="2762123"/>
            <a:chOff x="13037101" y="4145091"/>
            <a:chExt cx="3055446" cy="276212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37101" y="4145091"/>
              <a:ext cx="3055446" cy="27621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4763" y="719490"/>
            <a:ext cx="1123810" cy="4476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66476" y="737428"/>
            <a:ext cx="1000000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9525" y="2070058"/>
            <a:ext cx="1580952" cy="63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4541" y="3368069"/>
            <a:ext cx="13487462" cy="6277479"/>
            <a:chOff x="734541" y="3368069"/>
            <a:chExt cx="13487462" cy="627747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4541" y="3368069"/>
              <a:ext cx="13487462" cy="62774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811181" y="5029389"/>
            <a:ext cx="2111854" cy="1837181"/>
            <a:chOff x="3811181" y="5029389"/>
            <a:chExt cx="2111854" cy="183718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1181" y="5029389"/>
              <a:ext cx="2111854" cy="18371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66558" y="5086193"/>
            <a:ext cx="2111854" cy="1837181"/>
            <a:chOff x="6966558" y="5086193"/>
            <a:chExt cx="2111854" cy="183718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66558" y="5086193"/>
              <a:ext cx="2111854" cy="183718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63948" y="2612828"/>
            <a:ext cx="7590476" cy="13619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4763" y="719490"/>
            <a:ext cx="1123810" cy="4476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66476" y="737428"/>
            <a:ext cx="1000000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9525" y="2070058"/>
            <a:ext cx="1580952" cy="63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42857" y="4695963"/>
            <a:ext cx="5327059" cy="2740581"/>
            <a:chOff x="1142857" y="4695963"/>
            <a:chExt cx="5327059" cy="27405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1964" y="4581680"/>
              <a:ext cx="5619048" cy="3190476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8103" y="5856737"/>
              <a:ext cx="2666667" cy="21238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99248" y="3695806"/>
            <a:ext cx="1410766" cy="1410766"/>
            <a:chOff x="7799248" y="3695806"/>
            <a:chExt cx="1410766" cy="141076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99248" y="3695806"/>
              <a:ext cx="1410766" cy="14107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99248" y="6431363"/>
            <a:ext cx="1410766" cy="1410766"/>
            <a:chOff x="7799248" y="6431363"/>
            <a:chExt cx="1410766" cy="141076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99248" y="6431363"/>
              <a:ext cx="1410766" cy="141076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53923" y="6165327"/>
            <a:ext cx="6590476" cy="101904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53923" y="3424110"/>
            <a:ext cx="7438095" cy="101904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052252" y="3852670"/>
            <a:ext cx="904756" cy="1124662"/>
            <a:chOff x="8052252" y="3852670"/>
            <a:chExt cx="904756" cy="112466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58926" y="3345059"/>
              <a:ext cx="1809513" cy="224932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52252" y="3852670"/>
              <a:ext cx="904756" cy="11246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268518" y="6508618"/>
            <a:ext cx="472225" cy="1256256"/>
            <a:chOff x="8268518" y="6508618"/>
            <a:chExt cx="472225" cy="125625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61505" y="5911129"/>
              <a:ext cx="944449" cy="2512512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68518" y="6508618"/>
              <a:ext cx="472225" cy="1256256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899931" y="4525004"/>
            <a:ext cx="5038095" cy="131428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923212" y="7273031"/>
            <a:ext cx="6790476" cy="10476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4763" y="719490"/>
            <a:ext cx="1123810" cy="4476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76000" y="737428"/>
            <a:ext cx="990476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47619" y="838480"/>
            <a:ext cx="13453873" cy="84558"/>
            <a:chOff x="3047619" y="838480"/>
            <a:chExt cx="13453873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7619" y="838480"/>
              <a:ext cx="13453873" cy="845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9525" y="2070058"/>
            <a:ext cx="1571429" cy="63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78044" y="3509565"/>
            <a:ext cx="7169575" cy="2657631"/>
            <a:chOff x="1078044" y="3509565"/>
            <a:chExt cx="7169575" cy="265763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90824" y="4038584"/>
              <a:ext cx="3000000" cy="1600000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078044" y="3509565"/>
              <a:ext cx="2939857" cy="2657631"/>
              <a:chOff x="1078044" y="3509565"/>
              <a:chExt cx="2939857" cy="265763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78044" y="3509565"/>
                <a:ext cx="2939857" cy="2657631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142857" y="3594530"/>
            <a:ext cx="6984364" cy="2381743"/>
            <a:chOff x="9142857" y="3594530"/>
            <a:chExt cx="6984364" cy="23817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70426" y="4133094"/>
              <a:ext cx="3895238" cy="1600000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142857" y="3594530"/>
              <a:ext cx="2381743" cy="2381743"/>
              <a:chOff x="9142857" y="3594530"/>
              <a:chExt cx="2381743" cy="238174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142857" y="3594530"/>
                <a:ext cx="2381743" cy="2381743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4733292" y="6826140"/>
            <a:ext cx="7028655" cy="2224964"/>
            <a:chOff x="4733292" y="6826140"/>
            <a:chExt cx="7028655" cy="222496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05151" y="7286893"/>
              <a:ext cx="3790476" cy="1600000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4733292" y="6826140"/>
              <a:ext cx="2499959" cy="2224964"/>
              <a:chOff x="4733292" y="6826140"/>
              <a:chExt cx="2499959" cy="2224964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733292" y="6826140"/>
                <a:ext cx="2499959" cy="222496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4763" y="719490"/>
            <a:ext cx="1123810" cy="4476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76000" y="737428"/>
            <a:ext cx="990476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47619" y="838480"/>
            <a:ext cx="13453873" cy="84558"/>
            <a:chOff x="3047619" y="838480"/>
            <a:chExt cx="13453873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7619" y="838480"/>
              <a:ext cx="13453873" cy="845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9525" y="2070058"/>
            <a:ext cx="1571429" cy="63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71732" y="3349549"/>
            <a:ext cx="5561905" cy="28000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42857" y="3512012"/>
            <a:ext cx="3200000" cy="3200000"/>
            <a:chOff x="1142857" y="3512012"/>
            <a:chExt cx="3200000" cy="32000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2857" y="3512012"/>
              <a:ext cx="3200000" cy="32000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00000" y="3362512"/>
            <a:ext cx="967039" cy="870067"/>
            <a:chOff x="3200000" y="3362512"/>
            <a:chExt cx="967039" cy="87006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200000" y="3362512"/>
              <a:ext cx="862841" cy="862841"/>
              <a:chOff x="3200000" y="3362512"/>
              <a:chExt cx="862841" cy="862841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200000" y="3362512"/>
                <a:ext cx="862841" cy="862841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25336" y="3443395"/>
              <a:ext cx="676190" cy="104761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15815" y="7206220"/>
            <a:ext cx="6561905" cy="212381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466667" y="5665245"/>
            <a:ext cx="3200000" cy="3200000"/>
            <a:chOff x="6466667" y="5665245"/>
            <a:chExt cx="3200000" cy="320000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66667" y="5665245"/>
              <a:ext cx="3200000" cy="32000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39052" y="6172981"/>
            <a:ext cx="967039" cy="870067"/>
            <a:chOff x="6039052" y="6172981"/>
            <a:chExt cx="967039" cy="8700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039052" y="6172981"/>
              <a:ext cx="862841" cy="862841"/>
              <a:chOff x="6039052" y="6172981"/>
              <a:chExt cx="862841" cy="862841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039052" y="6172981"/>
                <a:ext cx="862841" cy="862841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64388" y="6253864"/>
              <a:ext cx="714286" cy="104761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445611" y="4890084"/>
            <a:ext cx="3200000" cy="3200000"/>
            <a:chOff x="9445611" y="4890084"/>
            <a:chExt cx="3200000" cy="320000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45611" y="4890084"/>
              <a:ext cx="3200000" cy="320000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502754" y="4740584"/>
            <a:ext cx="967039" cy="870067"/>
            <a:chOff x="11502754" y="4740584"/>
            <a:chExt cx="967039" cy="870067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1502754" y="4740584"/>
              <a:ext cx="862841" cy="862841"/>
              <a:chOff x="11502754" y="4740584"/>
              <a:chExt cx="862841" cy="862841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502754" y="4740584"/>
                <a:ext cx="862841" cy="862841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628091" y="4821467"/>
              <a:ext cx="714286" cy="1047619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812581" y="4889285"/>
            <a:ext cx="5171429" cy="21619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4763" y="719490"/>
            <a:ext cx="1123810" cy="4476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76000" y="737428"/>
            <a:ext cx="990476" cy="4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8730" y="838480"/>
            <a:ext cx="13942762" cy="84558"/>
            <a:chOff x="2558730" y="838480"/>
            <a:chExt cx="13942762" cy="845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8730" y="838480"/>
              <a:ext cx="13942762" cy="8455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9525" y="2070059"/>
            <a:ext cx="1571429" cy="63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2857" y="2727111"/>
            <a:ext cx="935457" cy="218921"/>
            <a:chOff x="1142857" y="2727111"/>
            <a:chExt cx="935457" cy="218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857" y="2727111"/>
              <a:ext cx="935457" cy="218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10809" y="2946032"/>
            <a:ext cx="4802834" cy="6171429"/>
            <a:chOff x="2810809" y="2946032"/>
            <a:chExt cx="4802834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0809" y="2946032"/>
              <a:ext cx="4802834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96681" y="995672"/>
            <a:ext cx="6171429" cy="6171429"/>
            <a:chOff x="9096681" y="995672"/>
            <a:chExt cx="6171429" cy="6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96681" y="995672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225349" y="5669120"/>
            <a:ext cx="6171429" cy="3471429"/>
            <a:chOff x="9225349" y="5669120"/>
            <a:chExt cx="6171429" cy="34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25349" y="5669120"/>
              <a:ext cx="6171429" cy="34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사용자 지정</PresentationFormat>
  <Paragraphs>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민선</cp:lastModifiedBy>
  <cp:revision>2</cp:revision>
  <dcterms:created xsi:type="dcterms:W3CDTF">2020-11-24T06:45:41Z</dcterms:created>
  <dcterms:modified xsi:type="dcterms:W3CDTF">2020-11-23T22:05:31Z</dcterms:modified>
</cp:coreProperties>
</file>