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758" r:id="rId2"/>
    <p:sldId id="790" r:id="rId3"/>
    <p:sldId id="803" r:id="rId4"/>
    <p:sldId id="802" r:id="rId5"/>
    <p:sldId id="811" r:id="rId6"/>
    <p:sldId id="804" r:id="rId7"/>
    <p:sldId id="805" r:id="rId8"/>
    <p:sldId id="759" r:id="rId9"/>
    <p:sldId id="806" r:id="rId10"/>
    <p:sldId id="807" r:id="rId11"/>
    <p:sldId id="808" r:id="rId12"/>
    <p:sldId id="809" r:id="rId13"/>
    <p:sldId id="810" r:id="rId14"/>
    <p:sldId id="813" r:id="rId15"/>
    <p:sldId id="812" r:id="rId16"/>
  </p:sldIdLst>
  <p:sldSz cx="9144000" cy="6858000" type="screen4x3"/>
  <p:notesSz cx="10234613" cy="7099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anJu Yoo" initials="HY" lastIdx="1" clrIdx="0">
    <p:extLst>
      <p:ext uri="{19B8F6BF-5375-455C-9EA6-DF929625EA0E}">
        <p15:presenceInfo xmlns:p15="http://schemas.microsoft.com/office/powerpoint/2012/main" userId="54acea86c19a89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3162"/>
    <a:srgbClr val="FE4B52"/>
    <a:srgbClr val="FB9797"/>
    <a:srgbClr val="FFBB0A"/>
    <a:srgbClr val="D41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81C030-55B9-4507-A589-89F04C2D1655}" v="3" dt="2021-03-01T04:16:04.5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8571" autoAdjust="0"/>
  </p:normalViewPr>
  <p:slideViewPr>
    <p:cSldViewPr snapToGrid="0">
      <p:cViewPr varScale="1">
        <p:scale>
          <a:sx n="83" d="100"/>
          <a:sy n="83" d="100"/>
        </p:scale>
        <p:origin x="72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23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434999" cy="356198"/>
          </a:xfrm>
          <a:prstGeom prst="rect">
            <a:avLst/>
          </a:prstGeom>
        </p:spPr>
        <p:txBody>
          <a:bodyPr vert="horz" lIns="94796" tIns="47399" rIns="94796" bIns="4739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797246" y="1"/>
            <a:ext cx="4434999" cy="356198"/>
          </a:xfrm>
          <a:prstGeom prst="rect">
            <a:avLst/>
          </a:prstGeom>
        </p:spPr>
        <p:txBody>
          <a:bodyPr vert="horz" lIns="94796" tIns="47399" rIns="94796" bIns="47399" rtlCol="0"/>
          <a:lstStyle>
            <a:lvl1pPr algn="r">
              <a:defRPr sz="1200"/>
            </a:lvl1pPr>
          </a:lstStyle>
          <a:p>
            <a:fld id="{D74EBE5F-3FFD-4273-B9C5-04087E8AA6DC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743104"/>
            <a:ext cx="4434999" cy="356197"/>
          </a:xfrm>
          <a:prstGeom prst="rect">
            <a:avLst/>
          </a:prstGeom>
        </p:spPr>
        <p:txBody>
          <a:bodyPr vert="horz" lIns="94796" tIns="47399" rIns="94796" bIns="4739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797246" y="6743104"/>
            <a:ext cx="4434999" cy="356197"/>
          </a:xfrm>
          <a:prstGeom prst="rect">
            <a:avLst/>
          </a:prstGeom>
        </p:spPr>
        <p:txBody>
          <a:bodyPr vert="horz" lIns="94796" tIns="47399" rIns="94796" bIns="47399" rtlCol="0" anchor="b"/>
          <a:lstStyle>
            <a:lvl1pPr algn="r">
              <a:defRPr sz="1200"/>
            </a:lvl1pPr>
          </a:lstStyle>
          <a:p>
            <a:fld id="{9F1266E2-95DA-4C42-AA0B-FDC43D341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034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434999" cy="356198"/>
          </a:xfrm>
          <a:prstGeom prst="rect">
            <a:avLst/>
          </a:prstGeom>
        </p:spPr>
        <p:txBody>
          <a:bodyPr vert="horz" lIns="94796" tIns="47399" rIns="94796" bIns="4739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246" y="1"/>
            <a:ext cx="4434999" cy="356198"/>
          </a:xfrm>
          <a:prstGeom prst="rect">
            <a:avLst/>
          </a:prstGeom>
        </p:spPr>
        <p:txBody>
          <a:bodyPr vert="horz" lIns="94796" tIns="47399" rIns="94796" bIns="47399" rtlCol="0"/>
          <a:lstStyle>
            <a:lvl1pPr algn="r">
              <a:defRPr sz="1200"/>
            </a:lvl1pPr>
          </a:lstStyle>
          <a:p>
            <a:fld id="{1375F395-60FC-4ED7-9C96-CEB0A1535EA7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521075" y="887413"/>
            <a:ext cx="3192463" cy="2395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9" rIns="94796" bIns="4739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</p:spPr>
        <p:txBody>
          <a:bodyPr vert="horz" lIns="94796" tIns="47399" rIns="94796" bIns="47399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743104"/>
            <a:ext cx="4434999" cy="356197"/>
          </a:xfrm>
          <a:prstGeom prst="rect">
            <a:avLst/>
          </a:prstGeom>
        </p:spPr>
        <p:txBody>
          <a:bodyPr vert="horz" lIns="94796" tIns="47399" rIns="94796" bIns="4739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246" y="6743104"/>
            <a:ext cx="4434999" cy="356197"/>
          </a:xfrm>
          <a:prstGeom prst="rect">
            <a:avLst/>
          </a:prstGeom>
        </p:spPr>
        <p:txBody>
          <a:bodyPr vert="horz" lIns="94796" tIns="47399" rIns="94796" bIns="47399" rtlCol="0" anchor="b"/>
          <a:lstStyle>
            <a:lvl1pPr algn="r">
              <a:defRPr sz="1200"/>
            </a:lvl1pPr>
          </a:lstStyle>
          <a:p>
            <a:fld id="{F85F8B53-9677-4027-B07A-D67F0579D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307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세미나</a:t>
            </a:r>
            <a:r>
              <a:rPr lang="en-US" altLang="ko-KR" dirty="0"/>
              <a:t>- </a:t>
            </a:r>
            <a:r>
              <a:rPr lang="ko-KR" altLang="en-US" dirty="0"/>
              <a:t>제목</a:t>
            </a:r>
            <a:r>
              <a:rPr lang="en-US" altLang="ko-KR" dirty="0"/>
              <a:t>: </a:t>
            </a:r>
            <a:r>
              <a:rPr lang="ko-KR" altLang="en-US" dirty="0"/>
              <a:t>논문제목</a:t>
            </a:r>
            <a:r>
              <a:rPr lang="en-US" altLang="ko-KR" dirty="0"/>
              <a:t>, </a:t>
            </a:r>
            <a:r>
              <a:rPr lang="ko-KR" altLang="en-US" dirty="0"/>
              <a:t>아래쪽 년도</a:t>
            </a:r>
            <a:r>
              <a:rPr lang="en-US" altLang="ko-KR" dirty="0"/>
              <a:t>? </a:t>
            </a:r>
            <a:r>
              <a:rPr lang="ko-KR" altLang="en-US" dirty="0"/>
              <a:t>어디논문</a:t>
            </a:r>
            <a:r>
              <a:rPr lang="en-US" altLang="ko-KR" dirty="0"/>
              <a:t>? </a:t>
            </a:r>
            <a:r>
              <a:rPr lang="ko-KR" altLang="en-US" dirty="0"/>
              <a:t>저자</a:t>
            </a:r>
            <a:r>
              <a:rPr lang="en-US" altLang="ko-KR" dirty="0"/>
              <a:t>? 3</a:t>
            </a:r>
            <a:r>
              <a:rPr lang="ko-KR" altLang="en-US" dirty="0" err="1"/>
              <a:t>개정보</a:t>
            </a:r>
            <a:r>
              <a:rPr lang="ko-KR" altLang="en-US" dirty="0"/>
              <a:t>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F8B53-9677-4027-B07A-D67F0579D3A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388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세미나</a:t>
            </a:r>
            <a:r>
              <a:rPr lang="en-US" altLang="ko-KR" dirty="0"/>
              <a:t>- </a:t>
            </a:r>
            <a:r>
              <a:rPr lang="ko-KR" altLang="en-US" dirty="0"/>
              <a:t>제목</a:t>
            </a:r>
            <a:r>
              <a:rPr lang="en-US" altLang="ko-KR" dirty="0"/>
              <a:t>: </a:t>
            </a:r>
            <a:r>
              <a:rPr lang="ko-KR" altLang="en-US" dirty="0"/>
              <a:t>논문제목</a:t>
            </a:r>
            <a:r>
              <a:rPr lang="en-US" altLang="ko-KR" dirty="0"/>
              <a:t>, </a:t>
            </a:r>
            <a:r>
              <a:rPr lang="ko-KR" altLang="en-US" dirty="0"/>
              <a:t>아래쪽 년도</a:t>
            </a:r>
            <a:r>
              <a:rPr lang="en-US" altLang="ko-KR" dirty="0"/>
              <a:t>? </a:t>
            </a:r>
            <a:r>
              <a:rPr lang="ko-KR" altLang="en-US" dirty="0"/>
              <a:t>어디논문</a:t>
            </a:r>
            <a:r>
              <a:rPr lang="en-US" altLang="ko-KR" dirty="0"/>
              <a:t>? </a:t>
            </a:r>
            <a:r>
              <a:rPr lang="ko-KR" altLang="en-US" dirty="0"/>
              <a:t>저자</a:t>
            </a:r>
            <a:r>
              <a:rPr lang="en-US" altLang="ko-KR" dirty="0"/>
              <a:t>? 3</a:t>
            </a:r>
            <a:r>
              <a:rPr lang="ko-KR" altLang="en-US" dirty="0" err="1"/>
              <a:t>개정보</a:t>
            </a:r>
            <a:r>
              <a:rPr lang="ko-KR" altLang="en-US" dirty="0"/>
              <a:t>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F8B53-9677-4027-B07A-D67F0579D3A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215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0B31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15262" y="3578570"/>
            <a:ext cx="3328737" cy="377914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+mn-lt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Presenter name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599"/>
            <a:ext cx="7772400" cy="1876927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+mn-lt"/>
                <a:ea typeface="+mj-ea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23" name="직선 연결선 22"/>
          <p:cNvCxnSpPr/>
          <p:nvPr userDrawn="1"/>
        </p:nvCxnSpPr>
        <p:spPr>
          <a:xfrm>
            <a:off x="377190" y="3248526"/>
            <a:ext cx="8389620" cy="0"/>
          </a:xfrm>
          <a:prstGeom prst="line">
            <a:avLst/>
          </a:prstGeom>
          <a:ln w="19050">
            <a:solidFill>
              <a:srgbClr val="D41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06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F2FE-1D3B-4A48-A119-50DB62E955DA}" type="datetime1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 2015 Perception and Interlligence Lab., Seoul National University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43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9D59-596B-4D4C-A939-CD2619464B0C}" type="datetime1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 2015 Perception and Interlligence Lab., Seoul National University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08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6609346"/>
            <a:ext cx="9144000" cy="240633"/>
          </a:xfrm>
          <a:prstGeom prst="rect">
            <a:avLst/>
          </a:prstGeom>
          <a:solidFill>
            <a:srgbClr val="0B3162"/>
          </a:solidFill>
          <a:ln>
            <a:solidFill>
              <a:srgbClr val="0B31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1211" y="1195138"/>
            <a:ext cx="8221579" cy="508687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>
                <a:latin typeface="+mn-lt"/>
                <a:ea typeface="+mj-ea"/>
              </a:defRPr>
            </a:lvl1pPr>
            <a:lvl2pPr>
              <a:lnSpc>
                <a:spcPct val="100000"/>
              </a:lnSpc>
              <a:defRPr sz="1800">
                <a:latin typeface="+mn-lt"/>
                <a:ea typeface="+mn-ea"/>
              </a:defRPr>
            </a:lvl2pPr>
            <a:lvl3pPr>
              <a:lnSpc>
                <a:spcPct val="100000"/>
              </a:lnSpc>
              <a:defRPr sz="1600">
                <a:latin typeface="+mn-lt"/>
                <a:ea typeface="+mn-ea"/>
              </a:defRPr>
            </a:lvl3pPr>
            <a:lvl4pPr>
              <a:lnSpc>
                <a:spcPct val="100000"/>
              </a:lnSpc>
              <a:defRPr sz="1400">
                <a:latin typeface="+mn-lt"/>
                <a:ea typeface="+mn-ea"/>
              </a:defRPr>
            </a:lvl4pPr>
            <a:lvl5pPr>
              <a:lnSpc>
                <a:spcPct val="100000"/>
              </a:lnSpc>
              <a:defRPr sz="1400">
                <a:latin typeface="+mn-lt"/>
                <a:ea typeface="+mn-ea"/>
              </a:defRPr>
            </a:lvl5pPr>
          </a:lstStyle>
          <a:p>
            <a:pPr lvl="0"/>
            <a:r>
              <a:rPr lang="en-US" altLang="ko-KR" dirty="0"/>
              <a:t>Master text style</a:t>
            </a:r>
            <a:endParaRPr lang="ko-KR" altLang="en-US" dirty="0"/>
          </a:p>
          <a:p>
            <a:pPr lvl="1"/>
            <a:r>
              <a:rPr lang="en-US" altLang="ko-KR" dirty="0"/>
              <a:t>Second level</a:t>
            </a:r>
            <a:endParaRPr lang="ko-KR" altLang="en-US" dirty="0"/>
          </a:p>
          <a:p>
            <a:pPr lvl="2"/>
            <a:r>
              <a:rPr lang="en-US" altLang="ko-KR" dirty="0"/>
              <a:t>Third level</a:t>
            </a:r>
            <a:endParaRPr lang="ko-KR" altLang="en-US" dirty="0"/>
          </a:p>
          <a:p>
            <a:pPr lvl="3"/>
            <a:r>
              <a:rPr lang="en-US" altLang="ko-KR" dirty="0"/>
              <a:t>Fourth level</a:t>
            </a:r>
            <a:endParaRPr lang="ko-KR" altLang="en-US" dirty="0"/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1895" y="6609346"/>
            <a:ext cx="633664" cy="248654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E2DA972-6BB9-4548-9A10-32F29043A86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1002632"/>
          </a:xfrm>
          <a:prstGeom prst="rect">
            <a:avLst/>
          </a:prstGeom>
          <a:solidFill>
            <a:srgbClr val="0B3162"/>
          </a:solidFill>
          <a:ln>
            <a:solidFill>
              <a:srgbClr val="0B31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1211" y="192506"/>
            <a:ext cx="7428019" cy="673769"/>
          </a:xfrm>
        </p:spPr>
        <p:txBody>
          <a:bodyPr anchor="b"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+mn-lt"/>
                <a:ea typeface="+mj-ea"/>
              </a:defRPr>
            </a:lvl1pPr>
          </a:lstStyle>
          <a:p>
            <a:r>
              <a:rPr lang="en-US" altLang="ko-KR" dirty="0"/>
              <a:t>Master Title</a:t>
            </a:r>
            <a:endParaRPr lang="en-US" dirty="0"/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0" y="997346"/>
            <a:ext cx="9144000" cy="0"/>
          </a:xfrm>
          <a:prstGeom prst="line">
            <a:avLst/>
          </a:prstGeom>
          <a:ln w="19050">
            <a:solidFill>
              <a:srgbClr val="D41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>
            <a:off x="7827165" y="99225"/>
            <a:ext cx="1141075" cy="537065"/>
            <a:chOff x="130631" y="1857830"/>
            <a:chExt cx="3586528" cy="1688057"/>
          </a:xfrm>
        </p:grpSpPr>
        <p:grpSp>
          <p:nvGrpSpPr>
            <p:cNvPr id="10" name="Group 9"/>
            <p:cNvGrpSpPr/>
            <p:nvPr/>
          </p:nvGrpSpPr>
          <p:grpSpPr>
            <a:xfrm>
              <a:off x="130631" y="1857830"/>
              <a:ext cx="3586528" cy="1688057"/>
              <a:chOff x="1640116" y="2496459"/>
              <a:chExt cx="6832371" cy="3215764"/>
            </a:xfrm>
          </p:grpSpPr>
          <p:sp>
            <p:nvSpPr>
              <p:cNvPr id="12" name="Freeform 11"/>
              <p:cNvSpPr/>
              <p:nvPr/>
            </p:nvSpPr>
            <p:spPr>
              <a:xfrm>
                <a:off x="1640116" y="2496459"/>
                <a:ext cx="3294741" cy="3099478"/>
              </a:xfrm>
              <a:custGeom>
                <a:avLst/>
                <a:gdLst>
                  <a:gd name="connsiteX0" fmla="*/ 455383 w 3294741"/>
                  <a:gd name="connsiteY0" fmla="*/ 1347896 h 3099478"/>
                  <a:gd name="connsiteX1" fmla="*/ 556279 w 3294741"/>
                  <a:gd name="connsiteY1" fmla="*/ 1379216 h 3099478"/>
                  <a:gd name="connsiteX2" fmla="*/ 696685 w 3294741"/>
                  <a:gd name="connsiteY2" fmla="*/ 1393370 h 3099478"/>
                  <a:gd name="connsiteX3" fmla="*/ 698723 w 3294741"/>
                  <a:gd name="connsiteY3" fmla="*/ 1393165 h 3099478"/>
                  <a:gd name="connsiteX4" fmla="*/ 698723 w 3294741"/>
                  <a:gd name="connsiteY4" fmla="*/ 2856138 h 3099478"/>
                  <a:gd name="connsiteX5" fmla="*/ 841827 w 3294741"/>
                  <a:gd name="connsiteY5" fmla="*/ 2856138 h 3099478"/>
                  <a:gd name="connsiteX6" fmla="*/ 841827 w 3294741"/>
                  <a:gd name="connsiteY6" fmla="*/ 3099478 h 3099478"/>
                  <a:gd name="connsiteX7" fmla="*/ 455383 w 3294741"/>
                  <a:gd name="connsiteY7" fmla="*/ 3099478 h 3099478"/>
                  <a:gd name="connsiteX8" fmla="*/ 698723 w 3294741"/>
                  <a:gd name="connsiteY8" fmla="*/ 722310 h 3099478"/>
                  <a:gd name="connsiteX9" fmla="*/ 1390787 w 3294741"/>
                  <a:gd name="connsiteY9" fmla="*/ 722310 h 3099478"/>
                  <a:gd name="connsiteX10" fmla="*/ 1379216 w 3294741"/>
                  <a:gd name="connsiteY10" fmla="*/ 837092 h 3099478"/>
                  <a:gd name="connsiteX11" fmla="*/ 837092 w 3294741"/>
                  <a:gd name="connsiteY11" fmla="*/ 1379216 h 3099478"/>
                  <a:gd name="connsiteX12" fmla="*/ 698723 w 3294741"/>
                  <a:gd name="connsiteY12" fmla="*/ 1393165 h 3099478"/>
                  <a:gd name="connsiteX13" fmla="*/ 1355218 w 3294741"/>
                  <a:gd name="connsiteY13" fmla="*/ 478970 h 3099478"/>
                  <a:gd name="connsiteX14" fmla="*/ 3294741 w 3294741"/>
                  <a:gd name="connsiteY14" fmla="*/ 478970 h 3099478"/>
                  <a:gd name="connsiteX15" fmla="*/ 3294741 w 3294741"/>
                  <a:gd name="connsiteY15" fmla="*/ 1525546 h 3099478"/>
                  <a:gd name="connsiteX16" fmla="*/ 3051401 w 3294741"/>
                  <a:gd name="connsiteY16" fmla="*/ 1525546 h 3099478"/>
                  <a:gd name="connsiteX17" fmla="*/ 3051401 w 3294741"/>
                  <a:gd name="connsiteY17" fmla="*/ 722310 h 3099478"/>
                  <a:gd name="connsiteX18" fmla="*/ 1390787 w 3294741"/>
                  <a:gd name="connsiteY18" fmla="*/ 722310 h 3099478"/>
                  <a:gd name="connsiteX19" fmla="*/ 1393370 w 3294741"/>
                  <a:gd name="connsiteY19" fmla="*/ 696685 h 3099478"/>
                  <a:gd name="connsiteX20" fmla="*/ 1379216 w 3294741"/>
                  <a:gd name="connsiteY20" fmla="*/ 556279 h 3099478"/>
                  <a:gd name="connsiteX21" fmla="*/ 696685 w 3294741"/>
                  <a:gd name="connsiteY21" fmla="*/ 0 h 3099478"/>
                  <a:gd name="connsiteX22" fmla="*/ 1338621 w 3294741"/>
                  <a:gd name="connsiteY22" fmla="*/ 425503 h 3099478"/>
                  <a:gd name="connsiteX23" fmla="*/ 1355218 w 3294741"/>
                  <a:gd name="connsiteY23" fmla="*/ 478970 h 3099478"/>
                  <a:gd name="connsiteX24" fmla="*/ 455383 w 3294741"/>
                  <a:gd name="connsiteY24" fmla="*/ 478970 h 3099478"/>
                  <a:gd name="connsiteX25" fmla="*/ 455383 w 3294741"/>
                  <a:gd name="connsiteY25" fmla="*/ 1347896 h 3099478"/>
                  <a:gd name="connsiteX26" fmla="*/ 425504 w 3294741"/>
                  <a:gd name="connsiteY26" fmla="*/ 1338621 h 3099478"/>
                  <a:gd name="connsiteX27" fmla="*/ 0 w 3294741"/>
                  <a:gd name="connsiteY27" fmla="*/ 696685 h 3099478"/>
                  <a:gd name="connsiteX28" fmla="*/ 696685 w 3294741"/>
                  <a:gd name="connsiteY28" fmla="*/ 0 h 3099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294741" h="3099478">
                    <a:moveTo>
                      <a:pt x="455383" y="1347896"/>
                    </a:moveTo>
                    <a:lnTo>
                      <a:pt x="556279" y="1379216"/>
                    </a:lnTo>
                    <a:cubicBezTo>
                      <a:pt x="601631" y="1388496"/>
                      <a:pt x="648589" y="1393370"/>
                      <a:pt x="696685" y="1393370"/>
                    </a:cubicBezTo>
                    <a:lnTo>
                      <a:pt x="698723" y="1393165"/>
                    </a:lnTo>
                    <a:lnTo>
                      <a:pt x="698723" y="2856138"/>
                    </a:lnTo>
                    <a:lnTo>
                      <a:pt x="841827" y="2856138"/>
                    </a:lnTo>
                    <a:lnTo>
                      <a:pt x="841827" y="3099478"/>
                    </a:lnTo>
                    <a:lnTo>
                      <a:pt x="455383" y="3099478"/>
                    </a:lnTo>
                    <a:close/>
                    <a:moveTo>
                      <a:pt x="698723" y="722310"/>
                    </a:moveTo>
                    <a:lnTo>
                      <a:pt x="1390787" y="722310"/>
                    </a:lnTo>
                    <a:lnTo>
                      <a:pt x="1379216" y="837092"/>
                    </a:lnTo>
                    <a:cubicBezTo>
                      <a:pt x="1323533" y="1109207"/>
                      <a:pt x="1109207" y="1323533"/>
                      <a:pt x="837092" y="1379216"/>
                    </a:cubicBezTo>
                    <a:lnTo>
                      <a:pt x="698723" y="1393165"/>
                    </a:lnTo>
                    <a:close/>
                    <a:moveTo>
                      <a:pt x="1355218" y="478970"/>
                    </a:moveTo>
                    <a:lnTo>
                      <a:pt x="3294741" y="478970"/>
                    </a:lnTo>
                    <a:lnTo>
                      <a:pt x="3294741" y="1525546"/>
                    </a:lnTo>
                    <a:lnTo>
                      <a:pt x="3051401" y="1525546"/>
                    </a:lnTo>
                    <a:lnTo>
                      <a:pt x="3051401" y="722310"/>
                    </a:lnTo>
                    <a:lnTo>
                      <a:pt x="1390787" y="722310"/>
                    </a:lnTo>
                    <a:lnTo>
                      <a:pt x="1393370" y="696685"/>
                    </a:lnTo>
                    <a:cubicBezTo>
                      <a:pt x="1393370" y="648589"/>
                      <a:pt x="1388496" y="601631"/>
                      <a:pt x="1379216" y="556279"/>
                    </a:cubicBezTo>
                    <a:close/>
                    <a:moveTo>
                      <a:pt x="696685" y="0"/>
                    </a:moveTo>
                    <a:cubicBezTo>
                      <a:pt x="985262" y="0"/>
                      <a:pt x="1232859" y="175453"/>
                      <a:pt x="1338621" y="425503"/>
                    </a:cubicBezTo>
                    <a:lnTo>
                      <a:pt x="1355218" y="478970"/>
                    </a:lnTo>
                    <a:lnTo>
                      <a:pt x="455383" y="478970"/>
                    </a:lnTo>
                    <a:lnTo>
                      <a:pt x="455383" y="1347896"/>
                    </a:lnTo>
                    <a:lnTo>
                      <a:pt x="425504" y="1338621"/>
                    </a:lnTo>
                    <a:cubicBezTo>
                      <a:pt x="175453" y="1232859"/>
                      <a:pt x="0" y="985262"/>
                      <a:pt x="0" y="696685"/>
                    </a:cubicBezTo>
                    <a:cubicBezTo>
                      <a:pt x="0" y="311916"/>
                      <a:pt x="311916" y="0"/>
                      <a:pt x="6966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4686515" y="4124325"/>
                <a:ext cx="1047534" cy="1471612"/>
              </a:xfrm>
              <a:custGeom>
                <a:avLst/>
                <a:gdLst>
                  <a:gd name="connsiteX0" fmla="*/ 0 w 1047534"/>
                  <a:gd name="connsiteY0" fmla="*/ 0 h 1471612"/>
                  <a:gd name="connsiteX1" fmla="*/ 333159 w 1047534"/>
                  <a:gd name="connsiteY1" fmla="*/ 0 h 1471612"/>
                  <a:gd name="connsiteX2" fmla="*/ 333159 w 1047534"/>
                  <a:gd name="connsiteY2" fmla="*/ 1314450 h 1471612"/>
                  <a:gd name="connsiteX3" fmla="*/ 1047534 w 1047534"/>
                  <a:gd name="connsiteY3" fmla="*/ 1314450 h 1471612"/>
                  <a:gd name="connsiteX4" fmla="*/ 1047534 w 1047534"/>
                  <a:gd name="connsiteY4" fmla="*/ 1471612 h 1471612"/>
                  <a:gd name="connsiteX5" fmla="*/ 333159 w 1047534"/>
                  <a:gd name="connsiteY5" fmla="*/ 1471612 h 1471612"/>
                  <a:gd name="connsiteX6" fmla="*/ 0 w 1047534"/>
                  <a:gd name="connsiteY6" fmla="*/ 1471612 h 1471612"/>
                  <a:gd name="connsiteX7" fmla="*/ 0 w 1047534"/>
                  <a:gd name="connsiteY7" fmla="*/ 1314450 h 1471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7534" h="1471612">
                    <a:moveTo>
                      <a:pt x="0" y="0"/>
                    </a:moveTo>
                    <a:lnTo>
                      <a:pt x="333159" y="0"/>
                    </a:lnTo>
                    <a:lnTo>
                      <a:pt x="333159" y="1314450"/>
                    </a:lnTo>
                    <a:lnTo>
                      <a:pt x="1047534" y="1314450"/>
                    </a:lnTo>
                    <a:lnTo>
                      <a:pt x="1047534" y="1471612"/>
                    </a:lnTo>
                    <a:lnTo>
                      <a:pt x="333159" y="1471612"/>
                    </a:lnTo>
                    <a:lnTo>
                      <a:pt x="0" y="1471612"/>
                    </a:lnTo>
                    <a:lnTo>
                      <a:pt x="0" y="13144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2547938" y="4124313"/>
                <a:ext cx="2000357" cy="1471624"/>
              </a:xfrm>
              <a:custGeom>
                <a:avLst/>
                <a:gdLst>
                  <a:gd name="connsiteX0" fmla="*/ 294845 w 2000357"/>
                  <a:gd name="connsiteY0" fmla="*/ 133362 h 1471624"/>
                  <a:gd name="connsiteX1" fmla="*/ 294845 w 2000357"/>
                  <a:gd name="connsiteY1" fmla="*/ 134265 h 1471624"/>
                  <a:gd name="connsiteX2" fmla="*/ 296884 w 2000357"/>
                  <a:gd name="connsiteY2" fmla="*/ 133362 h 1471624"/>
                  <a:gd name="connsiteX3" fmla="*/ 1404777 w 2000357"/>
                  <a:gd name="connsiteY3" fmla="*/ 0 h 1471624"/>
                  <a:gd name="connsiteX4" fmla="*/ 1412080 w 2000357"/>
                  <a:gd name="connsiteY4" fmla="*/ 3233 h 1471624"/>
                  <a:gd name="connsiteX5" fmla="*/ 1412080 w 2000357"/>
                  <a:gd name="connsiteY5" fmla="*/ 12 h 1471624"/>
                  <a:gd name="connsiteX6" fmla="*/ 2000357 w 2000357"/>
                  <a:gd name="connsiteY6" fmla="*/ 12 h 1471624"/>
                  <a:gd name="connsiteX7" fmla="*/ 2000357 w 2000357"/>
                  <a:gd name="connsiteY7" fmla="*/ 133362 h 1471624"/>
                  <a:gd name="connsiteX8" fmla="*/ 1827716 w 2000357"/>
                  <a:gd name="connsiteY8" fmla="*/ 133362 h 1471624"/>
                  <a:gd name="connsiteX9" fmla="*/ 1827716 w 2000357"/>
                  <a:gd name="connsiteY9" fmla="*/ 1338274 h 1471624"/>
                  <a:gd name="connsiteX10" fmla="*/ 1976653 w 2000357"/>
                  <a:gd name="connsiteY10" fmla="*/ 1338274 h 1471624"/>
                  <a:gd name="connsiteX11" fmla="*/ 1976653 w 2000357"/>
                  <a:gd name="connsiteY11" fmla="*/ 1471624 h 1471624"/>
                  <a:gd name="connsiteX12" fmla="*/ 1276134 w 2000357"/>
                  <a:gd name="connsiteY12" fmla="*/ 1471624 h 1471624"/>
                  <a:gd name="connsiteX13" fmla="*/ 1276134 w 2000357"/>
                  <a:gd name="connsiteY13" fmla="*/ 1338274 h 1471624"/>
                  <a:gd name="connsiteX14" fmla="*/ 1440924 w 2000357"/>
                  <a:gd name="connsiteY14" fmla="*/ 1338274 h 1471624"/>
                  <a:gd name="connsiteX15" fmla="*/ 1440924 w 2000357"/>
                  <a:gd name="connsiteY15" fmla="*/ 256455 h 1471624"/>
                  <a:gd name="connsiteX16" fmla="*/ 1076302 w 2000357"/>
                  <a:gd name="connsiteY16" fmla="*/ 1080018 h 1471624"/>
                  <a:gd name="connsiteX17" fmla="*/ 1080024 w 2000357"/>
                  <a:gd name="connsiteY17" fmla="*/ 1088423 h 1471624"/>
                  <a:gd name="connsiteX18" fmla="*/ 1070766 w 2000357"/>
                  <a:gd name="connsiteY18" fmla="*/ 1092523 h 1471624"/>
                  <a:gd name="connsiteX19" fmla="*/ 1004008 w 2000357"/>
                  <a:gd name="connsiteY19" fmla="*/ 1243308 h 1471624"/>
                  <a:gd name="connsiteX20" fmla="*/ 997744 w 2000357"/>
                  <a:gd name="connsiteY20" fmla="*/ 1240534 h 1471624"/>
                  <a:gd name="connsiteX21" fmla="*/ 997744 w 2000357"/>
                  <a:gd name="connsiteY21" fmla="*/ 1243308 h 1471624"/>
                  <a:gd name="connsiteX22" fmla="*/ 730315 w 2000357"/>
                  <a:gd name="connsiteY22" fmla="*/ 1243308 h 1471624"/>
                  <a:gd name="connsiteX23" fmla="*/ 725755 w 2000357"/>
                  <a:gd name="connsiteY23" fmla="*/ 1245328 h 1471624"/>
                  <a:gd name="connsiteX24" fmla="*/ 294845 w 2000357"/>
                  <a:gd name="connsiteY24" fmla="*/ 272392 h 1471624"/>
                  <a:gd name="connsiteX25" fmla="*/ 294845 w 2000357"/>
                  <a:gd name="connsiteY25" fmla="*/ 1338274 h 1471624"/>
                  <a:gd name="connsiteX26" fmla="*/ 509587 w 2000357"/>
                  <a:gd name="connsiteY26" fmla="*/ 1338274 h 1471624"/>
                  <a:gd name="connsiteX27" fmla="*/ 509587 w 2000357"/>
                  <a:gd name="connsiteY27" fmla="*/ 1471624 h 1471624"/>
                  <a:gd name="connsiteX28" fmla="*/ 0 w 2000357"/>
                  <a:gd name="connsiteY28" fmla="*/ 1471624 h 1471624"/>
                  <a:gd name="connsiteX29" fmla="*/ 0 w 2000357"/>
                  <a:gd name="connsiteY29" fmla="*/ 1338274 h 1471624"/>
                  <a:gd name="connsiteX30" fmla="*/ 178703 w 2000357"/>
                  <a:gd name="connsiteY30" fmla="*/ 1338274 h 1471624"/>
                  <a:gd name="connsiteX31" fmla="*/ 178703 w 2000357"/>
                  <a:gd name="connsiteY31" fmla="*/ 133362 h 1471624"/>
                  <a:gd name="connsiteX32" fmla="*/ 0 w 2000357"/>
                  <a:gd name="connsiteY32" fmla="*/ 133362 h 1471624"/>
                  <a:gd name="connsiteX33" fmla="*/ 0 w 2000357"/>
                  <a:gd name="connsiteY33" fmla="*/ 12 h 1471624"/>
                  <a:gd name="connsiteX34" fmla="*/ 597970 w 2000357"/>
                  <a:gd name="connsiteY34" fmla="*/ 12 h 1471624"/>
                  <a:gd name="connsiteX35" fmla="*/ 597971 w 2000357"/>
                  <a:gd name="connsiteY35" fmla="*/ 12 h 1471624"/>
                  <a:gd name="connsiteX36" fmla="*/ 597971 w 2000357"/>
                  <a:gd name="connsiteY36" fmla="*/ 12 h 1471624"/>
                  <a:gd name="connsiteX37" fmla="*/ 600076 w 2000357"/>
                  <a:gd name="connsiteY37" fmla="*/ 12 h 1471624"/>
                  <a:gd name="connsiteX38" fmla="*/ 600076 w 2000357"/>
                  <a:gd name="connsiteY38" fmla="*/ 4764 h 1471624"/>
                  <a:gd name="connsiteX39" fmla="*/ 1001444 w 2000357"/>
                  <a:gd name="connsiteY39" fmla="*/ 910999 h 1471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000357" h="1471624">
                    <a:moveTo>
                      <a:pt x="294845" y="133362"/>
                    </a:moveTo>
                    <a:lnTo>
                      <a:pt x="294845" y="134265"/>
                    </a:lnTo>
                    <a:lnTo>
                      <a:pt x="296884" y="133362"/>
                    </a:lnTo>
                    <a:close/>
                    <a:moveTo>
                      <a:pt x="1404777" y="0"/>
                    </a:moveTo>
                    <a:lnTo>
                      <a:pt x="1412080" y="3233"/>
                    </a:lnTo>
                    <a:lnTo>
                      <a:pt x="1412080" y="12"/>
                    </a:lnTo>
                    <a:lnTo>
                      <a:pt x="2000357" y="12"/>
                    </a:lnTo>
                    <a:lnTo>
                      <a:pt x="2000357" y="133362"/>
                    </a:lnTo>
                    <a:lnTo>
                      <a:pt x="1827716" y="133362"/>
                    </a:lnTo>
                    <a:lnTo>
                      <a:pt x="1827716" y="1338274"/>
                    </a:lnTo>
                    <a:lnTo>
                      <a:pt x="1976653" y="1338274"/>
                    </a:lnTo>
                    <a:lnTo>
                      <a:pt x="1976653" y="1471624"/>
                    </a:lnTo>
                    <a:lnTo>
                      <a:pt x="1276134" y="1471624"/>
                    </a:lnTo>
                    <a:lnTo>
                      <a:pt x="1276134" y="1338274"/>
                    </a:lnTo>
                    <a:lnTo>
                      <a:pt x="1440924" y="1338274"/>
                    </a:lnTo>
                    <a:lnTo>
                      <a:pt x="1440924" y="256455"/>
                    </a:lnTo>
                    <a:lnTo>
                      <a:pt x="1076302" y="1080018"/>
                    </a:lnTo>
                    <a:lnTo>
                      <a:pt x="1080024" y="1088423"/>
                    </a:lnTo>
                    <a:lnTo>
                      <a:pt x="1070766" y="1092523"/>
                    </a:lnTo>
                    <a:lnTo>
                      <a:pt x="1004008" y="1243308"/>
                    </a:lnTo>
                    <a:lnTo>
                      <a:pt x="997744" y="1240534"/>
                    </a:lnTo>
                    <a:lnTo>
                      <a:pt x="997744" y="1243308"/>
                    </a:lnTo>
                    <a:lnTo>
                      <a:pt x="730315" y="1243308"/>
                    </a:lnTo>
                    <a:lnTo>
                      <a:pt x="725755" y="1245328"/>
                    </a:lnTo>
                    <a:lnTo>
                      <a:pt x="294845" y="272392"/>
                    </a:lnTo>
                    <a:lnTo>
                      <a:pt x="294845" y="1338274"/>
                    </a:lnTo>
                    <a:lnTo>
                      <a:pt x="509587" y="1338274"/>
                    </a:lnTo>
                    <a:lnTo>
                      <a:pt x="509587" y="1471624"/>
                    </a:lnTo>
                    <a:lnTo>
                      <a:pt x="0" y="1471624"/>
                    </a:lnTo>
                    <a:lnTo>
                      <a:pt x="0" y="1338274"/>
                    </a:lnTo>
                    <a:lnTo>
                      <a:pt x="178703" y="1338274"/>
                    </a:lnTo>
                    <a:lnTo>
                      <a:pt x="178703" y="133362"/>
                    </a:lnTo>
                    <a:lnTo>
                      <a:pt x="0" y="133362"/>
                    </a:lnTo>
                    <a:lnTo>
                      <a:pt x="0" y="12"/>
                    </a:lnTo>
                    <a:lnTo>
                      <a:pt x="597970" y="12"/>
                    </a:lnTo>
                    <a:lnTo>
                      <a:pt x="597971" y="12"/>
                    </a:lnTo>
                    <a:lnTo>
                      <a:pt x="597971" y="12"/>
                    </a:lnTo>
                    <a:lnTo>
                      <a:pt x="600076" y="12"/>
                    </a:lnTo>
                    <a:lnTo>
                      <a:pt x="600076" y="4764"/>
                    </a:lnTo>
                    <a:lnTo>
                      <a:pt x="1001444" y="91099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 rot="7095261" flipV="1">
                <a:off x="5388791" y="4115535"/>
                <a:ext cx="1748988" cy="1444387"/>
              </a:xfrm>
              <a:custGeom>
                <a:avLst/>
                <a:gdLst>
                  <a:gd name="connsiteX0" fmla="*/ 331796 w 1748988"/>
                  <a:gd name="connsiteY0" fmla="*/ 521772 h 1444387"/>
                  <a:gd name="connsiteX1" fmla="*/ 864570 w 1748988"/>
                  <a:gd name="connsiteY1" fmla="*/ 808093 h 1444387"/>
                  <a:gd name="connsiteX2" fmla="*/ 774448 w 1748988"/>
                  <a:gd name="connsiteY2" fmla="*/ 975787 h 1444387"/>
                  <a:gd name="connsiteX3" fmla="*/ 755494 w 1748988"/>
                  <a:gd name="connsiteY3" fmla="*/ 990931 h 1444387"/>
                  <a:gd name="connsiteX4" fmla="*/ 530100 w 1748988"/>
                  <a:gd name="connsiteY4" fmla="*/ 1064128 h 1444387"/>
                  <a:gd name="connsiteX5" fmla="*/ 472451 w 1748988"/>
                  <a:gd name="connsiteY5" fmla="*/ 1058675 h 1444387"/>
                  <a:gd name="connsiteX6" fmla="*/ 471159 w 1748988"/>
                  <a:gd name="connsiteY6" fmla="*/ 1058429 h 1444387"/>
                  <a:gd name="connsiteX7" fmla="*/ 402040 w 1748988"/>
                  <a:gd name="connsiteY7" fmla="*/ 1029906 h 1444387"/>
                  <a:gd name="connsiteX8" fmla="*/ 289398 w 1748988"/>
                  <a:gd name="connsiteY8" fmla="*/ 936017 h 1444387"/>
                  <a:gd name="connsiteX9" fmla="*/ 279413 w 1748988"/>
                  <a:gd name="connsiteY9" fmla="*/ 920610 h 1444387"/>
                  <a:gd name="connsiteX10" fmla="*/ 259135 w 1748988"/>
                  <a:gd name="connsiteY10" fmla="*/ 847850 h 1444387"/>
                  <a:gd name="connsiteX11" fmla="*/ 251717 w 1748988"/>
                  <a:gd name="connsiteY11" fmla="*/ 765290 h 1444387"/>
                  <a:gd name="connsiteX12" fmla="*/ 268194 w 1748988"/>
                  <a:gd name="connsiteY12" fmla="*/ 643305 h 1444387"/>
                  <a:gd name="connsiteX13" fmla="*/ 271562 w 1748988"/>
                  <a:gd name="connsiteY13" fmla="*/ 633853 h 1444387"/>
                  <a:gd name="connsiteX14" fmla="*/ 452701 w 1748988"/>
                  <a:gd name="connsiteY14" fmla="*/ 0 h 1444387"/>
                  <a:gd name="connsiteX15" fmla="*/ 365851 w 1748988"/>
                  <a:gd name="connsiteY15" fmla="*/ 161607 h 1444387"/>
                  <a:gd name="connsiteX16" fmla="*/ 88547 w 1748988"/>
                  <a:gd name="connsiteY16" fmla="*/ 677601 h 1444387"/>
                  <a:gd name="connsiteX17" fmla="*/ 201390 w 1748988"/>
                  <a:gd name="connsiteY17" fmla="*/ 1403267 h 1444387"/>
                  <a:gd name="connsiteX18" fmla="*/ 868841 w 1748988"/>
                  <a:gd name="connsiteY18" fmla="*/ 1096945 h 1444387"/>
                  <a:gd name="connsiteX19" fmla="*/ 988330 w 1748988"/>
                  <a:gd name="connsiteY19" fmla="*/ 874605 h 1444387"/>
                  <a:gd name="connsiteX20" fmla="*/ 1386861 w 1748988"/>
                  <a:gd name="connsiteY20" fmla="*/ 1088782 h 1444387"/>
                  <a:gd name="connsiteX21" fmla="*/ 1267372 w 1748988"/>
                  <a:gd name="connsiteY21" fmla="*/ 1311122 h 1444387"/>
                  <a:gd name="connsiteX22" fmla="*/ 1384834 w 1748988"/>
                  <a:gd name="connsiteY22" fmla="*/ 1374248 h 1444387"/>
                  <a:gd name="connsiteX23" fmla="*/ 1504323 w 1748988"/>
                  <a:gd name="connsiteY23" fmla="*/ 1151908 h 1444387"/>
                  <a:gd name="connsiteX24" fmla="*/ 1662036 w 1748988"/>
                  <a:gd name="connsiteY24" fmla="*/ 858443 h 1444387"/>
                  <a:gd name="connsiteX25" fmla="*/ 1748988 w 1748988"/>
                  <a:gd name="connsiteY25" fmla="*/ 696647 h 1444387"/>
                  <a:gd name="connsiteX26" fmla="*/ 1631526 w 1748988"/>
                  <a:gd name="connsiteY26" fmla="*/ 633521 h 1444387"/>
                  <a:gd name="connsiteX27" fmla="*/ 1544574 w 1748988"/>
                  <a:gd name="connsiteY27" fmla="*/ 795317 h 1444387"/>
                  <a:gd name="connsiteX28" fmla="*/ 1146043 w 1748988"/>
                  <a:gd name="connsiteY28" fmla="*/ 581140 h 1444387"/>
                  <a:gd name="connsiteX29" fmla="*/ 1146145 w 1748988"/>
                  <a:gd name="connsiteY29" fmla="*/ 580950 h 1444387"/>
                  <a:gd name="connsiteX30" fmla="*/ 1022384 w 1748988"/>
                  <a:gd name="connsiteY30" fmla="*/ 514439 h 1444387"/>
                  <a:gd name="connsiteX31" fmla="*/ 1022283 w 1748988"/>
                  <a:gd name="connsiteY31" fmla="*/ 514629 h 1444387"/>
                  <a:gd name="connsiteX32" fmla="*/ 489509 w 1748988"/>
                  <a:gd name="connsiteY32" fmla="*/ 228307 h 1444387"/>
                  <a:gd name="connsiteX33" fmla="*/ 489611 w 1748988"/>
                  <a:gd name="connsiteY33" fmla="*/ 228118 h 1444387"/>
                  <a:gd name="connsiteX34" fmla="*/ 483313 w 1748988"/>
                  <a:gd name="connsiteY34" fmla="*/ 224733 h 1444387"/>
                  <a:gd name="connsiteX35" fmla="*/ 570163 w 1748988"/>
                  <a:gd name="connsiteY35" fmla="*/ 63126 h 1444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748988" h="1444387">
                    <a:moveTo>
                      <a:pt x="331796" y="521772"/>
                    </a:moveTo>
                    <a:lnTo>
                      <a:pt x="864570" y="808093"/>
                    </a:lnTo>
                    <a:lnTo>
                      <a:pt x="774448" y="975787"/>
                    </a:lnTo>
                    <a:lnTo>
                      <a:pt x="755494" y="990931"/>
                    </a:lnTo>
                    <a:cubicBezTo>
                      <a:pt x="685201" y="1037442"/>
                      <a:pt x="605389" y="1062880"/>
                      <a:pt x="530100" y="1064128"/>
                    </a:cubicBezTo>
                    <a:lnTo>
                      <a:pt x="472451" y="1058675"/>
                    </a:lnTo>
                    <a:lnTo>
                      <a:pt x="471159" y="1058429"/>
                    </a:lnTo>
                    <a:cubicBezTo>
                      <a:pt x="447637" y="1051441"/>
                      <a:pt x="424485" y="1041969"/>
                      <a:pt x="402040" y="1029906"/>
                    </a:cubicBezTo>
                    <a:cubicBezTo>
                      <a:pt x="357151" y="1005782"/>
                      <a:pt x="319339" y="973585"/>
                      <a:pt x="289398" y="936017"/>
                    </a:cubicBezTo>
                    <a:lnTo>
                      <a:pt x="279413" y="920610"/>
                    </a:lnTo>
                    <a:lnTo>
                      <a:pt x="259135" y="847850"/>
                    </a:lnTo>
                    <a:cubicBezTo>
                      <a:pt x="254254" y="821071"/>
                      <a:pt x="251717" y="793386"/>
                      <a:pt x="251717" y="765290"/>
                    </a:cubicBezTo>
                    <a:cubicBezTo>
                      <a:pt x="251717" y="723146"/>
                      <a:pt x="257424" y="681925"/>
                      <a:pt x="268194" y="643305"/>
                    </a:cubicBezTo>
                    <a:lnTo>
                      <a:pt x="271562" y="633853"/>
                    </a:lnTo>
                    <a:close/>
                    <a:moveTo>
                      <a:pt x="452701" y="0"/>
                    </a:moveTo>
                    <a:lnTo>
                      <a:pt x="365851" y="161607"/>
                    </a:lnTo>
                    <a:lnTo>
                      <a:pt x="88547" y="677601"/>
                    </a:lnTo>
                    <a:cubicBezTo>
                      <a:pt x="-64604" y="962577"/>
                      <a:pt x="-14082" y="1287469"/>
                      <a:pt x="201390" y="1403267"/>
                    </a:cubicBezTo>
                    <a:cubicBezTo>
                      <a:pt x="416862" y="1519066"/>
                      <a:pt x="715690" y="1381921"/>
                      <a:pt x="868841" y="1096945"/>
                    </a:cubicBezTo>
                    <a:lnTo>
                      <a:pt x="988330" y="874605"/>
                    </a:lnTo>
                    <a:lnTo>
                      <a:pt x="1386861" y="1088782"/>
                    </a:lnTo>
                    <a:lnTo>
                      <a:pt x="1267372" y="1311122"/>
                    </a:lnTo>
                    <a:lnTo>
                      <a:pt x="1384834" y="1374248"/>
                    </a:lnTo>
                    <a:lnTo>
                      <a:pt x="1504323" y="1151908"/>
                    </a:lnTo>
                    <a:lnTo>
                      <a:pt x="1662036" y="858443"/>
                    </a:lnTo>
                    <a:lnTo>
                      <a:pt x="1748988" y="696647"/>
                    </a:lnTo>
                    <a:lnTo>
                      <a:pt x="1631526" y="633521"/>
                    </a:lnTo>
                    <a:lnTo>
                      <a:pt x="1544574" y="795317"/>
                    </a:lnTo>
                    <a:lnTo>
                      <a:pt x="1146043" y="581140"/>
                    </a:lnTo>
                    <a:lnTo>
                      <a:pt x="1146145" y="580950"/>
                    </a:lnTo>
                    <a:lnTo>
                      <a:pt x="1022384" y="514439"/>
                    </a:lnTo>
                    <a:lnTo>
                      <a:pt x="1022283" y="514629"/>
                    </a:lnTo>
                    <a:lnTo>
                      <a:pt x="489509" y="228307"/>
                    </a:lnTo>
                    <a:lnTo>
                      <a:pt x="489611" y="228118"/>
                    </a:lnTo>
                    <a:lnTo>
                      <a:pt x="483313" y="224733"/>
                    </a:lnTo>
                    <a:lnTo>
                      <a:pt x="570163" y="6312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6899519" y="4127476"/>
                <a:ext cx="1572968" cy="1468461"/>
              </a:xfrm>
              <a:custGeom>
                <a:avLst/>
                <a:gdLst>
                  <a:gd name="connsiteX0" fmla="*/ 653157 w 1572968"/>
                  <a:gd name="connsiteY0" fmla="*/ 414780 h 1468461"/>
                  <a:gd name="connsiteX1" fmla="*/ 455385 w 1572968"/>
                  <a:gd name="connsiteY1" fmla="*/ 900136 h 1468461"/>
                  <a:gd name="connsiteX2" fmla="*/ 859015 w 1572968"/>
                  <a:gd name="connsiteY2" fmla="*/ 900136 h 1468461"/>
                  <a:gd name="connsiteX3" fmla="*/ 679204 w 1572968"/>
                  <a:gd name="connsiteY3" fmla="*/ 0 h 1468461"/>
                  <a:gd name="connsiteX4" fmla="*/ 885579 w 1572968"/>
                  <a:gd name="connsiteY4" fmla="*/ 0 h 1468461"/>
                  <a:gd name="connsiteX5" fmla="*/ 885579 w 1572968"/>
                  <a:gd name="connsiteY5" fmla="*/ 3928 h 1468461"/>
                  <a:gd name="connsiteX6" fmla="*/ 889513 w 1572968"/>
                  <a:gd name="connsiteY6" fmla="*/ 2259 h 1468461"/>
                  <a:gd name="connsiteX7" fmla="*/ 1454825 w 1572968"/>
                  <a:gd name="connsiteY7" fmla="*/ 1335111 h 1468461"/>
                  <a:gd name="connsiteX8" fmla="*/ 1572968 w 1572968"/>
                  <a:gd name="connsiteY8" fmla="*/ 1335111 h 1468461"/>
                  <a:gd name="connsiteX9" fmla="*/ 1572968 w 1572968"/>
                  <a:gd name="connsiteY9" fmla="*/ 1468461 h 1468461"/>
                  <a:gd name="connsiteX10" fmla="*/ 928816 w 1572968"/>
                  <a:gd name="connsiteY10" fmla="*/ 1468461 h 1468461"/>
                  <a:gd name="connsiteX11" fmla="*/ 928816 w 1572968"/>
                  <a:gd name="connsiteY11" fmla="*/ 1335111 h 1468461"/>
                  <a:gd name="connsiteX12" fmla="*/ 1043504 w 1572968"/>
                  <a:gd name="connsiteY12" fmla="*/ 1335111 h 1468461"/>
                  <a:gd name="connsiteX13" fmla="*/ 915574 w 1572968"/>
                  <a:gd name="connsiteY13" fmla="*/ 1033486 h 1468461"/>
                  <a:gd name="connsiteX14" fmla="*/ 401048 w 1572968"/>
                  <a:gd name="connsiteY14" fmla="*/ 1033486 h 1468461"/>
                  <a:gd name="connsiteX15" fmla="*/ 278143 w 1572968"/>
                  <a:gd name="connsiteY15" fmla="*/ 1335111 h 1468461"/>
                  <a:gd name="connsiteX16" fmla="*/ 425420 w 1572968"/>
                  <a:gd name="connsiteY16" fmla="*/ 1335111 h 1468461"/>
                  <a:gd name="connsiteX17" fmla="*/ 425420 w 1572968"/>
                  <a:gd name="connsiteY17" fmla="*/ 1468461 h 1468461"/>
                  <a:gd name="connsiteX18" fmla="*/ 0 w 1572968"/>
                  <a:gd name="connsiteY18" fmla="*/ 1468461 h 1468461"/>
                  <a:gd name="connsiteX19" fmla="*/ 0 w 1572968"/>
                  <a:gd name="connsiteY19" fmla="*/ 1335111 h 1468461"/>
                  <a:gd name="connsiteX20" fmla="*/ 134148 w 1572968"/>
                  <a:gd name="connsiteY20" fmla="*/ 1335111 h 1468461"/>
                  <a:gd name="connsiteX21" fmla="*/ 677718 w 1572968"/>
                  <a:gd name="connsiteY21" fmla="*/ 1119 h 1468461"/>
                  <a:gd name="connsiteX22" fmla="*/ 679204 w 1572968"/>
                  <a:gd name="connsiteY22" fmla="*/ 1725 h 1468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72968" h="1468461">
                    <a:moveTo>
                      <a:pt x="653157" y="414780"/>
                    </a:moveTo>
                    <a:lnTo>
                      <a:pt x="455385" y="900136"/>
                    </a:lnTo>
                    <a:lnTo>
                      <a:pt x="859015" y="900136"/>
                    </a:lnTo>
                    <a:close/>
                    <a:moveTo>
                      <a:pt x="679204" y="0"/>
                    </a:moveTo>
                    <a:lnTo>
                      <a:pt x="885579" y="0"/>
                    </a:lnTo>
                    <a:lnTo>
                      <a:pt x="885579" y="3928"/>
                    </a:lnTo>
                    <a:lnTo>
                      <a:pt x="889513" y="2259"/>
                    </a:lnTo>
                    <a:lnTo>
                      <a:pt x="1454825" y="1335111"/>
                    </a:lnTo>
                    <a:lnTo>
                      <a:pt x="1572968" y="1335111"/>
                    </a:lnTo>
                    <a:lnTo>
                      <a:pt x="1572968" y="1468461"/>
                    </a:lnTo>
                    <a:lnTo>
                      <a:pt x="928816" y="1468461"/>
                    </a:lnTo>
                    <a:lnTo>
                      <a:pt x="928816" y="1335111"/>
                    </a:lnTo>
                    <a:lnTo>
                      <a:pt x="1043504" y="1335111"/>
                    </a:lnTo>
                    <a:lnTo>
                      <a:pt x="915574" y="1033486"/>
                    </a:lnTo>
                    <a:lnTo>
                      <a:pt x="401048" y="1033486"/>
                    </a:lnTo>
                    <a:lnTo>
                      <a:pt x="278143" y="1335111"/>
                    </a:lnTo>
                    <a:lnTo>
                      <a:pt x="425420" y="1335111"/>
                    </a:lnTo>
                    <a:lnTo>
                      <a:pt x="425420" y="1468461"/>
                    </a:lnTo>
                    <a:lnTo>
                      <a:pt x="0" y="1468461"/>
                    </a:lnTo>
                    <a:lnTo>
                      <a:pt x="0" y="1335111"/>
                    </a:lnTo>
                    <a:lnTo>
                      <a:pt x="134148" y="1335111"/>
                    </a:lnTo>
                    <a:lnTo>
                      <a:pt x="677718" y="1119"/>
                    </a:lnTo>
                    <a:lnTo>
                      <a:pt x="679204" y="17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537" b="96189" l="977" r="98926">
                          <a14:foregroundMark x1="46094" y1="30309" x2="46094" y2="30309"/>
                          <a14:foregroundMark x1="65430" y1="24682" x2="65430" y2="2468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2791" y="2072152"/>
              <a:ext cx="1189753" cy="640190"/>
            </a:xfrm>
            <a:prstGeom prst="rect">
              <a:avLst/>
            </a:prstGeom>
          </p:spPr>
        </p:pic>
      </p:grpSp>
      <p:sp>
        <p:nvSpPr>
          <p:cNvPr id="33" name="TextBox 32"/>
          <p:cNvSpPr txBox="1"/>
          <p:nvPr userDrawn="1"/>
        </p:nvSpPr>
        <p:spPr>
          <a:xfrm>
            <a:off x="7885985" y="601841"/>
            <a:ext cx="80182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7885985" y="735365"/>
            <a:ext cx="118013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Pattern Analysis laboratory</a:t>
            </a:r>
            <a:endParaRPr lang="ko-KR" alt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4"/>
          </p:nvPr>
        </p:nvSpPr>
        <p:spPr>
          <a:xfrm>
            <a:off x="130629" y="6547099"/>
            <a:ext cx="5045529" cy="365125"/>
          </a:xfrm>
        </p:spPr>
        <p:txBody>
          <a:bodyPr/>
          <a:lstStyle>
            <a:lvl1pPr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Copyright 2016. @ Machine Learning &amp; Pattern Analysis lab., </a:t>
            </a:r>
            <a:r>
              <a:rPr lang="en-US" altLang="ko-KR" dirty="0" err="1"/>
              <a:t>Dankook</a:t>
            </a:r>
            <a:r>
              <a:rPr lang="en-US" altLang="ko-KR" dirty="0"/>
              <a:t> Uni., all rights reserved.</a:t>
            </a:r>
            <a:endParaRPr lang="ko-KR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7912801" y="658179"/>
            <a:ext cx="0" cy="20809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 userDrawn="1"/>
        </p:nvSpPr>
        <p:spPr>
          <a:xfrm>
            <a:off x="7768479" y="5732"/>
            <a:ext cx="1314450" cy="920031"/>
          </a:xfrm>
          <a:prstGeom prst="rect">
            <a:avLst/>
          </a:prstGeom>
          <a:solidFill>
            <a:srgbClr val="0B3162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69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rgbClr val="0B31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7320" y="2816643"/>
            <a:ext cx="7886700" cy="1971923"/>
          </a:xfrm>
        </p:spPr>
        <p:txBody>
          <a:bodyPr anchor="t"/>
          <a:lstStyle>
            <a:lvl1pPr>
              <a:defRPr sz="6000" baseline="0">
                <a:solidFill>
                  <a:schemeClr val="bg1"/>
                </a:solidFill>
                <a:latin typeface="+mn-lt"/>
                <a:ea typeface="서울남산체 M" panose="02020603020101020101" pitchFamily="18" charset="-127"/>
              </a:defRPr>
            </a:lvl1pPr>
          </a:lstStyle>
          <a:p>
            <a:r>
              <a:rPr lang="en-US" dirty="0"/>
              <a:t>Chapter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5341" y="2221831"/>
            <a:ext cx="3763628" cy="489283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+mj-lt"/>
                <a:ea typeface="서울남산체 L" panose="0202060302010102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Chapter number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396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76D1-8A93-45F8-ACEA-6237A994BD59}" type="datetime1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 2015 Perception and Interlligence Lab., Seoul National University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07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5262-D847-4053-973A-3CA61F6EF397}" type="datetime1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 2015 Perception and Interlligence Lab., Seoul National University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04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321E-80CB-4BC9-9C59-F188D686D85B}" type="datetime1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 2015 Perception and Interlligence Lab., Seoul National University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65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3B93-CD5C-49CE-97E1-E55B5CC5F300}" type="datetime1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 2015 Perception and Interlligence Lab., Seoul National University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10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49F7-1BD7-4C74-AC40-9C575F64793F}" type="datetime1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 2015 Perception and Interlligence Lab., Seoul National University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06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43BD-B562-47B5-9C92-F1DC712E45D4}" type="datetime1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 2015 Perception and Interlligence Lab., Seoul National University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31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9B219-7F63-4386-880D-E03BCBCDC7B3}" type="datetime1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Copyright  2015 Perception and Interlligence Lab., Seoul National University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DA972-6BB9-4548-9A10-32F29043A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63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D837F7FA-3F57-4E10-9AF0-40695AE20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0106" y="5960662"/>
            <a:ext cx="3328737" cy="377914"/>
          </a:xfrm>
        </p:spPr>
        <p:txBody>
          <a:bodyPr>
            <a:normAutofit/>
          </a:bodyPr>
          <a:lstStyle/>
          <a:p>
            <a:pPr algn="ctr"/>
            <a:r>
              <a:rPr lang="en-GB" altLang="ko-KR" sz="1600" dirty="0"/>
              <a:t>Present by: </a:t>
            </a:r>
            <a:r>
              <a:rPr lang="en-GB" altLang="ko-KR" sz="1600" dirty="0" err="1"/>
              <a:t>Jeong</a:t>
            </a:r>
            <a:r>
              <a:rPr lang="en-GB" altLang="ko-KR" sz="1600" dirty="0"/>
              <a:t> </a:t>
            </a:r>
            <a:r>
              <a:rPr lang="en-GB" altLang="ko-KR" sz="1600" dirty="0" err="1"/>
              <a:t>Mingyun</a:t>
            </a:r>
            <a:endParaRPr lang="ko-KR" altLang="en-US" sz="16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914F9C9-864E-49D1-B4EE-CC90CB25B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1701643"/>
            <a:ext cx="8458199" cy="1876927"/>
          </a:xfrm>
        </p:spPr>
        <p:txBody>
          <a:bodyPr>
            <a:normAutofit/>
          </a:bodyPr>
          <a:lstStyle/>
          <a:p>
            <a:r>
              <a:rPr lang="en-US" altLang="ko-KR" b="1" dirty="0"/>
              <a:t>YOLOv3: </a:t>
            </a:r>
            <a:br>
              <a:rPr lang="en-US" altLang="ko-KR" b="1" dirty="0"/>
            </a:br>
            <a:r>
              <a:rPr lang="en-US" altLang="ko-KR" b="1" dirty="0"/>
              <a:t>An Incremental Improvement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F70F45-4CD3-4E23-A7AD-B5E1ED173F29}"/>
              </a:ext>
            </a:extLst>
          </p:cNvPr>
          <p:cNvSpPr txBox="1"/>
          <p:nvPr/>
        </p:nvSpPr>
        <p:spPr>
          <a:xfrm>
            <a:off x="578840" y="4063583"/>
            <a:ext cx="4668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[Submitted on 8 Apr 2018]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https://arxiv.org/abs/1804.02767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7C400D-D0AE-4E12-920D-1EB8DE40922C}"/>
              </a:ext>
            </a:extLst>
          </p:cNvPr>
          <p:cNvSpPr/>
          <p:nvPr/>
        </p:nvSpPr>
        <p:spPr>
          <a:xfrm>
            <a:off x="578840" y="3578570"/>
            <a:ext cx="8296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Joseph Redmon, Ali Farhadi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924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FF030D-568B-46AD-8232-FC77117E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971E76-D1D1-4CD1-BC1E-C426DCAD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Predictions Across Scales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DADD0-36C4-4872-8370-E121EAAB044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pic>
        <p:nvPicPr>
          <p:cNvPr id="5122" name="Picture 2" descr="Object Detection Part 4: Fast Detection Models">
            <a:extLst>
              <a:ext uri="{FF2B5EF4-FFF2-40B4-BE49-F238E27FC236}">
                <a16:creationId xmlns:a16="http://schemas.microsoft.com/office/drawing/2014/main" id="{E9BEFBBF-069D-4A42-BF22-7A03F19EA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146" y="3666835"/>
            <a:ext cx="5408926" cy="272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6D03097-28FB-4AA6-84C2-EAF0C51FC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4195"/>
            <a:ext cx="5045530" cy="285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786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FF030D-568B-46AD-8232-FC77117E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971E76-D1D1-4CD1-BC1E-C426DCAD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Extractor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DADD0-36C4-4872-8370-E121EAAB044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3FA0B85-17BC-46EA-8433-377E9973A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11" y="1185466"/>
            <a:ext cx="3319607" cy="504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E7FDFA4-E6FA-4ED6-BB57-51666D1EE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818" y="1437015"/>
            <a:ext cx="5324475" cy="125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90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FF030D-568B-46AD-8232-FC77117E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971E76-D1D1-4CD1-BC1E-C426DCAD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DADD0-36C4-4872-8370-E121EAAB044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9C752CB-2686-42F0-B1EA-7955068E7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91" y="1681018"/>
            <a:ext cx="4254500" cy="42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2E4A5B-219B-4C53-AAC8-F0902EC87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284" y="1840345"/>
            <a:ext cx="4314825" cy="457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AFF1B8C-0752-43CC-9067-15C379549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819" y="3583481"/>
            <a:ext cx="3357790" cy="235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53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FF030D-568B-46AD-8232-FC77117E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971E76-D1D1-4CD1-BC1E-C426DCAD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DADD0-36C4-4872-8370-E121EAAB044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4B3953-FDEE-4EC6-A2F2-A5C6B4602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11" y="1284718"/>
            <a:ext cx="7930782" cy="291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79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FF030D-568B-46AD-8232-FC77117E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971E76-D1D1-4CD1-BC1E-C426DCAD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DADD0-36C4-4872-8370-E121EAAB044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pic>
        <p:nvPicPr>
          <p:cNvPr id="9218" name="Picture 2" descr="RetinaNet 원리">
            <a:extLst>
              <a:ext uri="{FF2B5EF4-FFF2-40B4-BE49-F238E27FC236}">
                <a16:creationId xmlns:a16="http://schemas.microsoft.com/office/drawing/2014/main" id="{7F1382DF-EE73-4266-A48D-06D2F3738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4" y="2559021"/>
            <a:ext cx="4080874" cy="247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88B5CC-A08E-45A7-8C65-74EFAFC56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112" y="2517196"/>
            <a:ext cx="4080874" cy="251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52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D837F7FA-3F57-4E10-9AF0-40695AE20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0106" y="5960662"/>
            <a:ext cx="3328737" cy="377914"/>
          </a:xfrm>
        </p:spPr>
        <p:txBody>
          <a:bodyPr>
            <a:normAutofit/>
          </a:bodyPr>
          <a:lstStyle/>
          <a:p>
            <a:pPr algn="ctr"/>
            <a:r>
              <a:rPr lang="en-GB" altLang="ko-KR" sz="1600" dirty="0"/>
              <a:t>Present by: </a:t>
            </a:r>
            <a:r>
              <a:rPr lang="en-GB" altLang="ko-KR" sz="1600" dirty="0" err="1"/>
              <a:t>Jeong</a:t>
            </a:r>
            <a:r>
              <a:rPr lang="en-GB" altLang="ko-KR" sz="1600" dirty="0"/>
              <a:t> </a:t>
            </a:r>
            <a:r>
              <a:rPr lang="en-GB" altLang="ko-KR" sz="1600" dirty="0" err="1"/>
              <a:t>Mingyun</a:t>
            </a:r>
            <a:endParaRPr lang="ko-KR" altLang="en-US" sz="16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914F9C9-864E-49D1-B4EE-CC90CB25B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1701643"/>
            <a:ext cx="8458199" cy="1876927"/>
          </a:xfrm>
        </p:spPr>
        <p:txBody>
          <a:bodyPr>
            <a:normAutofit/>
          </a:bodyPr>
          <a:lstStyle/>
          <a:p>
            <a:r>
              <a:rPr lang="en-US" altLang="ko-KR" b="1" dirty="0"/>
              <a:t>End.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F70F45-4CD3-4E23-A7AD-B5E1ED173F29}"/>
              </a:ext>
            </a:extLst>
          </p:cNvPr>
          <p:cNvSpPr txBox="1"/>
          <p:nvPr/>
        </p:nvSpPr>
        <p:spPr>
          <a:xfrm>
            <a:off x="578840" y="4063583"/>
            <a:ext cx="4668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[Submitted on 8 Apr 2018]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https://arxiv.org/abs/1804.02767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7C400D-D0AE-4E12-920D-1EB8DE40922C}"/>
              </a:ext>
            </a:extLst>
          </p:cNvPr>
          <p:cNvSpPr/>
          <p:nvPr/>
        </p:nvSpPr>
        <p:spPr>
          <a:xfrm>
            <a:off x="578840" y="3578570"/>
            <a:ext cx="8296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Yolov3: An incremental improvement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96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FF030D-568B-46AD-8232-FC77117E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971E76-D1D1-4CD1-BC1E-C426DCAD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DADD0-36C4-4872-8370-E121EAAB044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40F8E3-446D-42BA-8AC8-85E4C9213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881" y="2693263"/>
            <a:ext cx="6946238" cy="67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FF030D-568B-46AD-8232-FC77117E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971E76-D1D1-4CD1-BC1E-C426DCAD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DADD0-36C4-4872-8370-E121EAAB044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84C61F-B552-4598-8DDF-6A444F4E3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610" y="1667545"/>
            <a:ext cx="5810779" cy="501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338B3EA-FBB9-4D23-BF5B-4AAC43005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74" y="3381603"/>
            <a:ext cx="7264786" cy="78284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CE6E81F-C570-4F2F-BC19-A0CD70EA2B81}"/>
              </a:ext>
            </a:extLst>
          </p:cNvPr>
          <p:cNvSpPr/>
          <p:nvPr/>
        </p:nvSpPr>
        <p:spPr>
          <a:xfrm>
            <a:off x="7278255" y="3773024"/>
            <a:ext cx="817805" cy="47570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76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FF030D-568B-46AD-8232-FC77117E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971E76-D1D1-4CD1-BC1E-C426DCAD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DADD0-36C4-4872-8370-E121EAAB044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903D85-5331-4C11-9270-F32C4B1D5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920" y="1539749"/>
            <a:ext cx="70389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0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FF030D-568B-46AD-8232-FC77117E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971E76-D1D1-4CD1-BC1E-C426DCAD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DADD0-36C4-4872-8370-E121EAAB044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pic>
        <p:nvPicPr>
          <p:cNvPr id="7" name="Picture 2" descr="Object Detection] IoU(Intersection over Union)를 이해하고 파이토치로 구현하기">
            <a:extLst>
              <a:ext uri="{FF2B5EF4-FFF2-40B4-BE49-F238E27FC236}">
                <a16:creationId xmlns:a16="http://schemas.microsoft.com/office/drawing/2014/main" id="{C65E2791-6F23-45CA-A539-C82373F08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8" y="2359602"/>
            <a:ext cx="3783380" cy="290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974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FF030D-568B-46AD-8232-FC77117E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971E76-D1D1-4CD1-BC1E-C426DCAD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Bounding Box Prediction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DADD0-36C4-4872-8370-E121EAAB044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04D58D-D7A2-4FD0-B04D-DC0D68DBD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29" y="1538864"/>
            <a:ext cx="8297194" cy="1462954"/>
          </a:xfrm>
          <a:prstGeom prst="rect">
            <a:avLst/>
          </a:prstGeom>
        </p:spPr>
      </p:pic>
      <p:pic>
        <p:nvPicPr>
          <p:cNvPr id="1028" name="Picture 4" descr="시그모이드 함수(Sigmoid function)">
            <a:extLst>
              <a:ext uri="{FF2B5EF4-FFF2-40B4-BE49-F238E27FC236}">
                <a16:creationId xmlns:a16="http://schemas.microsoft.com/office/drawing/2014/main" id="{039DAE46-D78F-4BFA-8014-16BE88B9C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622" y="3592536"/>
            <a:ext cx="3053378" cy="203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745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FF030D-568B-46AD-8232-FC77117E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971E76-D1D1-4CD1-BC1E-C426DCAD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Bounding Box Prediction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DADD0-36C4-4872-8370-E121EAAB044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2FB347-F8DC-49D0-B6A3-2D5E776BF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11" y="2361263"/>
            <a:ext cx="3870644" cy="2878029"/>
          </a:xfrm>
          <a:prstGeom prst="rect">
            <a:avLst/>
          </a:prstGeom>
        </p:spPr>
      </p:pic>
      <p:pic>
        <p:nvPicPr>
          <p:cNvPr id="2050" name="Picture 2" descr="YOLOv3：An Incremental Improvement · Seongkyun Han&amp;#39;s blog">
            <a:extLst>
              <a:ext uri="{FF2B5EF4-FFF2-40B4-BE49-F238E27FC236}">
                <a16:creationId xmlns:a16="http://schemas.microsoft.com/office/drawing/2014/main" id="{1F030553-53FA-47C6-9A7D-C3B01D2F2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941" y="2439346"/>
            <a:ext cx="4322618" cy="279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399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FF030D-568B-46AD-8232-FC77117E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971E76-D1D1-4CD1-BC1E-C426DCAD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prediction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DADD0-36C4-4872-8370-E121EAAB044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2224B8-BFE0-4DE1-A5DA-E08C7353F4F7}"/>
              </a:ext>
            </a:extLst>
          </p:cNvPr>
          <p:cNvSpPr txBox="1"/>
          <p:nvPr/>
        </p:nvSpPr>
        <p:spPr>
          <a:xfrm>
            <a:off x="237093" y="1149722"/>
            <a:ext cx="386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Multi-label </a:t>
            </a:r>
            <a:r>
              <a:rPr lang="en-US" altLang="ko-KR" dirty="0" err="1"/>
              <a:t>classfication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AA15074-8558-41A5-B4D8-461AC74F7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11" y="1858385"/>
            <a:ext cx="6505575" cy="942975"/>
          </a:xfrm>
          <a:prstGeom prst="rect">
            <a:avLst/>
          </a:prstGeom>
        </p:spPr>
      </p:pic>
      <p:pic>
        <p:nvPicPr>
          <p:cNvPr id="3074" name="Picture 2" descr="Fashion Model Man이미지 | 무료 벡터, 스톡 사진 및 PSD">
            <a:extLst>
              <a:ext uri="{FF2B5EF4-FFF2-40B4-BE49-F238E27FC236}">
                <a16:creationId xmlns:a16="http://schemas.microsoft.com/office/drawing/2014/main" id="{86FA8228-B730-4FB5-A03C-BEBC2BCB8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37" y="3480023"/>
            <a:ext cx="3585483" cy="238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4CF4A9-C24B-421A-9C47-7098827C61F0}"/>
              </a:ext>
            </a:extLst>
          </p:cNvPr>
          <p:cNvSpPr txBox="1"/>
          <p:nvPr/>
        </p:nvSpPr>
        <p:spPr>
          <a:xfrm>
            <a:off x="4572000" y="3470297"/>
            <a:ext cx="386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Man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49D028-327F-48A2-9471-DB4565243E8F}"/>
              </a:ext>
            </a:extLst>
          </p:cNvPr>
          <p:cNvSpPr txBox="1"/>
          <p:nvPr/>
        </p:nvSpPr>
        <p:spPr>
          <a:xfrm>
            <a:off x="4571999" y="5499104"/>
            <a:ext cx="386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Person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4524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FF030D-568B-46AD-8232-FC77117E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971E76-D1D1-4CD1-BC1E-C426DCAD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prediction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DADD0-36C4-4872-8370-E121EAAB044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2224B8-BFE0-4DE1-A5DA-E08C7353F4F7}"/>
              </a:ext>
            </a:extLst>
          </p:cNvPr>
          <p:cNvSpPr txBox="1"/>
          <p:nvPr/>
        </p:nvSpPr>
        <p:spPr>
          <a:xfrm>
            <a:off x="237093" y="1149722"/>
            <a:ext cx="386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Multilabel </a:t>
            </a:r>
            <a:r>
              <a:rPr lang="en-US" altLang="ko-KR" dirty="0" err="1"/>
              <a:t>classfication</a:t>
            </a:r>
            <a:endParaRPr lang="ko-KR" altLang="en-US" dirty="0"/>
          </a:p>
        </p:txBody>
      </p:sp>
      <p:pic>
        <p:nvPicPr>
          <p:cNvPr id="4098" name="Picture 2" descr="코드로 이해하는 딥러닝 9] - Softmax Regression(multiple classification)">
            <a:extLst>
              <a:ext uri="{FF2B5EF4-FFF2-40B4-BE49-F238E27FC236}">
                <a16:creationId xmlns:a16="http://schemas.microsoft.com/office/drawing/2014/main" id="{07A1A241-95FE-4791-A312-44EE441ED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36" y="1761837"/>
            <a:ext cx="3729219" cy="191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026C57-7AF6-4AE0-8555-C6371DDF1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691" y="3871094"/>
            <a:ext cx="5548868" cy="267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1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탬플릿2.pptx" id="{4627DB3E-528E-4376-A956-2CA50AF50C9E}" vid="{362BE638-051E-4E11-87EB-4258B88BEAE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Templet03</Template>
  <TotalTime>10911</TotalTime>
  <Words>371</Words>
  <Application>Microsoft Office PowerPoint</Application>
  <PresentationFormat>화면 슬라이드 쇼(4:3)</PresentationFormat>
  <Paragraphs>57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Office 테마</vt:lpstr>
      <vt:lpstr>YOLOv3:  An Incremental Improvement</vt:lpstr>
      <vt:lpstr>Abstract</vt:lpstr>
      <vt:lpstr>Introduction</vt:lpstr>
      <vt:lpstr>The deal</vt:lpstr>
      <vt:lpstr>The deal</vt:lpstr>
      <vt:lpstr>Bounding Box Prediction</vt:lpstr>
      <vt:lpstr>Bounding Box Prediction</vt:lpstr>
      <vt:lpstr>Class prediction</vt:lpstr>
      <vt:lpstr>Class prediction</vt:lpstr>
      <vt:lpstr>Predictions Across Scales </vt:lpstr>
      <vt:lpstr>Feature Extractor</vt:lpstr>
      <vt:lpstr>Training</vt:lpstr>
      <vt:lpstr>Conclusion</vt:lpstr>
      <vt:lpstr>Conclusion</vt:lpstr>
      <vt:lpstr>End.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변성우</dc:creator>
  <cp:lastModifiedBy>정민균</cp:lastModifiedBy>
  <cp:revision>178</cp:revision>
  <cp:lastPrinted>2016-11-23T08:54:28Z</cp:lastPrinted>
  <dcterms:created xsi:type="dcterms:W3CDTF">2019-01-02T05:32:27Z</dcterms:created>
  <dcterms:modified xsi:type="dcterms:W3CDTF">2021-12-16T05:03:09Z</dcterms:modified>
</cp:coreProperties>
</file>