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91" d="100"/>
          <a:sy n="9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051F-B335-FB41-B9B3-771815A28AF0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2369-C488-3040-B346-25B96EF0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Element distinctness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Classical: sorting, </a:t>
            </a:r>
            <a:r>
              <a:rPr lang="en-US" dirty="0" err="1" smtClean="0"/>
              <a:t>Ω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Quantum: </a:t>
            </a:r>
          </a:p>
          <a:p>
            <a:pPr lvl="1"/>
            <a:r>
              <a:rPr lang="en-US" dirty="0" err="1" smtClean="0"/>
              <a:t>Buhrman</a:t>
            </a:r>
            <a:r>
              <a:rPr lang="en-US" dirty="0" smtClean="0"/>
              <a:t> et al. – </a:t>
            </a:r>
            <a:r>
              <a:rPr lang="en-US" dirty="0" err="1" smtClean="0"/>
              <a:t>Ω</a:t>
            </a:r>
            <a:r>
              <a:rPr lang="en-US" dirty="0" smtClean="0"/>
              <a:t>(N^(3/4))</a:t>
            </a:r>
          </a:p>
          <a:p>
            <a:pPr lvl="1"/>
            <a:r>
              <a:rPr lang="en-US" dirty="0" smtClean="0"/>
              <a:t>Aaronson and Shi – any algorithm at least </a:t>
            </a:r>
            <a:r>
              <a:rPr lang="en-US" dirty="0" err="1" smtClean="0"/>
              <a:t>Ω</a:t>
            </a:r>
            <a:r>
              <a:rPr lang="en-US" dirty="0" smtClean="0"/>
              <a:t>(N^(2/3))</a:t>
            </a:r>
          </a:p>
          <a:p>
            <a:pPr lvl="1"/>
            <a:r>
              <a:rPr lang="en-US" dirty="0" smtClean="0"/>
              <a:t>This paper – </a:t>
            </a:r>
            <a:r>
              <a:rPr lang="en-US" dirty="0" err="1" smtClean="0"/>
              <a:t>Ω</a:t>
            </a:r>
            <a:r>
              <a:rPr lang="en-US" dirty="0" smtClean="0"/>
              <a:t>(N^(2/3)) , quantum search on graphs + quantum walks</a:t>
            </a:r>
          </a:p>
        </p:txBody>
      </p:sp>
    </p:spTree>
    <p:extLst>
      <p:ext uri="{BB962C8B-B14F-4D97-AF65-F5344CB8AC3E}">
        <p14:creationId xmlns:p14="http://schemas.microsoft.com/office/powerpoint/2010/main" val="4610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query algorithms</a:t>
            </a:r>
          </a:p>
          <a:p>
            <a:r>
              <a:rPr lang="en-US" smtClean="0"/>
              <a:t>Oracle O: |</a:t>
            </a:r>
            <a:r>
              <a:rPr lang="en-US" dirty="0" err="1" smtClean="0"/>
              <a:t>i,a,z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 |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(</a:t>
            </a:r>
            <a:r>
              <a:rPr lang="en-US" dirty="0" err="1" smtClean="0">
                <a:sym typeface="Wingdings"/>
              </a:rPr>
              <a:t>a+x_i</a:t>
            </a:r>
            <a:r>
              <a:rPr lang="en-US" dirty="0" smtClean="0">
                <a:sym typeface="Wingdings"/>
              </a:rPr>
              <a:t>)mod M, z&gt;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6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 Theme</vt:lpstr>
      <vt:lpstr>PowerPoint Presentation</vt:lpstr>
      <vt:lpstr>Introduction – Element distinctness</vt:lpstr>
      <vt:lpstr>Preliminaries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Tso Wei</dc:creator>
  <cp:lastModifiedBy>Ming Tso Wei</cp:lastModifiedBy>
  <cp:revision>3</cp:revision>
  <dcterms:created xsi:type="dcterms:W3CDTF">2017-04-15T19:28:53Z</dcterms:created>
  <dcterms:modified xsi:type="dcterms:W3CDTF">2017-04-16T01:39:09Z</dcterms:modified>
</cp:coreProperties>
</file>