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23DB-2A7C-4E37-B7CA-C3683C7A0B64}" type="datetimeFigureOut">
              <a:rPr lang="zh-CN" altLang="en-US" smtClean="0"/>
              <a:t>2010/3/22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651C-F258-4919-8D6C-22052407FD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0651C-F258-4919-8D6C-22052407FD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785786" y="214290"/>
            <a:ext cx="7500990" cy="614366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43240" y="250030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071670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5714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第一维度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071538" y="5857892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0496" y="5857892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水坑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笑脸 16"/>
          <p:cNvSpPr/>
          <p:nvPr/>
        </p:nvSpPr>
        <p:spPr>
          <a:xfrm>
            <a:off x="1785918" y="5429264"/>
            <a:ext cx="357190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29058" y="5143512"/>
            <a:ext cx="92869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壁画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43702" y="4857760"/>
            <a:ext cx="285752" cy="98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短梯子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3143240" y="3214686"/>
            <a:ext cx="357190" cy="92869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残缺的木桶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43438" y="4214818"/>
            <a:ext cx="78581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214290"/>
            <a:ext cx="8715436" cy="614366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142844" y="6643710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86380" y="6643710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43372" y="64886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宽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10800000">
            <a:off x="785786" y="6499246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857752" y="6500834"/>
            <a:ext cx="3429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6248" y="636671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宽</a:t>
            </a:r>
            <a:r>
              <a:rPr lang="en-US" altLang="zh-CN" sz="1200" dirty="0" smtClean="0"/>
              <a:t>925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7429520" y="485776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 flipH="1" flipV="1">
            <a:off x="7678759" y="1464455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86842" y="2643182"/>
            <a:ext cx="21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高</a:t>
            </a:r>
            <a:r>
              <a:rPr lang="en-US" altLang="zh-CN" sz="1200" dirty="0" smtClean="0"/>
              <a:t>800</a:t>
            </a:r>
            <a:endParaRPr lang="zh-CN" altLang="en-US" sz="1200" dirty="0"/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001554" y="22137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43636" y="1000108"/>
            <a:ext cx="21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高</a:t>
            </a:r>
            <a:r>
              <a:rPr lang="en-US" altLang="zh-CN" sz="1200" dirty="0" smtClean="0"/>
              <a:t>240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5893603" y="607993"/>
            <a:ext cx="78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7215206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58082" y="2786058"/>
            <a:ext cx="21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高</a:t>
            </a:r>
            <a:r>
              <a:rPr lang="en-US" altLang="zh-CN" sz="1200" dirty="0" smtClean="0"/>
              <a:t>200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7285453" y="2501497"/>
            <a:ext cx="288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>
            <a:off x="8037537" y="5750735"/>
            <a:ext cx="21352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1024" y="4714884"/>
            <a:ext cx="21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高</a:t>
            </a:r>
            <a:r>
              <a:rPr lang="en-US" altLang="zh-CN" sz="1200" dirty="0" smtClean="0"/>
              <a:t>244</a:t>
            </a:r>
            <a:endParaRPr lang="zh-CN" altLang="en-US" sz="1200" dirty="0"/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7858148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线形标注 3(无边框) 60"/>
          <p:cNvSpPr/>
          <p:nvPr/>
        </p:nvSpPr>
        <p:spPr>
          <a:xfrm>
            <a:off x="1357290" y="1142984"/>
            <a:ext cx="1714512" cy="8572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5926"/>
              <a:gd name="adj8" fmla="val 9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地板厚度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62" name="线形标注 3(无边框) 61"/>
          <p:cNvSpPr/>
          <p:nvPr/>
        </p:nvSpPr>
        <p:spPr>
          <a:xfrm>
            <a:off x="357158" y="2857496"/>
            <a:ext cx="1714512" cy="8572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5926"/>
              <a:gd name="adj8" fmla="val 9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地板</a:t>
            </a:r>
            <a:r>
              <a:rPr lang="zh-CN" altLang="en-US" dirty="0" smtClean="0"/>
              <a:t>厚度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63" name="线形标注 3(无边框) 62"/>
          <p:cNvSpPr/>
          <p:nvPr/>
        </p:nvSpPr>
        <p:spPr>
          <a:xfrm>
            <a:off x="-1285916" y="4143380"/>
            <a:ext cx="1714512" cy="8572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38888"/>
              <a:gd name="adj8" fmla="val 159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地板</a:t>
            </a:r>
            <a:r>
              <a:rPr lang="zh-CN" altLang="en-US" dirty="0" smtClean="0"/>
              <a:t>厚度</a:t>
            </a:r>
            <a:r>
              <a:rPr lang="en-US" altLang="zh-CN" dirty="0" smtClean="0"/>
              <a:t>76</a:t>
            </a:r>
            <a:endParaRPr lang="zh-CN" altLang="en-US" dirty="0"/>
          </a:p>
        </p:txBody>
      </p:sp>
      <p:sp>
        <p:nvSpPr>
          <p:cNvPr id="65" name="线形标注 3(无边框) 64"/>
          <p:cNvSpPr/>
          <p:nvPr/>
        </p:nvSpPr>
        <p:spPr>
          <a:xfrm>
            <a:off x="3428992" y="2857496"/>
            <a:ext cx="1714512" cy="8572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5926"/>
              <a:gd name="adj8" fmla="val 9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此处为一个洞（四个维度都有，横向坐标从</a:t>
            </a:r>
            <a:r>
              <a:rPr lang="en-US" altLang="zh-CN" sz="1200" dirty="0" smtClean="0"/>
              <a:t>510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560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6" name="线形标注 3(无边框) 65"/>
          <p:cNvSpPr/>
          <p:nvPr/>
        </p:nvSpPr>
        <p:spPr>
          <a:xfrm>
            <a:off x="1857356" y="4357694"/>
            <a:ext cx="1714512" cy="8572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6296"/>
              <a:gd name="adj8" fmla="val 1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水坑（四个维度都有）宽</a:t>
            </a:r>
            <a:r>
              <a:rPr lang="en-US" altLang="zh-CN" sz="1200" dirty="0" smtClean="0"/>
              <a:t>80</a:t>
            </a:r>
            <a:r>
              <a:rPr lang="zh-CN" altLang="en-US" sz="1200" dirty="0" smtClean="0"/>
              <a:t>，从</a:t>
            </a:r>
            <a:r>
              <a:rPr lang="en-US" altLang="zh-CN" sz="1200" dirty="0" smtClean="0"/>
              <a:t>460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540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785786" y="214290"/>
            <a:ext cx="7500990" cy="614366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43240" y="250030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71670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1538" y="5857892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7224" y="5714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第二维度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43174" y="4214818"/>
            <a:ext cx="428628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普通梯子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5857892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水坑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3714744" y="3214686"/>
            <a:ext cx="357190" cy="92869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木桶碎片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43438" y="4214818"/>
            <a:ext cx="78581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785786" y="214290"/>
            <a:ext cx="7500990" cy="614366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43240" y="250030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71670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1538" y="5857892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00496" y="5857892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水坑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7857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第三维度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86182" y="1714488"/>
            <a:ext cx="285752" cy="7143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杀虫剂</a:t>
            </a:r>
            <a:endParaRPr lang="zh-CN" altLang="en-US" dirty="0"/>
          </a:p>
        </p:txBody>
      </p:sp>
      <p:sp>
        <p:nvSpPr>
          <p:cNvPr id="12" name="平行四边形 11"/>
          <p:cNvSpPr/>
          <p:nvPr/>
        </p:nvSpPr>
        <p:spPr>
          <a:xfrm>
            <a:off x="2786050" y="4929198"/>
            <a:ext cx="357190" cy="92869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木桶碎片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29256" y="3714752"/>
            <a:ext cx="71438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种子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572000" y="4214818"/>
            <a:ext cx="78581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785786" y="214290"/>
            <a:ext cx="7500990" cy="614366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43240" y="250030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71670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1538" y="5857892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00496" y="5857892"/>
            <a:ext cx="85725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水坑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5714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第四维度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571868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水源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4810" y="221455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棺材</a:t>
            </a:r>
            <a:endParaRPr lang="zh-CN" altLang="en-US" dirty="0"/>
          </a:p>
        </p:txBody>
      </p:sp>
      <p:sp>
        <p:nvSpPr>
          <p:cNvPr id="13" name="平行四边形 12"/>
          <p:cNvSpPr/>
          <p:nvPr/>
        </p:nvSpPr>
        <p:spPr>
          <a:xfrm>
            <a:off x="3214678" y="3286124"/>
            <a:ext cx="357190" cy="92869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木桶碎片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57686" y="4214818"/>
            <a:ext cx="78581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8982" cy="79690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机关的详细规格</a:t>
            </a:r>
            <a:endParaRPr lang="zh-CN" altLang="en-US" sz="1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43042" y="1142984"/>
          <a:ext cx="4114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机关名称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高、宽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残缺的木桶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短梯子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普通梯子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木桶碎片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杀虫剂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棺材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一个滴水的东西即可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135</Words>
  <Application>Microsoft Office PowerPoint</Application>
  <PresentationFormat>全屏显示(4:3)</PresentationFormat>
  <Paragraphs>50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机关的详细规格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WangTao</dc:creator>
  <cp:lastModifiedBy>Phoenix Lee</cp:lastModifiedBy>
  <cp:revision>23</cp:revision>
  <dcterms:created xsi:type="dcterms:W3CDTF">2010-01-26T03:01:49Z</dcterms:created>
  <dcterms:modified xsi:type="dcterms:W3CDTF">2010-03-22T11:16:41Z</dcterms:modified>
</cp:coreProperties>
</file>