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2A41-26EF-1D4D-B9D4-63A01C0E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252B7-5DED-CF4D-8AD4-4EDF8934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7F2A-1A2B-484B-AC73-7A6B577F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58A1-0BAA-FA45-B396-53E7F54A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EE5B-9E70-D044-86DE-409CD331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6FB0-88C1-4A4F-A8EE-8301311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C353E-845B-174F-B888-DF5CE7B0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3456-B209-1846-87CB-ABF1B05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7A4E-73A9-A146-B0AA-02211743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38EA-E159-1345-BC5F-457C009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A9F6-1202-7D4B-AE82-E909B39E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6CA01-B7F1-5A43-9BE1-FFFC0782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FDFC-62F3-714D-BAD6-B8DD43AE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3725-7569-CC44-AC67-7CCA6D7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0DC1-A72A-0F40-BF78-14C2AADF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B4-57BA-4C48-9C44-311E22A0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CC6-EC29-284B-A2C1-BE2DF1F2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7DB-ED55-A741-ADF6-3FC050DE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9569-AFD6-DA4E-A3BB-B5BF8B2B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0661-91D0-8D4C-AF60-8CB4B78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58DB-6255-4547-BB65-0038FB9E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4E5F-43DB-9D47-B706-DA38EA87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DDC9-D5AA-F148-824F-CF907B1E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49F3-8B8A-9043-B405-5DE70D58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0C0A-0BD8-F741-AEB1-C993A9D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A77-E4A1-D040-AD47-90FA52C5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4C5-FE58-A649-AC8F-B9EF91EE7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342C-5BD9-B440-A421-E85F1AE7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96DB-FE37-EF4E-BA01-673F4218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2A475-4E87-7249-BF21-3B7AFA2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8A45-25F9-B441-91C6-28250C5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807-340A-4D43-8588-1797E48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B41FE-706F-0C41-886C-67AAB83B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4DC1-89E1-5747-88CF-8FC02381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85DCD-21BF-164C-9730-699BAEA85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A5D79-D90B-8945-9962-46B875719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961DB-3133-A942-95D7-769E7C4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65F1-6701-A04C-9691-37DB0B4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23CEB-569C-5844-98DD-5B9C811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3121-4240-6C47-8A85-41D42ED6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07B26-CD41-6041-A9B3-2B2EFFE2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EE0E2-A948-BE48-A1CC-A8292304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5D537-984B-9C44-9BA1-305FC448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6143B-8674-814C-A8B0-92634595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F8DF-8D08-1A4D-9D68-FC1DC7E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D35B-81D4-D346-B871-E10EB247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58DA-F7F8-1242-BBDD-4490217E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F7AD-0D53-6443-897C-801E2EB6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B420-FCFD-4C44-A1B3-03C808FB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24D1-3A0E-9746-BCB1-E0983E09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D7D43-EFAE-294C-A0E7-7F2E5ACA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14427-E2DA-F149-9855-0EA9F6F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CA22-3872-294B-96A4-E6B784F0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5348B-143D-7747-B68C-C34709305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1B56-22C2-7141-B9B8-DF144AAD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478B-93A8-1C4A-81B7-AE5E0A31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EFA0E-C1E6-0942-8C81-A39E58A6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2732-73BD-2F49-BA46-1D8C60FC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95300-308E-8142-8FEE-136E46E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C6B3-DF63-1844-B70E-7FD427EB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A812-5581-F546-AD19-607862E46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0373-1AFF-C74E-B781-55A15AEBEF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93C8-808E-1A4E-8CCB-BA8822A1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BFF3-CE14-1D43-8E9F-CBF719A0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C8-77F3-324D-8B12-A0E861E8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Trial2Patient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DB45-F1DC-EB46-B0D7-436945B0D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workflow</a:t>
            </a:r>
          </a:p>
        </p:txBody>
      </p:sp>
    </p:spTree>
    <p:extLst>
      <p:ext uri="{BB962C8B-B14F-4D97-AF65-F5344CB8AC3E}">
        <p14:creationId xmlns:p14="http://schemas.microsoft.com/office/powerpoint/2010/main" val="49483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E939-4446-C446-803A-2119C2B2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0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Rimsdw</a:t>
            </a:r>
            <a:r>
              <a:rPr lang="en-US" dirty="0"/>
              <a:t>::</a:t>
            </a:r>
            <a:r>
              <a:rPr lang="en-US" dirty="0" err="1"/>
              <a:t>ct_nsclc</a:t>
            </a:r>
            <a:r>
              <a:rPr lang="en-US" dirty="0"/>
              <a:t>. 20200111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D31E9-09D8-1D41-8E7E-1E295AB1F74B}"/>
              </a:ext>
            </a:extLst>
          </p:cNvPr>
          <p:cNvSpPr/>
          <p:nvPr/>
        </p:nvSpPr>
        <p:spPr>
          <a:xfrm>
            <a:off x="588579" y="1270656"/>
            <a:ext cx="1996965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Crit_attr_raw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63DF4-DDF8-0D43-9F04-C93CB3A6C1BF}"/>
              </a:ext>
            </a:extLst>
          </p:cNvPr>
          <p:cNvSpPr/>
          <p:nvPr/>
        </p:nvSpPr>
        <p:spPr>
          <a:xfrm>
            <a:off x="3775846" y="1215643"/>
            <a:ext cx="1996965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trial_attr_raw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1A65D-AFC1-9346-BE2B-DF74EDBEF472}"/>
              </a:ext>
            </a:extLst>
          </p:cNvPr>
          <p:cNvSpPr/>
          <p:nvPr/>
        </p:nvSpPr>
        <p:spPr>
          <a:xfrm>
            <a:off x="7178567" y="1215642"/>
            <a:ext cx="3153103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Ct_lca.v_a_t_p_combined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3A5599-EEC9-ED4E-98AD-0B8A8DA7723A}"/>
              </a:ext>
            </a:extLst>
          </p:cNvPr>
          <p:cNvSpPr/>
          <p:nvPr/>
        </p:nvSpPr>
        <p:spPr>
          <a:xfrm>
            <a:off x="3815260" y="2270234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Trial_attr_used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E989DF-C503-3D4E-AB23-6442C219A4B9}"/>
              </a:ext>
            </a:extLst>
          </p:cNvPr>
          <p:cNvSpPr/>
          <p:nvPr/>
        </p:nvSpPr>
        <p:spPr>
          <a:xfrm>
            <a:off x="667407" y="2270234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Crit_attr_used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F43D90-844A-3949-9CC9-7D409FFC2FB1}"/>
              </a:ext>
            </a:extLst>
          </p:cNvPr>
          <p:cNvSpPr/>
          <p:nvPr/>
        </p:nvSpPr>
        <p:spPr>
          <a:xfrm>
            <a:off x="667407" y="3092668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Trial_Crit_used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CF444A-30B0-F94A-A2C6-713A9F90CC3A}"/>
              </a:ext>
            </a:extLst>
          </p:cNvPr>
          <p:cNvSpPr/>
          <p:nvPr/>
        </p:nvSpPr>
        <p:spPr>
          <a:xfrm>
            <a:off x="667407" y="3833127"/>
            <a:ext cx="1739461" cy="541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Trial_Crit_used_summary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7ADB9E-5535-8A4F-9118-2F4C5EB398C3}"/>
              </a:ext>
            </a:extLst>
          </p:cNvPr>
          <p:cNvSpPr/>
          <p:nvPr/>
        </p:nvSpPr>
        <p:spPr>
          <a:xfrm>
            <a:off x="3815260" y="3659783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Master_sheet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071BF0-AFBD-B544-B916-9045DD853D6C}"/>
              </a:ext>
            </a:extLst>
          </p:cNvPr>
          <p:cNvSpPr/>
          <p:nvPr/>
        </p:nvSpPr>
        <p:spPr>
          <a:xfrm>
            <a:off x="3566952" y="4237418"/>
            <a:ext cx="2414752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Master_sheet_w_crit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B2A43-CA13-9C4A-88FB-FB99062ABEF9}"/>
              </a:ext>
            </a:extLst>
          </p:cNvPr>
          <p:cNvSpPr/>
          <p:nvPr/>
        </p:nvSpPr>
        <p:spPr>
          <a:xfrm>
            <a:off x="3687821" y="4965486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Crit_pass_no_nulls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1C7E4B-84A9-5F47-BB94-4B47F8759F10}"/>
              </a:ext>
            </a:extLst>
          </p:cNvPr>
          <p:cNvSpPr/>
          <p:nvPr/>
        </p:nvSpPr>
        <p:spPr>
          <a:xfrm>
            <a:off x="3687821" y="5494479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Crit_pass_summary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5C1886-8DB8-1447-B58F-625F0961C467}"/>
              </a:ext>
            </a:extLst>
          </p:cNvPr>
          <p:cNvSpPr/>
          <p:nvPr/>
        </p:nvSpPr>
        <p:spPr>
          <a:xfrm>
            <a:off x="3687821" y="6079145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Trial2patient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2CAA818-2489-5941-A127-F61CD0103BC8}"/>
              </a:ext>
            </a:extLst>
          </p:cNvPr>
          <p:cNvCxnSpPr/>
          <p:nvPr/>
        </p:nvCxnSpPr>
        <p:spPr>
          <a:xfrm rot="5400000">
            <a:off x="4504536" y="2000442"/>
            <a:ext cx="53958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626144-5853-0E46-A0E9-BBABDD8E0B3F}"/>
              </a:ext>
            </a:extLst>
          </p:cNvPr>
          <p:cNvCxnSpPr>
            <a:cxnSpLocks/>
          </p:cNvCxnSpPr>
          <p:nvPr/>
        </p:nvCxnSpPr>
        <p:spPr>
          <a:xfrm rot="5400000">
            <a:off x="4247720" y="3133174"/>
            <a:ext cx="105321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C5704866-7A3C-A540-A891-D471AB6AA9F4}"/>
              </a:ext>
            </a:extLst>
          </p:cNvPr>
          <p:cNvCxnSpPr>
            <a:cxnSpLocks/>
          </p:cNvCxnSpPr>
          <p:nvPr/>
        </p:nvCxnSpPr>
        <p:spPr>
          <a:xfrm rot="5400000">
            <a:off x="4650161" y="5954978"/>
            <a:ext cx="24833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FD5E3C5-4D09-954B-85AC-148E9E4B4DB5}"/>
              </a:ext>
            </a:extLst>
          </p:cNvPr>
          <p:cNvCxnSpPr>
            <a:cxnSpLocks/>
          </p:cNvCxnSpPr>
          <p:nvPr/>
        </p:nvCxnSpPr>
        <p:spPr>
          <a:xfrm rot="5400000">
            <a:off x="4677998" y="5398148"/>
            <a:ext cx="19266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BA51E20-F34C-9848-993A-1CE91386894C}"/>
              </a:ext>
            </a:extLst>
          </p:cNvPr>
          <p:cNvCxnSpPr>
            <a:cxnSpLocks/>
          </p:cNvCxnSpPr>
          <p:nvPr/>
        </p:nvCxnSpPr>
        <p:spPr>
          <a:xfrm rot="5400000">
            <a:off x="4578460" y="4769618"/>
            <a:ext cx="3917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7CC9866-4674-804A-A5D6-44AE5490EFED}"/>
              </a:ext>
            </a:extLst>
          </p:cNvPr>
          <p:cNvCxnSpPr>
            <a:cxnSpLocks/>
          </p:cNvCxnSpPr>
          <p:nvPr/>
        </p:nvCxnSpPr>
        <p:spPr>
          <a:xfrm rot="5400000">
            <a:off x="4653677" y="4116766"/>
            <a:ext cx="24130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33979F7-1AD0-DF4A-97FC-2EC69435CE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800157" y="704821"/>
            <a:ext cx="1929134" cy="3980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C5AFBB8-FBB5-6B4A-9A68-7AFF793BDB7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1383425" y="2849617"/>
            <a:ext cx="48610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B05B4D5-FD5E-F547-8541-522C78EC8AF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1379744" y="3586394"/>
            <a:ext cx="404127" cy="89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9995D05-074D-A94C-8E54-5AAFDD786BC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2595740" y="3315890"/>
            <a:ext cx="1119987" cy="32371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8E80F9D-7C26-6348-B6FC-227B3CE3BE9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1364484" y="2008241"/>
            <a:ext cx="484571" cy="394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5A35814-E525-0045-9E0F-2E392686D8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3032237" y="864474"/>
            <a:ext cx="336332" cy="3147853"/>
          </a:xfrm>
          <a:prstGeom prst="curvedConnector5">
            <a:avLst>
              <a:gd name="adj1" fmla="val -67969"/>
              <a:gd name="adj2" fmla="val 50000"/>
              <a:gd name="adj3" fmla="val 16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BD662D3A-51A8-2C47-83E5-42EB8DB72B08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 flipV="1">
            <a:off x="5733397" y="2174958"/>
            <a:ext cx="248307" cy="2634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7167806-6F6F-A347-8D44-436A815B8F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2673794" y="1559247"/>
            <a:ext cx="1053217" cy="3147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6F700DD-3A46-DB49-B3A4-16C83AAAF2A2}"/>
              </a:ext>
            </a:extLst>
          </p:cNvPr>
          <p:cNvSpPr/>
          <p:nvPr/>
        </p:nvSpPr>
        <p:spPr>
          <a:xfrm>
            <a:off x="5981704" y="2006792"/>
            <a:ext cx="136765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attr_used</a:t>
            </a:r>
            <a:endParaRPr lang="en-US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A3360B1-7937-6447-9616-0047D877649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2796193" y="2259283"/>
            <a:ext cx="808418" cy="3147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2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81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Trial2Patient</vt:lpstr>
      <vt:lpstr>Rimsdw::ct_nsclc. 20200111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Trial2Patient</dc:title>
  <dc:creator>Zongzhi Liu</dc:creator>
  <cp:lastModifiedBy>Zongzhi Liu</cp:lastModifiedBy>
  <cp:revision>3</cp:revision>
  <dcterms:created xsi:type="dcterms:W3CDTF">2020-01-14T21:49:40Z</dcterms:created>
  <dcterms:modified xsi:type="dcterms:W3CDTF">2020-01-14T23:32:06Z</dcterms:modified>
</cp:coreProperties>
</file>