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</p:sldIdLst>
  <p:sldSz cx="91440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4"/>
  </p:normalViewPr>
  <p:slideViewPr>
    <p:cSldViewPr snapToGrid="0" snapToObjects="1">
      <p:cViewPr varScale="1">
        <p:scale>
          <a:sx n="60" d="100"/>
          <a:sy n="60" d="100"/>
        </p:scale>
        <p:origin x="3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95078"/>
            <a:ext cx="7772400" cy="44568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6723804"/>
            <a:ext cx="6858000" cy="30907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9F3B-C7E1-BC45-A9BA-FCC568E06426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D992-FC60-534C-8869-52E4D43B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0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9F3B-C7E1-BC45-A9BA-FCC568E06426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D992-FC60-534C-8869-52E4D43B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2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681567"/>
            <a:ext cx="1971675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681567"/>
            <a:ext cx="5800725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9F3B-C7E1-BC45-A9BA-FCC568E06426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D992-FC60-534C-8869-52E4D43B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1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9F3B-C7E1-BC45-A9BA-FCC568E06426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D992-FC60-534C-8869-52E4D43B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7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191514"/>
            <a:ext cx="7886700" cy="532510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8567000"/>
            <a:ext cx="7886700" cy="28003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9F3B-C7E1-BC45-A9BA-FCC568E06426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D992-FC60-534C-8869-52E4D43B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5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407833"/>
            <a:ext cx="38862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407833"/>
            <a:ext cx="38862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9F3B-C7E1-BC45-A9BA-FCC568E06426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D992-FC60-534C-8869-52E4D43B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7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81570"/>
            <a:ext cx="788670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3138171"/>
            <a:ext cx="3868340" cy="15379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4676140"/>
            <a:ext cx="3868340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3138171"/>
            <a:ext cx="3887391" cy="15379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4676140"/>
            <a:ext cx="388739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9F3B-C7E1-BC45-A9BA-FCC568E06426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D992-FC60-534C-8869-52E4D43B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99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9F3B-C7E1-BC45-A9BA-FCC568E06426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D992-FC60-534C-8869-52E4D43B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0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9F3B-C7E1-BC45-A9BA-FCC568E06426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D992-FC60-534C-8869-52E4D43B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0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53440"/>
            <a:ext cx="2949178" cy="29870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843196"/>
            <a:ext cx="4629150" cy="90974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40480"/>
            <a:ext cx="2949178" cy="711496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9F3B-C7E1-BC45-A9BA-FCC568E06426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D992-FC60-534C-8869-52E4D43B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6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53440"/>
            <a:ext cx="2949178" cy="29870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843196"/>
            <a:ext cx="4629150" cy="90974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40480"/>
            <a:ext cx="2949178" cy="711496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9F3B-C7E1-BC45-A9BA-FCC568E06426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D992-FC60-534C-8869-52E4D43B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3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81570"/>
            <a:ext cx="788670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407833"/>
            <a:ext cx="788670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1865189"/>
            <a:ext cx="20574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99F3B-C7E1-BC45-A9BA-FCC568E06426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1865189"/>
            <a:ext cx="30861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1865189"/>
            <a:ext cx="20574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5D992-FC60-534C-8869-52E4D43B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0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7443E618-2B8A-8A4E-B4D5-41B0808E9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023159"/>
              </p:ext>
            </p:extLst>
          </p:nvPr>
        </p:nvGraphicFramePr>
        <p:xfrm>
          <a:off x="2918150" y="340068"/>
          <a:ext cx="3307700" cy="1882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1540">
                  <a:extLst>
                    <a:ext uri="{9D8B030D-6E8A-4147-A177-3AD203B41FA5}">
                      <a16:colId xmlns:a16="http://schemas.microsoft.com/office/drawing/2014/main" val="3898482567"/>
                    </a:ext>
                  </a:extLst>
                </a:gridCol>
                <a:gridCol w="661540">
                  <a:extLst>
                    <a:ext uri="{9D8B030D-6E8A-4147-A177-3AD203B41FA5}">
                      <a16:colId xmlns:a16="http://schemas.microsoft.com/office/drawing/2014/main" val="1404139802"/>
                    </a:ext>
                  </a:extLst>
                </a:gridCol>
                <a:gridCol w="661540">
                  <a:extLst>
                    <a:ext uri="{9D8B030D-6E8A-4147-A177-3AD203B41FA5}">
                      <a16:colId xmlns:a16="http://schemas.microsoft.com/office/drawing/2014/main" val="1928232404"/>
                    </a:ext>
                  </a:extLst>
                </a:gridCol>
                <a:gridCol w="661540">
                  <a:extLst>
                    <a:ext uri="{9D8B030D-6E8A-4147-A177-3AD203B41FA5}">
                      <a16:colId xmlns:a16="http://schemas.microsoft.com/office/drawing/2014/main" val="3642685914"/>
                    </a:ext>
                  </a:extLst>
                </a:gridCol>
                <a:gridCol w="661540">
                  <a:extLst>
                    <a:ext uri="{9D8B030D-6E8A-4147-A177-3AD203B41FA5}">
                      <a16:colId xmlns:a16="http://schemas.microsoft.com/office/drawing/2014/main" val="322821627"/>
                    </a:ext>
                  </a:extLst>
                </a:gridCol>
              </a:tblGrid>
              <a:tr h="27344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Cell1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Cell2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Cell3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Cell4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1170856"/>
                  </a:ext>
                </a:extLst>
              </a:tr>
              <a:tr h="3226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Gene1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93765540"/>
                  </a:ext>
                </a:extLst>
              </a:tr>
              <a:tr h="3226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Gene2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2107061"/>
                  </a:ext>
                </a:extLst>
              </a:tr>
              <a:tr h="3226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Gene3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98"/>
                  </a:ext>
                </a:extLst>
              </a:tr>
              <a:tr h="2734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…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031688"/>
                  </a:ext>
                </a:extLst>
              </a:tr>
              <a:tr h="27344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8492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E161E18-00DA-0646-BE0F-0A3078FBE35A}"/>
              </a:ext>
            </a:extLst>
          </p:cNvPr>
          <p:cNvSpPr txBox="1"/>
          <p:nvPr/>
        </p:nvSpPr>
        <p:spPr>
          <a:xfrm>
            <a:off x="1093720" y="992886"/>
            <a:ext cx="1824430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Gene</a:t>
            </a:r>
            <a:r>
              <a:rPr lang="zh-CN" altLang="en-US" dirty="0"/>
              <a:t> </a:t>
            </a:r>
            <a:r>
              <a:rPr lang="en-US" altLang="zh-CN" dirty="0"/>
              <a:t>expression</a:t>
            </a:r>
            <a:r>
              <a:rPr lang="zh-CN" altLang="en-US" dirty="0"/>
              <a:t> </a:t>
            </a:r>
            <a:r>
              <a:rPr lang="en-US" altLang="zh-CN" dirty="0"/>
              <a:t>count</a:t>
            </a:r>
            <a:r>
              <a:rPr lang="zh-CN" altLang="en-US" dirty="0"/>
              <a:t> </a:t>
            </a:r>
            <a:r>
              <a:rPr lang="en-US" altLang="zh-CN" dirty="0"/>
              <a:t>matrix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F13336-154F-AA4F-B526-A0804D820F1A}"/>
              </a:ext>
            </a:extLst>
          </p:cNvPr>
          <p:cNvSpPr txBox="1"/>
          <p:nvPr/>
        </p:nvSpPr>
        <p:spPr>
          <a:xfrm>
            <a:off x="0" y="40307"/>
            <a:ext cx="25521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/>
              <a:t>Figure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1</a:t>
            </a:r>
            <a:endParaRPr lang="en-US" sz="2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EB1556-888E-654F-A66E-816CE42601E7}"/>
              </a:ext>
            </a:extLst>
          </p:cNvPr>
          <p:cNvSpPr txBox="1"/>
          <p:nvPr/>
        </p:nvSpPr>
        <p:spPr>
          <a:xfrm>
            <a:off x="542468" y="2726141"/>
            <a:ext cx="2302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Cell</a:t>
            </a:r>
            <a:r>
              <a:rPr lang="zh-CN" altLang="en-US" dirty="0"/>
              <a:t> </a:t>
            </a:r>
            <a:r>
              <a:rPr lang="en-US" altLang="zh-CN" dirty="0"/>
              <a:t>cluster-specific</a:t>
            </a:r>
            <a:r>
              <a:rPr lang="zh-CN" altLang="en-US" dirty="0"/>
              <a:t> </a:t>
            </a:r>
            <a:r>
              <a:rPr lang="en-US" altLang="zh-CN" dirty="0"/>
              <a:t>gene</a:t>
            </a:r>
            <a:r>
              <a:rPr lang="zh-CN" altLang="en-US" dirty="0"/>
              <a:t> </a:t>
            </a:r>
            <a:r>
              <a:rPr lang="en-US" altLang="zh-CN" dirty="0"/>
              <a:t>co-expression</a:t>
            </a:r>
            <a:r>
              <a:rPr lang="zh-CN" altLang="en-US" dirty="0"/>
              <a:t> </a:t>
            </a:r>
            <a:r>
              <a:rPr lang="en-US" altLang="zh-CN" dirty="0"/>
              <a:t>matrix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D8B432-6040-2844-A0CB-81AB95AA890B}"/>
              </a:ext>
            </a:extLst>
          </p:cNvPr>
          <p:cNvSpPr txBox="1"/>
          <p:nvPr/>
        </p:nvSpPr>
        <p:spPr>
          <a:xfrm>
            <a:off x="5382847" y="1968868"/>
            <a:ext cx="2807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gene</a:t>
            </a:r>
            <a:r>
              <a:rPr lang="zh-CN" altLang="en-US" dirty="0"/>
              <a:t> </a:t>
            </a:r>
            <a:r>
              <a:rPr lang="en-US" altLang="zh-CN" dirty="0"/>
              <a:t>co-expression</a:t>
            </a:r>
            <a:r>
              <a:rPr lang="zh-CN" altLang="en-US" dirty="0"/>
              <a:t> </a:t>
            </a:r>
            <a:r>
              <a:rPr lang="en-US" altLang="zh-CN" dirty="0"/>
              <a:t>metric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08E870-FAAA-1F42-9887-D5D4D02E3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651" y="2714120"/>
            <a:ext cx="1320115" cy="13201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7B4D45-0C56-8345-9731-841145156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766" y="2726141"/>
            <a:ext cx="1320115" cy="13201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20B04E-4B4A-964E-9196-8207A95D4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881" y="2714119"/>
            <a:ext cx="1320115" cy="13201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DAFC98-D43C-0A44-A552-9B7EDC9949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130" y="4955859"/>
            <a:ext cx="1442651" cy="14426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E4006F-D982-2448-98C5-54C6B340AB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7287" y="4936918"/>
            <a:ext cx="1442651" cy="14426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9472B7-E4CD-574A-B2B6-8F06FCDF5563}"/>
              </a:ext>
            </a:extLst>
          </p:cNvPr>
          <p:cNvSpPr txBox="1"/>
          <p:nvPr/>
        </p:nvSpPr>
        <p:spPr>
          <a:xfrm>
            <a:off x="2014278" y="5304521"/>
            <a:ext cx="138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Strength</a:t>
            </a:r>
            <a:r>
              <a:rPr lang="zh-CN" altLang="en-US" dirty="0"/>
              <a:t> </a:t>
            </a:r>
            <a:r>
              <a:rPr lang="en-US" altLang="zh-CN" dirty="0"/>
              <a:t>matrix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31C078-D227-894C-8A8E-B943C63C6EDF}"/>
              </a:ext>
            </a:extLst>
          </p:cNvPr>
          <p:cNvSpPr txBox="1"/>
          <p:nvPr/>
        </p:nvSpPr>
        <p:spPr>
          <a:xfrm>
            <a:off x="6066133" y="5279923"/>
            <a:ext cx="138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Uniformity</a:t>
            </a:r>
            <a:r>
              <a:rPr lang="zh-CN" altLang="en-US" dirty="0"/>
              <a:t> </a:t>
            </a:r>
            <a:r>
              <a:rPr lang="en-US" altLang="zh-CN" dirty="0"/>
              <a:t>matrix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60A551-9366-E14D-B167-EE71FFA7A38B}"/>
              </a:ext>
            </a:extLst>
          </p:cNvPr>
          <p:cNvSpPr txBox="1"/>
          <p:nvPr/>
        </p:nvSpPr>
        <p:spPr>
          <a:xfrm>
            <a:off x="5353009" y="4232073"/>
            <a:ext cx="2807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Compress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matrices</a:t>
            </a:r>
            <a:endParaRPr lang="en-US" dirty="0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7BE0062D-BF20-974A-B3A6-7E13F4489CC0}"/>
              </a:ext>
            </a:extLst>
          </p:cNvPr>
          <p:cNvSpPr/>
          <p:nvPr/>
        </p:nvSpPr>
        <p:spPr>
          <a:xfrm rot="5400000">
            <a:off x="4459684" y="6332161"/>
            <a:ext cx="631640" cy="403744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A3E19D9D-D8B1-054C-8ED8-6386ECF137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7375" y="6828628"/>
            <a:ext cx="1047596" cy="152826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976D72C-83B3-EA45-8597-BB32B060B06F}"/>
              </a:ext>
            </a:extLst>
          </p:cNvPr>
          <p:cNvSpPr txBox="1"/>
          <p:nvPr/>
        </p:nvSpPr>
        <p:spPr>
          <a:xfrm>
            <a:off x="5518612" y="6537908"/>
            <a:ext cx="180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Multi-view</a:t>
            </a:r>
            <a:r>
              <a:rPr lang="zh-CN" altLang="en-US" dirty="0"/>
              <a:t> </a:t>
            </a:r>
            <a:r>
              <a:rPr lang="en-US" altLang="zh-CN" dirty="0"/>
              <a:t>NMF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11890B-F6EB-AD42-AFF0-F79C22F9B116}"/>
              </a:ext>
            </a:extLst>
          </p:cNvPr>
          <p:cNvSpPr txBox="1"/>
          <p:nvPr/>
        </p:nvSpPr>
        <p:spPr>
          <a:xfrm>
            <a:off x="2863424" y="7269593"/>
            <a:ext cx="1387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Consensus</a:t>
            </a:r>
            <a:r>
              <a:rPr lang="zh-CN" altLang="en-US" dirty="0"/>
              <a:t> </a:t>
            </a:r>
            <a:r>
              <a:rPr lang="en-US" altLang="zh-CN" dirty="0"/>
              <a:t>basis</a:t>
            </a:r>
            <a:r>
              <a:rPr lang="zh-CN" altLang="en-US" dirty="0"/>
              <a:t> </a:t>
            </a:r>
            <a:r>
              <a:rPr lang="en-US" altLang="zh-CN" dirty="0"/>
              <a:t>matrix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A8C92D5-2FA7-094C-98C7-4BD7CA1EB2F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6628"/>
          <a:stretch/>
        </p:blipFill>
        <p:spPr>
          <a:xfrm rot="16200000">
            <a:off x="4127457" y="8777346"/>
            <a:ext cx="1294843" cy="210637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C97B17C-6DA8-A54A-9730-8ACB710442B1}"/>
              </a:ext>
            </a:extLst>
          </p:cNvPr>
          <p:cNvSpPr txBox="1"/>
          <p:nvPr/>
        </p:nvSpPr>
        <p:spPr>
          <a:xfrm>
            <a:off x="5262879" y="8532970"/>
            <a:ext cx="2317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Candidate</a:t>
            </a:r>
            <a:r>
              <a:rPr lang="zh-CN" altLang="en-US" dirty="0"/>
              <a:t> </a:t>
            </a:r>
            <a:r>
              <a:rPr lang="en-US" altLang="zh-CN" dirty="0"/>
              <a:t>Module</a:t>
            </a:r>
            <a:r>
              <a:rPr lang="zh-CN" altLang="en-US" dirty="0"/>
              <a:t> </a:t>
            </a:r>
            <a:r>
              <a:rPr lang="en-US" altLang="zh-CN" dirty="0"/>
              <a:t>validation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974D20-65D3-CE4A-ABD5-57A2532C5ADC}"/>
              </a:ext>
            </a:extLst>
          </p:cNvPr>
          <p:cNvSpPr txBox="1"/>
          <p:nvPr/>
        </p:nvSpPr>
        <p:spPr>
          <a:xfrm>
            <a:off x="1381093" y="9506060"/>
            <a:ext cx="2152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Module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r>
              <a:rPr lang="zh-CN" altLang="en-US" dirty="0"/>
              <a:t> </a:t>
            </a:r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matrix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439258-5DD7-7A4A-B3EC-5541CD0EAD44}"/>
              </a:ext>
            </a:extLst>
          </p:cNvPr>
          <p:cNvSpPr txBox="1"/>
          <p:nvPr/>
        </p:nvSpPr>
        <p:spPr>
          <a:xfrm>
            <a:off x="3275578" y="11624569"/>
            <a:ext cx="5581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module</a:t>
            </a:r>
            <a:r>
              <a:rPr lang="zh-CN" altLang="en-US" dirty="0"/>
              <a:t> </a:t>
            </a:r>
            <a:r>
              <a:rPr lang="en-US" altLang="zh-CN" dirty="0"/>
              <a:t>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Module</a:t>
            </a:r>
            <a:r>
              <a:rPr lang="zh-CN" altLang="en-US" dirty="0"/>
              <a:t> </a:t>
            </a:r>
            <a:r>
              <a:rPr lang="en-US" altLang="zh-CN" dirty="0"/>
              <a:t>functional</a:t>
            </a:r>
            <a:r>
              <a:rPr lang="zh-CN" altLang="en-US" dirty="0"/>
              <a:t> </a:t>
            </a:r>
            <a:r>
              <a:rPr lang="en-US" altLang="zh-CN" dirty="0"/>
              <a:t>annotation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Module</a:t>
            </a:r>
            <a:r>
              <a:rPr lang="zh-CN" altLang="en-US" dirty="0"/>
              <a:t> </a:t>
            </a:r>
            <a:r>
              <a:rPr lang="en-US" altLang="zh-CN" dirty="0"/>
              <a:t>activity</a:t>
            </a:r>
            <a:r>
              <a:rPr lang="zh-CN" altLang="en-US" dirty="0"/>
              <a:t> </a:t>
            </a:r>
            <a:r>
              <a:rPr lang="en-US" altLang="zh-CN" dirty="0"/>
              <a:t>evaluation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C61E2F-5FB9-3644-87AD-468FD10D0724}"/>
              </a:ext>
            </a:extLst>
          </p:cNvPr>
          <p:cNvSpPr/>
          <p:nvPr/>
        </p:nvSpPr>
        <p:spPr>
          <a:xfrm>
            <a:off x="3627652" y="11199304"/>
            <a:ext cx="2170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Downstream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122A3114-D247-8340-81F9-3E2168B706B2}"/>
              </a:ext>
            </a:extLst>
          </p:cNvPr>
          <p:cNvSpPr/>
          <p:nvPr/>
        </p:nvSpPr>
        <p:spPr>
          <a:xfrm rot="5400000">
            <a:off x="4468412" y="2101508"/>
            <a:ext cx="631639" cy="403743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A598DB19-4E93-4943-A7C8-75C5B7E6245F}"/>
              </a:ext>
            </a:extLst>
          </p:cNvPr>
          <p:cNvSpPr/>
          <p:nvPr/>
        </p:nvSpPr>
        <p:spPr>
          <a:xfrm rot="5400000">
            <a:off x="4459684" y="4296337"/>
            <a:ext cx="631640" cy="403744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937C1EA0-8691-274D-A868-3F7180C4768F}"/>
              </a:ext>
            </a:extLst>
          </p:cNvPr>
          <p:cNvSpPr/>
          <p:nvPr/>
        </p:nvSpPr>
        <p:spPr>
          <a:xfrm rot="5400000">
            <a:off x="4402131" y="10700790"/>
            <a:ext cx="631640" cy="403744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2AEBD7A4-C281-A147-AFE1-F0E2F0CD4813}"/>
              </a:ext>
            </a:extLst>
          </p:cNvPr>
          <p:cNvSpPr/>
          <p:nvPr/>
        </p:nvSpPr>
        <p:spPr>
          <a:xfrm rot="5400000">
            <a:off x="4403856" y="8455849"/>
            <a:ext cx="631640" cy="403744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8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E4D3A1-68B7-F749-A601-B70067249ADE}"/>
              </a:ext>
            </a:extLst>
          </p:cNvPr>
          <p:cNvSpPr txBox="1"/>
          <p:nvPr/>
        </p:nvSpPr>
        <p:spPr>
          <a:xfrm>
            <a:off x="0" y="40307"/>
            <a:ext cx="25521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/>
              <a:t>Figure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3</a:t>
            </a:r>
            <a:endParaRPr lang="en-US" sz="22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C28B5A-23D6-374C-9220-ED0EC8BC7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30" y="1468300"/>
            <a:ext cx="3400425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11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75</Words>
  <Application>Microsoft Macintosh PowerPoint</Application>
  <PresentationFormat>Custom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dcterms:created xsi:type="dcterms:W3CDTF">2021-12-27T22:44:10Z</dcterms:created>
  <dcterms:modified xsi:type="dcterms:W3CDTF">2022-01-01T03:25:10Z</dcterms:modified>
</cp:coreProperties>
</file>