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6" r:id="rId7"/>
    <p:sldId id="259" r:id="rId8"/>
    <p:sldId id="269" r:id="rId9"/>
    <p:sldId id="271" r:id="rId10"/>
    <p:sldId id="280" r:id="rId11"/>
    <p:sldId id="272" r:id="rId12"/>
    <p:sldId id="260" r:id="rId13"/>
    <p:sldId id="275" r:id="rId14"/>
    <p:sldId id="274" r:id="rId15"/>
    <p:sldId id="276" r:id="rId16"/>
    <p:sldId id="278" r:id="rId17"/>
    <p:sldId id="277" r:id="rId18"/>
    <p:sldId id="285" r:id="rId19"/>
    <p:sldId id="281" r:id="rId20"/>
    <p:sldId id="282" r:id="rId21"/>
    <p:sldId id="283" r:id="rId22"/>
    <p:sldId id="261" r:id="rId23"/>
    <p:sldId id="262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19083-4FC5-495A-B7AE-C14D97537036}" v="3" dt="2020-07-18T13:19:59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54" d="100"/>
          <a:sy n="54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 Xiao Min" userId="S::e0481153@u.nus.edu::ef7819f2-bc3e-40e2-8fc4-66169e54bbaa" providerId="AD" clId="Web-{11619083-4FC5-495A-B7AE-C14D97537036}"/>
    <pc:docChg chg="modSld">
      <pc:chgData name="Ge Xiao Min" userId="S::e0481153@u.nus.edu::ef7819f2-bc3e-40e2-8fc4-66169e54bbaa" providerId="AD" clId="Web-{11619083-4FC5-495A-B7AE-C14D97537036}" dt="2020-07-18T13:19:59.815" v="2" actId="20577"/>
      <pc:docMkLst>
        <pc:docMk/>
      </pc:docMkLst>
      <pc:sldChg chg="modSp">
        <pc:chgData name="Ge Xiao Min" userId="S::e0481153@u.nus.edu::ef7819f2-bc3e-40e2-8fc4-66169e54bbaa" providerId="AD" clId="Web-{11619083-4FC5-495A-B7AE-C14D97537036}" dt="2020-07-18T13:19:59.815" v="2" actId="20577"/>
        <pc:sldMkLst>
          <pc:docMk/>
          <pc:sldMk cId="613291450" sldId="263"/>
        </pc:sldMkLst>
        <pc:spChg chg="mod">
          <ac:chgData name="Ge Xiao Min" userId="S::e0481153@u.nus.edu::ef7819f2-bc3e-40e2-8fc4-66169e54bbaa" providerId="AD" clId="Web-{11619083-4FC5-495A-B7AE-C14D97537036}" dt="2020-07-18T13:19:59.815" v="2" actId="20577"/>
          <ac:spMkLst>
            <pc:docMk/>
            <pc:sldMk cId="613291450" sldId="263"/>
            <ac:spMk id="2" creationId="{C8F58AE6-56F6-44E8-8BBF-23277B1773E4}"/>
          </ac:spMkLst>
        </pc:spChg>
      </pc:sldChg>
    </pc:docChg>
  </pc:docChgLst>
  <pc:docChgLst>
    <pc:chgData name="Ge Xiao Min" userId="ef7819f2-bc3e-40e2-8fc4-66169e54bbaa" providerId="ADAL" clId="{43406B20-0A63-4753-B7BC-36AF10201273}"/>
    <pc:docChg chg="undo redo custSel addSld delSld modSld">
      <pc:chgData name="Ge Xiao Min" userId="ef7819f2-bc3e-40e2-8fc4-66169e54bbaa" providerId="ADAL" clId="{43406B20-0A63-4753-B7BC-36AF10201273}" dt="2020-07-18T13:50:38.190" v="555" actId="207"/>
      <pc:docMkLst>
        <pc:docMk/>
      </pc:docMkLst>
      <pc:sldChg chg="addSp delSp modSp mod">
        <pc:chgData name="Ge Xiao Min" userId="ef7819f2-bc3e-40e2-8fc4-66169e54bbaa" providerId="ADAL" clId="{43406B20-0A63-4753-B7BC-36AF10201273}" dt="2020-07-18T13:36:38.771" v="147" actId="1076"/>
        <pc:sldMkLst>
          <pc:docMk/>
          <pc:sldMk cId="1136250268" sldId="256"/>
        </pc:sldMkLst>
        <pc:spChg chg="add mod">
          <ac:chgData name="Ge Xiao Min" userId="ef7819f2-bc3e-40e2-8fc4-66169e54bbaa" providerId="ADAL" clId="{43406B20-0A63-4753-B7BC-36AF10201273}" dt="2020-07-18T13:36:38.771" v="147" actId="1076"/>
          <ac:spMkLst>
            <pc:docMk/>
            <pc:sldMk cId="1136250268" sldId="256"/>
            <ac:spMk id="2" creationId="{B474B99A-E7D7-45BE-AC84-31D00AC99018}"/>
          </ac:spMkLst>
        </pc:spChg>
        <pc:spChg chg="add del">
          <ac:chgData name="Ge Xiao Min" userId="ef7819f2-bc3e-40e2-8fc4-66169e54bbaa" providerId="ADAL" clId="{43406B20-0A63-4753-B7BC-36AF10201273}" dt="2020-07-18T13:33:14.707" v="104" actId="478"/>
          <ac:spMkLst>
            <pc:docMk/>
            <pc:sldMk cId="1136250268" sldId="256"/>
            <ac:spMk id="6" creationId="{1397C2DB-90F2-4971-AC44-7CDDF5A3B552}"/>
          </ac:spMkLst>
        </pc:spChg>
        <pc:spChg chg="add del mod">
          <ac:chgData name="Ge Xiao Min" userId="ef7819f2-bc3e-40e2-8fc4-66169e54bbaa" providerId="ADAL" clId="{43406B20-0A63-4753-B7BC-36AF10201273}" dt="2020-07-18T13:35:13.764" v="127" actId="1076"/>
          <ac:spMkLst>
            <pc:docMk/>
            <pc:sldMk cId="1136250268" sldId="256"/>
            <ac:spMk id="7" creationId="{F0616FA1-B9E9-4D58-BDC4-9E5A7BD00580}"/>
          </ac:spMkLst>
        </pc:spChg>
        <pc:picChg chg="mod ord">
          <ac:chgData name="Ge Xiao Min" userId="ef7819f2-bc3e-40e2-8fc4-66169e54bbaa" providerId="ADAL" clId="{43406B20-0A63-4753-B7BC-36AF10201273}" dt="2020-07-18T13:35:17.122" v="144" actId="14100"/>
          <ac:picMkLst>
            <pc:docMk/>
            <pc:sldMk cId="1136250268" sldId="256"/>
            <ac:picMk id="3" creationId="{C8977FC6-2A51-402E-9612-68694BF17FE3}"/>
          </ac:picMkLst>
        </pc:picChg>
        <pc:picChg chg="add mod">
          <ac:chgData name="Ge Xiao Min" userId="ef7819f2-bc3e-40e2-8fc4-66169e54bbaa" providerId="ADAL" clId="{43406B20-0A63-4753-B7BC-36AF10201273}" dt="2020-07-18T13:35:17.122" v="144" actId="14100"/>
          <ac:picMkLst>
            <pc:docMk/>
            <pc:sldMk cId="1136250268" sldId="256"/>
            <ac:picMk id="1026" creationId="{D2DBA147-A389-43ED-9C07-1CF83BFB2CAE}"/>
          </ac:picMkLst>
        </pc:picChg>
        <pc:picChg chg="add mod">
          <ac:chgData name="Ge Xiao Min" userId="ef7819f2-bc3e-40e2-8fc4-66169e54bbaa" providerId="ADAL" clId="{43406B20-0A63-4753-B7BC-36AF10201273}" dt="2020-07-18T13:35:17.122" v="144" actId="14100"/>
          <ac:picMkLst>
            <pc:docMk/>
            <pc:sldMk cId="1136250268" sldId="256"/>
            <ac:picMk id="1028" creationId="{8F454CE7-83FF-46B5-B3CC-5D050C65FD8A}"/>
          </ac:picMkLst>
        </pc:picChg>
        <pc:picChg chg="add del mod">
          <ac:chgData name="Ge Xiao Min" userId="ef7819f2-bc3e-40e2-8fc4-66169e54bbaa" providerId="ADAL" clId="{43406B20-0A63-4753-B7BC-36AF10201273}" dt="2020-07-18T13:28:37.403" v="77" actId="478"/>
          <ac:picMkLst>
            <pc:docMk/>
            <pc:sldMk cId="1136250268" sldId="256"/>
            <ac:picMk id="1030" creationId="{BCAC1587-B007-48E6-9464-4A1DADA89DCD}"/>
          </ac:picMkLst>
        </pc:picChg>
      </pc:sldChg>
      <pc:sldChg chg="new del">
        <pc:chgData name="Ge Xiao Min" userId="ef7819f2-bc3e-40e2-8fc4-66169e54bbaa" providerId="ADAL" clId="{43406B20-0A63-4753-B7BC-36AF10201273}" dt="2020-07-18T13:37:35.393" v="151" actId="680"/>
        <pc:sldMkLst>
          <pc:docMk/>
          <pc:sldMk cId="2152907987" sldId="264"/>
        </pc:sldMkLst>
      </pc:sldChg>
      <pc:sldChg chg="new del">
        <pc:chgData name="Ge Xiao Min" userId="ef7819f2-bc3e-40e2-8fc4-66169e54bbaa" providerId="ADAL" clId="{43406B20-0A63-4753-B7BC-36AF10201273}" dt="2020-07-18T13:37:26.874" v="149" actId="680"/>
        <pc:sldMkLst>
          <pc:docMk/>
          <pc:sldMk cId="3877672226" sldId="264"/>
        </pc:sldMkLst>
      </pc:sldChg>
      <pc:sldChg chg="modSp new mod">
        <pc:chgData name="Ge Xiao Min" userId="ef7819f2-bc3e-40e2-8fc4-66169e54bbaa" providerId="ADAL" clId="{43406B20-0A63-4753-B7BC-36AF10201273}" dt="2020-07-18T13:50:38.190" v="555" actId="207"/>
        <pc:sldMkLst>
          <pc:docMk/>
          <pc:sldMk cId="4092828658" sldId="264"/>
        </pc:sldMkLst>
        <pc:spChg chg="mod">
          <ac:chgData name="Ge Xiao Min" userId="ef7819f2-bc3e-40e2-8fc4-66169e54bbaa" providerId="ADAL" clId="{43406B20-0A63-4753-B7BC-36AF10201273}" dt="2020-07-18T13:45:50.026" v="550" actId="6549"/>
          <ac:spMkLst>
            <pc:docMk/>
            <pc:sldMk cId="4092828658" sldId="264"/>
            <ac:spMk id="2" creationId="{79435332-AE25-4CC4-AA91-61D728B27780}"/>
          </ac:spMkLst>
        </pc:spChg>
        <pc:spChg chg="mod">
          <ac:chgData name="Ge Xiao Min" userId="ef7819f2-bc3e-40e2-8fc4-66169e54bbaa" providerId="ADAL" clId="{43406B20-0A63-4753-B7BC-36AF10201273}" dt="2020-07-18T13:50:38.190" v="555" actId="207"/>
          <ac:spMkLst>
            <pc:docMk/>
            <pc:sldMk cId="4092828658" sldId="264"/>
            <ac:spMk id="3" creationId="{F802385D-4676-4F2D-ACF5-AE318A441A9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1 : Objectives 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2 : Company Overview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3 : Project Role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4 : Project Business Value 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Lesson 5 : Lessons Learnt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SG"/>
        </a:p>
      </dgm:t>
    </dgm:pt>
  </dgm:ptLst>
  <dgm:cxnLst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ST Electronics Training &amp; Simulation Systems</a:t>
          </a: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Training &amp; Consultancy Services, Edutainment solution, and simulation system provider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Learning Technologies Service</a:t>
          </a: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E2540966-1FB7-4FAD-8B11-DE3B07288020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Campus Management System</a:t>
          </a:r>
        </a:p>
      </dgm:t>
    </dgm:pt>
    <dgm:pt modelId="{66075C9F-75CA-4073-81D1-3230D3A20885}" type="parTrans" cxnId="{AFBB0511-91CF-4F65-B1C0-CCEA3B3555A5}">
      <dgm:prSet/>
      <dgm:spPr/>
      <dgm:t>
        <a:bodyPr/>
        <a:lstStyle/>
        <a:p>
          <a:endParaRPr lang="en-SG"/>
        </a:p>
      </dgm:t>
    </dgm:pt>
    <dgm:pt modelId="{4B545591-B1BD-4778-92AC-579727E9FDEB}" type="sibTrans" cxnId="{AFBB0511-91CF-4F65-B1C0-CCEA3B3555A5}">
      <dgm:prSet/>
      <dgm:spPr/>
      <dgm:t>
        <a:bodyPr/>
        <a:lstStyle/>
        <a:p>
          <a:endParaRPr lang="en-SG"/>
        </a:p>
      </dgm:t>
    </dgm:pt>
    <dgm:pt modelId="{705AB0E8-1F5C-4EFB-85E8-7775D53F2DD0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000" dirty="0">
              <a:solidFill>
                <a:schemeClr val="bg1"/>
              </a:solidFill>
            </a:rPr>
            <a:t>School Information &amp; Administration System</a:t>
          </a:r>
        </a:p>
      </dgm:t>
    </dgm:pt>
    <dgm:pt modelId="{766A4B7F-0D81-4C59-BBA9-29D07103612A}" type="parTrans" cxnId="{04F71FFF-03CA-477B-9EDD-85EC957FC56C}">
      <dgm:prSet/>
      <dgm:spPr/>
      <dgm:t>
        <a:bodyPr/>
        <a:lstStyle/>
        <a:p>
          <a:endParaRPr lang="en-SG"/>
        </a:p>
      </dgm:t>
    </dgm:pt>
    <dgm:pt modelId="{0FFEEDD9-E03D-4FC2-9272-A82819CFBBC9}" type="sibTrans" cxnId="{04F71FFF-03CA-477B-9EDD-85EC957FC56C}">
      <dgm:prSet/>
      <dgm:spPr/>
      <dgm:t>
        <a:bodyPr/>
        <a:lstStyle/>
        <a:p>
          <a:endParaRPr lang="en-SG"/>
        </a:p>
      </dgm:t>
    </dgm:pt>
    <dgm:pt modelId="{9DEFF69D-4228-486F-914B-AEDF4AE496CD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000" dirty="0">
              <a:solidFill>
                <a:schemeClr val="bg1"/>
              </a:solidFill>
            </a:rPr>
            <a:t>Training Management System</a:t>
          </a:r>
        </a:p>
      </dgm:t>
    </dgm:pt>
    <dgm:pt modelId="{E03A140D-A232-4979-96FD-6D998F740ADD}" type="parTrans" cxnId="{2EBE1FA0-BB1A-4265-AF58-47DEEBA726CD}">
      <dgm:prSet/>
      <dgm:spPr/>
      <dgm:t>
        <a:bodyPr/>
        <a:lstStyle/>
        <a:p>
          <a:endParaRPr lang="en-SG"/>
        </a:p>
      </dgm:t>
    </dgm:pt>
    <dgm:pt modelId="{111834A8-B389-42D0-AA03-D8F7FFB1C2BC}" type="sibTrans" cxnId="{2EBE1FA0-BB1A-4265-AF58-47DEEBA726CD}">
      <dgm:prSet/>
      <dgm:spPr/>
      <dgm:t>
        <a:bodyPr/>
        <a:lstStyle/>
        <a:p>
          <a:endParaRPr lang="en-SG"/>
        </a:p>
      </dgm:t>
    </dgm:pt>
    <dgm:pt modelId="{90AAF8ED-E165-417D-823F-EE7F1E951256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000" dirty="0">
              <a:solidFill>
                <a:schemeClr val="bg1"/>
              </a:solidFill>
            </a:rPr>
            <a:t>Learning Management System</a:t>
          </a:r>
        </a:p>
      </dgm:t>
    </dgm:pt>
    <dgm:pt modelId="{13A28B6D-36B9-4794-93DF-75747D28ECC8}" type="parTrans" cxnId="{16D6842A-81B4-41CE-BCDD-508FD2D7642A}">
      <dgm:prSet/>
      <dgm:spPr/>
      <dgm:t>
        <a:bodyPr/>
        <a:lstStyle/>
        <a:p>
          <a:endParaRPr lang="en-SG"/>
        </a:p>
      </dgm:t>
    </dgm:pt>
    <dgm:pt modelId="{C0F9AF00-F497-4B7E-9203-EA3A9FB4E68A}" type="sibTrans" cxnId="{16D6842A-81B4-41CE-BCDD-508FD2D7642A}">
      <dgm:prSet/>
      <dgm:spPr/>
      <dgm:t>
        <a:bodyPr/>
        <a:lstStyle/>
        <a:p>
          <a:endParaRPr lang="en-SG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  <dgm:t>
        <a:bodyPr/>
        <a:lstStyle/>
        <a:p>
          <a:endParaRPr lang="en-SG"/>
        </a:p>
      </dgm:t>
    </dgm:pt>
    <dgm:pt modelId="{8EFCDC49-2431-44A7-9E88-01190BAF5B19}" type="pres">
      <dgm:prSet presAssocID="{7A49DF98-867D-48FD-8C6A-11619CC54E26}" presName="parentText" presStyleLbl="node1" presStyleIdx="0" presStyleCnt="1" custScaleX="105330" custScaleY="41663" custLinFactX="2391" custLinFactNeighborX="100000" custLinFactNeighborY="-293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SG"/>
        </a:p>
      </dgm:t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FBB0511-91CF-4F65-B1C0-CCEA3B3555A5}" srcId="{7A49DF98-867D-48FD-8C6A-11619CC54E26}" destId="{E2540966-1FB7-4FAD-8B11-DE3B07288020}" srcOrd="2" destOrd="0" parTransId="{66075C9F-75CA-4073-81D1-3230D3A20885}" sibTransId="{4B545591-B1BD-4778-92AC-579727E9FDEB}"/>
    <dgm:cxn modelId="{07D4034E-01D6-41F4-AB94-7783A392D0AD}" type="presOf" srcId="{7A49DF98-867D-48FD-8C6A-11619CC54E26}" destId="{47D332B7-C90F-4055-8376-68DED81340C7}" srcOrd="0" destOrd="0" presId="urn:microsoft.com/office/officeart/2005/8/layout/list1"/>
    <dgm:cxn modelId="{7C0564C5-327F-4626-9A85-2B8D2089636E}" type="presOf" srcId="{7A49DF98-867D-48FD-8C6A-11619CC54E26}" destId="{8EFCDC49-2431-44A7-9E88-01190BAF5B19}" srcOrd="1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2EBE1FA0-BB1A-4265-AF58-47DEEBA726CD}" srcId="{E2540966-1FB7-4FAD-8B11-DE3B07288020}" destId="{9DEFF69D-4228-486F-914B-AEDF4AE496CD}" srcOrd="1" destOrd="0" parTransId="{E03A140D-A232-4979-96FD-6D998F740ADD}" sibTransId="{111834A8-B389-42D0-AA03-D8F7FFB1C2BC}"/>
    <dgm:cxn modelId="{C565F355-FA65-473D-9FE6-9DE73F54480C}" type="presOf" srcId="{B192402E-D48E-4A20-9102-455829196172}" destId="{48838873-4431-4954-9171-1238775AC576}" srcOrd="0" destOrd="0" presId="urn:microsoft.com/office/officeart/2005/8/layout/list1"/>
    <dgm:cxn modelId="{476AA165-30F7-447C-B506-DC67EA5E97BA}" type="presOf" srcId="{2904A716-59B7-4104-AC29-2F533F57D625}" destId="{A7174219-EC9E-4267-A04D-B18EE847387A}" srcOrd="0" destOrd="6" presId="urn:microsoft.com/office/officeart/2005/8/layout/list1"/>
    <dgm:cxn modelId="{769AC2E0-480D-41AB-BE4C-F01603F65A64}" srcId="{7A49DF98-867D-48FD-8C6A-11619CC54E26}" destId="{2904A716-59B7-4104-AC29-2F533F57D625}" srcOrd="3" destOrd="0" parTransId="{9B32CB96-1CE6-4CA6-98D9-C2203F6FCB19}" sibTransId="{14A70495-26CC-4CC9-BF87-1FC52EE50B35}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16D6842A-81B4-41CE-BCDD-508FD2D7642A}" srcId="{E2540966-1FB7-4FAD-8B11-DE3B07288020}" destId="{90AAF8ED-E165-417D-823F-EE7F1E951256}" srcOrd="2" destOrd="0" parTransId="{13A28B6D-36B9-4794-93DF-75747D28ECC8}" sibTransId="{C0F9AF00-F497-4B7E-9203-EA3A9FB4E68A}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04F71FFF-03CA-477B-9EDD-85EC957FC56C}" srcId="{E2540966-1FB7-4FAD-8B11-DE3B07288020}" destId="{705AB0E8-1F5C-4EFB-85E8-7775D53F2DD0}" srcOrd="0" destOrd="0" parTransId="{766A4B7F-0D81-4C59-BBA9-29D07103612A}" sibTransId="{0FFEEDD9-E03D-4FC2-9272-A82819CFBBC9}"/>
    <dgm:cxn modelId="{7B6F27DB-0E44-4753-B001-DD395B63BC3A}" type="presOf" srcId="{E2540966-1FB7-4FAD-8B11-DE3B07288020}" destId="{A7174219-EC9E-4267-A04D-B18EE847387A}" srcOrd="0" destOrd="2" presId="urn:microsoft.com/office/officeart/2005/8/layout/list1"/>
    <dgm:cxn modelId="{5607562F-2D8C-4087-B97F-64C9CEA681F5}" type="presOf" srcId="{ED7BFBCA-85AB-470A-B757-1414C645E6DE}" destId="{A7174219-EC9E-4267-A04D-B18EE847387A}" srcOrd="0" destOrd="1" presId="urn:microsoft.com/office/officeart/2005/8/layout/list1"/>
    <dgm:cxn modelId="{69DDFFC7-A35A-4F37-86A8-7AD0560D8763}" type="presOf" srcId="{5395F473-4B00-496B-B453-6451BF799B09}" destId="{A7174219-EC9E-4267-A04D-B18EE847387A}" srcOrd="0" destOrd="0" presId="urn:microsoft.com/office/officeart/2005/8/layout/list1"/>
    <dgm:cxn modelId="{2BB082C4-CA26-4704-9962-87F36FC9AE6F}" type="presOf" srcId="{90AAF8ED-E165-417D-823F-EE7F1E951256}" destId="{A7174219-EC9E-4267-A04D-B18EE847387A}" srcOrd="0" destOrd="5" presId="urn:microsoft.com/office/officeart/2005/8/layout/list1"/>
    <dgm:cxn modelId="{DF0608B7-26DB-4E49-87D6-776245728C03}" type="presOf" srcId="{9DEFF69D-4228-486F-914B-AEDF4AE496CD}" destId="{A7174219-EC9E-4267-A04D-B18EE847387A}" srcOrd="0" destOrd="4" presId="urn:microsoft.com/office/officeart/2005/8/layout/list1"/>
    <dgm:cxn modelId="{BE9C187E-6E1B-4493-B8DC-9612490BE015}" type="presOf" srcId="{705AB0E8-1F5C-4EFB-85E8-7775D53F2DD0}" destId="{A7174219-EC9E-4267-A04D-B18EE847387A}" srcOrd="0" destOrd="3" presId="urn:microsoft.com/office/officeart/2005/8/layout/list1"/>
    <dgm:cxn modelId="{EBD73417-80A8-4584-9891-2321B956D9C2}" type="presParOf" srcId="{48838873-4431-4954-9171-1238775AC576}" destId="{ADA60600-5F4A-49C6-91D8-2B4F4EF7F0C5}" srcOrd="0" destOrd="0" presId="urn:microsoft.com/office/officeart/2005/8/layout/list1"/>
    <dgm:cxn modelId="{2B849E90-A132-4CA9-A685-3BBE30F7DFE7}" type="presParOf" srcId="{ADA60600-5F4A-49C6-91D8-2B4F4EF7F0C5}" destId="{47D332B7-C90F-4055-8376-68DED81340C7}" srcOrd="0" destOrd="0" presId="urn:microsoft.com/office/officeart/2005/8/layout/list1"/>
    <dgm:cxn modelId="{5E2C3CAE-E6B8-406C-97E5-D7F2DCC0073F}" type="presParOf" srcId="{ADA60600-5F4A-49C6-91D8-2B4F4EF7F0C5}" destId="{8EFCDC49-2431-44A7-9E88-01190BAF5B19}" srcOrd="1" destOrd="0" presId="urn:microsoft.com/office/officeart/2005/8/layout/list1"/>
    <dgm:cxn modelId="{66D85A6C-0DF5-4376-8627-2634AAF9FF04}" type="presParOf" srcId="{48838873-4431-4954-9171-1238775AC576}" destId="{F95C0667-9363-47DF-A653-E9673BF14A41}" srcOrd="1" destOrd="0" presId="urn:microsoft.com/office/officeart/2005/8/layout/list1"/>
    <dgm:cxn modelId="{178DDAD5-5225-4B17-B08B-C436A6FE9C41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dirty="0" smtClean="0"/>
            <a:t>Benefits derived by company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Flexibility and adaptability using </a:t>
          </a:r>
          <a:r>
            <a:rPr lang="en-US" sz="2800" dirty="0" err="1" smtClean="0">
              <a:solidFill>
                <a:schemeClr val="bg1"/>
              </a:solidFill>
            </a:rPr>
            <a:t>microservices</a:t>
          </a:r>
          <a:r>
            <a:rPr lang="en-US" sz="2800" dirty="0" smtClean="0">
              <a:solidFill>
                <a:schemeClr val="bg1"/>
              </a:solidFill>
            </a:rPr>
            <a:t> and cloud technologies</a:t>
          </a:r>
          <a:endParaRPr lang="en-US" sz="280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0FD74B59-672B-48E4-A0F6-A55C8DC9E8C0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Customize to meet client requirements quickly with open source LMS</a:t>
          </a:r>
          <a:endParaRPr lang="en-US" sz="2800" dirty="0">
            <a:solidFill>
              <a:schemeClr val="bg1"/>
            </a:solidFill>
          </a:endParaRPr>
        </a:p>
      </dgm:t>
    </dgm:pt>
    <dgm:pt modelId="{4A533B47-66BA-4C74-89F9-B5BD137419AD}" type="parTrans" cxnId="{9CF688EE-CCBF-4511-BA8D-B396249A121A}">
      <dgm:prSet/>
      <dgm:spPr/>
    </dgm:pt>
    <dgm:pt modelId="{80EBC652-3003-41E8-8EB0-59E9A71CD165}" type="sibTrans" cxnId="{9CF688EE-CCBF-4511-BA8D-B396249A121A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  <dgm:t>
        <a:bodyPr/>
        <a:lstStyle/>
        <a:p>
          <a:endParaRPr lang="en-SG"/>
        </a:p>
      </dgm:t>
    </dgm:pt>
    <dgm:pt modelId="{8EFCDC49-2431-44A7-9E88-01190BAF5B19}" type="pres">
      <dgm:prSet presAssocID="{7A49DF98-867D-48FD-8C6A-11619CC54E26}" presName="parentText" presStyleLbl="node1" presStyleIdx="0" presStyleCnt="1" custScaleY="119857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SG"/>
        </a:p>
      </dgm:t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CF688EE-CCBF-4511-BA8D-B396249A121A}" srcId="{7A49DF98-867D-48FD-8C6A-11619CC54E26}" destId="{0FD74B59-672B-48E4-A0F6-A55C8DC9E8C0}" srcOrd="1" destOrd="0" parTransId="{4A533B47-66BA-4C74-89F9-B5BD137419AD}" sibTransId="{80EBC652-3003-41E8-8EB0-59E9A71CD165}"/>
    <dgm:cxn modelId="{15AC2586-AE2E-4114-A540-ABBA46273689}" type="presOf" srcId="{0FD74B59-672B-48E4-A0F6-A55C8DC9E8C0}" destId="{A7174219-EC9E-4267-A04D-B18EE847387A}" srcOrd="0" destOrd="1" presId="urn:microsoft.com/office/officeart/2005/8/layout/list1"/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Write and edit code on new and existing modules and software to meet client requirements</a:t>
          </a:r>
          <a:endParaRPr lang="en-US" sz="2800" dirty="0">
            <a:solidFill>
              <a:schemeClr val="bg1"/>
            </a:solidFill>
          </a:endParaRP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DC8DF3F0-8245-49BD-8154-C5A157AB922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Research </a:t>
          </a:r>
          <a:r>
            <a:rPr lang="en-US" sz="2800" dirty="0" smtClean="0">
              <a:solidFill>
                <a:schemeClr val="bg1"/>
              </a:solidFill>
            </a:rPr>
            <a:t>and experiment on </a:t>
          </a:r>
          <a:r>
            <a:rPr lang="en-US" sz="2800" dirty="0">
              <a:solidFill>
                <a:schemeClr val="bg1"/>
              </a:solidFill>
            </a:rPr>
            <a:t>new technology </a:t>
          </a:r>
          <a:r>
            <a:rPr lang="en-US" sz="2800" dirty="0" smtClean="0">
              <a:solidFill>
                <a:schemeClr val="bg1"/>
              </a:solidFill>
            </a:rPr>
            <a:t>stacks and architecture to improve on code reusability and ability to meet client requirements</a:t>
          </a:r>
          <a:endParaRPr lang="en-US" sz="2800" dirty="0">
            <a:solidFill>
              <a:schemeClr val="bg1"/>
            </a:solidFill>
          </a:endParaRPr>
        </a:p>
      </dgm:t>
    </dgm:pt>
    <dgm:pt modelId="{1D0FC9A1-9F67-4337-BC3E-AE706B4D6C84}" type="parTrans" cxnId="{EEB7014C-1C9C-428C-A5F3-5A68169DC215}">
      <dgm:prSet/>
      <dgm:spPr/>
      <dgm:t>
        <a:bodyPr/>
        <a:lstStyle/>
        <a:p>
          <a:endParaRPr lang="en-SG"/>
        </a:p>
      </dgm:t>
    </dgm:pt>
    <dgm:pt modelId="{12B98E9D-B9CC-4245-ADCE-6EC521822E2F}" type="sibTrans" cxnId="{EEB7014C-1C9C-428C-A5F3-5A68169DC215}">
      <dgm:prSet/>
      <dgm:spPr/>
      <dgm:t>
        <a:bodyPr/>
        <a:lstStyle/>
        <a:p>
          <a:endParaRPr lang="en-SG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F168FCF1-3D27-4171-AC8C-C445F87E46DC}" type="pres">
      <dgm:prSet presAssocID="{5395F473-4B00-496B-B453-6451BF799B09}" presName="parentLin" presStyleCnt="0"/>
      <dgm:spPr/>
    </dgm:pt>
    <dgm:pt modelId="{FD8DC1DD-2CDC-41AC-BE57-658010F80943}" type="pres">
      <dgm:prSet presAssocID="{5395F473-4B00-496B-B453-6451BF799B09}" presName="parentLeftMargin" presStyleLbl="node1" presStyleIdx="0" presStyleCnt="1"/>
      <dgm:spPr/>
      <dgm:t>
        <a:bodyPr/>
        <a:lstStyle/>
        <a:p>
          <a:endParaRPr lang="en-SG"/>
        </a:p>
      </dgm:t>
    </dgm:pt>
    <dgm:pt modelId="{154B1FFF-5EF9-4EA3-8FED-2DFE429DB27E}" type="pres">
      <dgm:prSet presAssocID="{5395F473-4B00-496B-B453-6451BF799B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6F1EDDF-7222-489A-8428-02EAF681E031}" type="pres">
      <dgm:prSet presAssocID="{5395F473-4B00-496B-B453-6451BF799B09}" presName="negativeSpace" presStyleCnt="0"/>
      <dgm:spPr/>
    </dgm:pt>
    <dgm:pt modelId="{379219E1-A1D7-468B-A94E-650879308180}" type="pres">
      <dgm:prSet presAssocID="{5395F473-4B00-496B-B453-6451BF799B09}" presName="childText" presStyleLbl="conFgAcc1" presStyleIdx="0" presStyleCnt="1" custLinFactNeighborX="1499" custLinFactNeighborY="-4966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1C83BDA6-F395-4AD2-8922-56604F2B6BEA}" type="presOf" srcId="{2904A716-59B7-4104-AC29-2F533F57D625}" destId="{379219E1-A1D7-468B-A94E-650879308180}" srcOrd="0" destOrd="2" presId="urn:microsoft.com/office/officeart/2005/8/layout/list1"/>
    <dgm:cxn modelId="{5F7CFEC3-B97B-40CC-B87A-A31ABE52C32E}" type="presOf" srcId="{5395F473-4B00-496B-B453-6451BF799B09}" destId="{154B1FFF-5EF9-4EA3-8FED-2DFE429DB27E}" srcOrd="1" destOrd="0" presId="urn:microsoft.com/office/officeart/2005/8/layout/list1"/>
    <dgm:cxn modelId="{D72E7486-827C-4A7F-9164-EB5E5FF628F8}" type="presOf" srcId="{DC8DF3F0-8245-49BD-8154-C5A157AB922C}" destId="{379219E1-A1D7-468B-A94E-650879308180}" srcOrd="0" destOrd="0" presId="urn:microsoft.com/office/officeart/2005/8/layout/list1"/>
    <dgm:cxn modelId="{EEB7014C-1C9C-428C-A5F3-5A68169DC215}" srcId="{5395F473-4B00-496B-B453-6451BF799B09}" destId="{DC8DF3F0-8245-49BD-8154-C5A157AB922C}" srcOrd="0" destOrd="0" parTransId="{1D0FC9A1-9F67-4337-BC3E-AE706B4D6C84}" sibTransId="{12B98E9D-B9CC-4245-ADCE-6EC521822E2F}"/>
    <dgm:cxn modelId="{E6B4B44C-2839-4D3A-824C-E2FA94169BC6}" type="presOf" srcId="{5395F473-4B00-496B-B453-6451BF799B09}" destId="{FD8DC1DD-2CDC-41AC-BE57-658010F80943}" srcOrd="0" destOrd="0" presId="urn:microsoft.com/office/officeart/2005/8/layout/list1"/>
    <dgm:cxn modelId="{70C4D6FC-3347-4F38-860F-9DFB5352D50B}" type="presOf" srcId="{B192402E-D48E-4A20-9102-455829196172}" destId="{48838873-4431-4954-9171-1238775AC576}" srcOrd="0" destOrd="0" presId="urn:microsoft.com/office/officeart/2005/8/layout/list1"/>
    <dgm:cxn modelId="{CADA49E7-D7E4-4B04-9DDF-B5A55F3314AF}" srcId="{5395F473-4B00-496B-B453-6451BF799B09}" destId="{ED7BFBCA-85AB-470A-B757-1414C645E6DE}" srcOrd="1" destOrd="0" parTransId="{B49CC6F4-1BCE-47E4-B510-CFFABFF8574B}" sibTransId="{C0C02030-8E95-4FBF-B65E-3B9A5576FA0F}"/>
    <dgm:cxn modelId="{769AC2E0-480D-41AB-BE4C-F01603F65A64}" srcId="{5395F473-4B00-496B-B453-6451BF799B09}" destId="{2904A716-59B7-4104-AC29-2F533F57D625}" srcOrd="2" destOrd="0" parTransId="{9B32CB96-1CE6-4CA6-98D9-C2203F6FCB19}" sibTransId="{14A70495-26CC-4CC9-BF87-1FC52EE50B35}"/>
    <dgm:cxn modelId="{5982C12B-3881-4E5F-910B-CA265FD5E102}" srcId="{B192402E-D48E-4A20-9102-455829196172}" destId="{5395F473-4B00-496B-B453-6451BF799B09}" srcOrd="0" destOrd="0" parTransId="{9C1152B7-4D34-4CA0-9DDC-F21FD4AEAD28}" sibTransId="{169C7AF9-916F-47C4-A9C3-3ACADEA4D272}"/>
    <dgm:cxn modelId="{DAB67D56-305C-47D2-B750-608AB50DEC2E}" type="presOf" srcId="{ED7BFBCA-85AB-470A-B757-1414C645E6DE}" destId="{379219E1-A1D7-468B-A94E-650879308180}" srcOrd="0" destOrd="1" presId="urn:microsoft.com/office/officeart/2005/8/layout/list1"/>
    <dgm:cxn modelId="{C322CD74-7774-418B-8857-F14B7CFCBBDE}" type="presParOf" srcId="{48838873-4431-4954-9171-1238775AC576}" destId="{F168FCF1-3D27-4171-AC8C-C445F87E46DC}" srcOrd="0" destOrd="0" presId="urn:microsoft.com/office/officeart/2005/8/layout/list1"/>
    <dgm:cxn modelId="{4FB05545-E235-45A9-B090-3D1A4483DB52}" type="presParOf" srcId="{F168FCF1-3D27-4171-AC8C-C445F87E46DC}" destId="{FD8DC1DD-2CDC-41AC-BE57-658010F80943}" srcOrd="0" destOrd="0" presId="urn:microsoft.com/office/officeart/2005/8/layout/list1"/>
    <dgm:cxn modelId="{BD245F21-131F-4BD5-81AC-F79B3FA66FF0}" type="presParOf" srcId="{F168FCF1-3D27-4171-AC8C-C445F87E46DC}" destId="{154B1FFF-5EF9-4EA3-8FED-2DFE429DB27E}" srcOrd="1" destOrd="0" presId="urn:microsoft.com/office/officeart/2005/8/layout/list1"/>
    <dgm:cxn modelId="{E456F80A-1A05-40BE-8248-98DF45FE3D88}" type="presParOf" srcId="{48838873-4431-4954-9171-1238775AC576}" destId="{86F1EDDF-7222-489A-8428-02EAF681E031}" srcOrd="1" destOrd="0" presId="urn:microsoft.com/office/officeart/2005/8/layout/list1"/>
    <dgm:cxn modelId="{DBD97D2D-AE3A-4592-8C80-E25A78E7F46D}" type="presParOf" srcId="{48838873-4431-4954-9171-1238775AC576}" destId="{379219E1-A1D7-468B-A94E-650879308180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E2540966-1FB7-4FAD-8B11-DE3B07288020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Built simple console app connecting PostgreSQL database to C# application on </a:t>
          </a:r>
          <a:r>
            <a:rPr lang="en-US" sz="2800" dirty="0" err="1" smtClean="0">
              <a:solidFill>
                <a:schemeClr val="bg1"/>
              </a:solidFill>
            </a:rPr>
            <a:t>.Net</a:t>
          </a:r>
          <a:r>
            <a:rPr lang="en-US" sz="2800" dirty="0" smtClean="0">
              <a:solidFill>
                <a:schemeClr val="bg1"/>
              </a:solidFill>
            </a:rPr>
            <a:t> Core and EF Core</a:t>
          </a:r>
          <a:endParaRPr lang="en-US" sz="2800" dirty="0">
            <a:solidFill>
              <a:schemeClr val="bg1"/>
            </a:solidFill>
          </a:endParaRPr>
        </a:p>
      </dgm:t>
    </dgm:pt>
    <dgm:pt modelId="{66075C9F-75CA-4073-81D1-3230D3A20885}" type="parTrans" cxnId="{AFBB0511-91CF-4F65-B1C0-CCEA3B3555A5}">
      <dgm:prSet/>
      <dgm:spPr/>
      <dgm:t>
        <a:bodyPr/>
        <a:lstStyle/>
        <a:p>
          <a:endParaRPr lang="en-SG"/>
        </a:p>
      </dgm:t>
    </dgm:pt>
    <dgm:pt modelId="{4B545591-B1BD-4778-92AC-579727E9FDEB}" type="sibTrans" cxnId="{AFBB0511-91CF-4F65-B1C0-CCEA3B3555A5}">
      <dgm:prSet/>
      <dgm:spPr/>
      <dgm:t>
        <a:bodyPr/>
        <a:lstStyle/>
        <a:p>
          <a:endParaRPr lang="en-SG"/>
        </a:p>
      </dgm:t>
    </dgm:pt>
    <dgm:pt modelId="{DC8DF3F0-8245-49BD-8154-C5A157AB922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1D0FC9A1-9F67-4337-BC3E-AE706B4D6C84}" type="parTrans" cxnId="{EEB7014C-1C9C-428C-A5F3-5A68169DC215}">
      <dgm:prSet/>
      <dgm:spPr/>
      <dgm:t>
        <a:bodyPr/>
        <a:lstStyle/>
        <a:p>
          <a:endParaRPr lang="en-SG"/>
        </a:p>
      </dgm:t>
    </dgm:pt>
    <dgm:pt modelId="{12B98E9D-B9CC-4245-ADCE-6EC521822E2F}" type="sibTrans" cxnId="{EEB7014C-1C9C-428C-A5F3-5A68169DC215}">
      <dgm:prSet/>
      <dgm:spPr/>
      <dgm:t>
        <a:bodyPr/>
        <a:lstStyle/>
        <a:p>
          <a:endParaRPr lang="en-SG"/>
        </a:p>
      </dgm:t>
    </dgm:pt>
    <dgm:pt modelId="{BDA1371B-F127-4B00-83DB-BC23817F34D2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None/>
          </a:pPr>
          <a:endParaRPr lang="en-US" sz="2800" dirty="0">
            <a:solidFill>
              <a:schemeClr val="bg1"/>
            </a:solidFill>
          </a:endParaRPr>
        </a:p>
      </dgm:t>
    </dgm:pt>
    <dgm:pt modelId="{DEBC2353-8AB0-4236-AD8C-1AD74CAA91F7}" type="parTrans" cxnId="{44CC438E-5D9C-4564-928B-529987AA9CBE}">
      <dgm:prSet/>
      <dgm:spPr/>
      <dgm:t>
        <a:bodyPr/>
        <a:lstStyle/>
        <a:p>
          <a:endParaRPr lang="en-SG"/>
        </a:p>
      </dgm:t>
    </dgm:pt>
    <dgm:pt modelId="{CD6E3001-DA52-4022-A91D-775E468D2E78}" type="sibTrans" cxnId="{44CC438E-5D9C-4564-928B-529987AA9CBE}">
      <dgm:prSet/>
      <dgm:spPr/>
      <dgm:t>
        <a:bodyPr/>
        <a:lstStyle/>
        <a:p>
          <a:endParaRPr lang="en-SG"/>
        </a:p>
      </dgm:t>
    </dgm:pt>
    <dgm:pt modelId="{8930473D-17B9-458E-980E-93242F9EB0B4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835BAFD8-1BDD-4E53-B3AC-FBF1B97FF007}" type="parTrans" cxnId="{E9657059-FDBD-4426-8CBE-2B3A9B8C270E}">
      <dgm:prSet/>
      <dgm:spPr/>
      <dgm:t>
        <a:bodyPr/>
        <a:lstStyle/>
        <a:p>
          <a:endParaRPr lang="en-SG"/>
        </a:p>
      </dgm:t>
    </dgm:pt>
    <dgm:pt modelId="{7FE7480A-95A4-4360-9C79-4E99BC15DACA}" type="sibTrans" cxnId="{E9657059-FDBD-4426-8CBE-2B3A9B8C270E}">
      <dgm:prSet/>
      <dgm:spPr/>
      <dgm:t>
        <a:bodyPr/>
        <a:lstStyle/>
        <a:p>
          <a:endParaRPr lang="en-SG"/>
        </a:p>
      </dgm:t>
    </dgm:pt>
    <dgm:pt modelId="{A61BC1A9-771E-4006-AEB4-21B2DBA5F981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87D6E157-1451-4E8B-8814-B1EAD7C024E6}" type="parTrans" cxnId="{B3CA316D-096F-4FD5-AE97-B2E9309C9295}">
      <dgm:prSet/>
      <dgm:spPr/>
      <dgm:t>
        <a:bodyPr/>
        <a:lstStyle/>
        <a:p>
          <a:endParaRPr lang="en-SG"/>
        </a:p>
      </dgm:t>
    </dgm:pt>
    <dgm:pt modelId="{5CFE7308-75D2-43ED-B67D-0900CCA50BE0}" type="sibTrans" cxnId="{B3CA316D-096F-4FD5-AE97-B2E9309C9295}">
      <dgm:prSet/>
      <dgm:spPr/>
      <dgm:t>
        <a:bodyPr/>
        <a:lstStyle/>
        <a:p>
          <a:endParaRPr lang="en-SG"/>
        </a:p>
      </dgm:t>
    </dgm:pt>
    <dgm:pt modelId="{72159B4F-1B98-4142-8940-0C203F76AA3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Database first and Code first approaches</a:t>
          </a:r>
          <a:endParaRPr lang="en-US" sz="2800" dirty="0">
            <a:solidFill>
              <a:schemeClr val="bg1"/>
            </a:solidFill>
          </a:endParaRPr>
        </a:p>
      </dgm:t>
    </dgm:pt>
    <dgm:pt modelId="{5BBA3EE8-4C4E-458A-BA88-21B7C594F06B}" type="parTrans" cxnId="{5FB58E1A-F61C-47EA-A069-F9212169FBCE}">
      <dgm:prSet/>
      <dgm:spPr/>
    </dgm:pt>
    <dgm:pt modelId="{7871ED71-AE95-43E6-8758-9F820837C549}" type="sibTrans" cxnId="{5FB58E1A-F61C-47EA-A069-F9212169FBCE}">
      <dgm:prSet/>
      <dgm:spPr/>
    </dgm:pt>
    <dgm:pt modelId="{50B381BE-4B1E-4DA8-890C-64584FD51B1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0D76F0DC-9309-4BF4-AAA2-BC2B8A472285}" type="parTrans" cxnId="{307CA596-7F01-4A76-BFBA-7FCC5EA1390A}">
      <dgm:prSet/>
      <dgm:spPr/>
    </dgm:pt>
    <dgm:pt modelId="{E29D8275-84A2-4D98-811E-34FC7F9BDA5B}" type="sibTrans" cxnId="{307CA596-7F01-4A76-BFBA-7FCC5EA1390A}">
      <dgm:prSet/>
      <dgm:spPr/>
    </dgm:pt>
    <dgm:pt modelId="{4A750253-69B8-4E37-984E-6EF4F4485E3A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Use GUI </a:t>
          </a:r>
          <a:r>
            <a:rPr lang="en-US" sz="2800" dirty="0" err="1" smtClean="0">
              <a:solidFill>
                <a:schemeClr val="bg1"/>
              </a:solidFill>
            </a:rPr>
            <a:t>pgAdmin</a:t>
          </a:r>
          <a:r>
            <a:rPr lang="en-US" sz="2800" dirty="0" smtClean="0">
              <a:solidFill>
                <a:schemeClr val="bg1"/>
              </a:solidFill>
            </a:rPr>
            <a:t> to create new and restore existing databases and run </a:t>
          </a:r>
          <a:r>
            <a:rPr lang="en-US" sz="2800" dirty="0" err="1" smtClean="0">
              <a:solidFill>
                <a:schemeClr val="bg1"/>
              </a:solidFill>
            </a:rPr>
            <a:t>querues</a:t>
          </a:r>
          <a:endParaRPr lang="en-US" sz="2800" dirty="0">
            <a:solidFill>
              <a:schemeClr val="bg1"/>
            </a:solidFill>
          </a:endParaRPr>
        </a:p>
      </dgm:t>
    </dgm:pt>
    <dgm:pt modelId="{BBF790B8-6FE0-49C7-965F-18BD4E85372B}" type="parTrans" cxnId="{F2FBB371-2F94-4563-9A9E-2F52725A5BFE}">
      <dgm:prSet/>
      <dgm:spPr/>
    </dgm:pt>
    <dgm:pt modelId="{9AAC7E14-EA36-4300-8E82-80C24549DED6}" type="sibTrans" cxnId="{F2FBB371-2F94-4563-9A9E-2F52725A5BFE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F168FCF1-3D27-4171-AC8C-C445F87E46DC}" type="pres">
      <dgm:prSet presAssocID="{5395F473-4B00-496B-B453-6451BF799B09}" presName="parentLin" presStyleCnt="0"/>
      <dgm:spPr/>
    </dgm:pt>
    <dgm:pt modelId="{FD8DC1DD-2CDC-41AC-BE57-658010F80943}" type="pres">
      <dgm:prSet presAssocID="{5395F473-4B00-496B-B453-6451BF799B09}" presName="parentLeftMargin" presStyleLbl="node1" presStyleIdx="0" presStyleCnt="1"/>
      <dgm:spPr/>
      <dgm:t>
        <a:bodyPr/>
        <a:lstStyle/>
        <a:p>
          <a:endParaRPr lang="en-SG"/>
        </a:p>
      </dgm:t>
    </dgm:pt>
    <dgm:pt modelId="{154B1FFF-5EF9-4EA3-8FED-2DFE429DB27E}" type="pres">
      <dgm:prSet presAssocID="{5395F473-4B00-496B-B453-6451BF799B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6F1EDDF-7222-489A-8428-02EAF681E031}" type="pres">
      <dgm:prSet presAssocID="{5395F473-4B00-496B-B453-6451BF799B09}" presName="negativeSpace" presStyleCnt="0"/>
      <dgm:spPr/>
    </dgm:pt>
    <dgm:pt modelId="{379219E1-A1D7-468B-A94E-650879308180}" type="pres">
      <dgm:prSet presAssocID="{5395F473-4B00-496B-B453-6451BF799B09}" presName="childText" presStyleLbl="conFgAcc1" presStyleIdx="0" presStyleCnt="1" custLinFactY="998" custLinFactNeighborX="-14565" custLinFactNeighborY="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FBB0511-91CF-4F65-B1C0-CCEA3B3555A5}" srcId="{5395F473-4B00-496B-B453-6451BF799B09}" destId="{E2540966-1FB7-4FAD-8B11-DE3B07288020}" srcOrd="4" destOrd="0" parTransId="{66075C9F-75CA-4073-81D1-3230D3A20885}" sibTransId="{4B545591-B1BD-4778-92AC-579727E9FDEB}"/>
    <dgm:cxn modelId="{F5B61722-9E74-4233-A183-55761D0C5CE4}" type="presOf" srcId="{B192402E-D48E-4A20-9102-455829196172}" destId="{48838873-4431-4954-9171-1238775AC576}" srcOrd="0" destOrd="0" presId="urn:microsoft.com/office/officeart/2005/8/layout/list1"/>
    <dgm:cxn modelId="{5FB58E1A-F61C-47EA-A069-F9212169FBCE}" srcId="{5395F473-4B00-496B-B453-6451BF799B09}" destId="{72159B4F-1B98-4142-8940-0C203F76AA35}" srcOrd="5" destOrd="0" parTransId="{5BBA3EE8-4C4E-458A-BA88-21B7C594F06B}" sibTransId="{7871ED71-AE95-43E6-8758-9F820837C549}"/>
    <dgm:cxn modelId="{99B3012E-38DC-418E-BF5B-88673D2E786B}" type="presOf" srcId="{5395F473-4B00-496B-B453-6451BF799B09}" destId="{154B1FFF-5EF9-4EA3-8FED-2DFE429DB27E}" srcOrd="1" destOrd="0" presId="urn:microsoft.com/office/officeart/2005/8/layout/list1"/>
    <dgm:cxn modelId="{B83C83DE-4E5A-4E7E-A3E0-37DC9D607134}" type="presOf" srcId="{BDA1371B-F127-4B00-83DB-BC23817F34D2}" destId="{379219E1-A1D7-468B-A94E-650879308180}" srcOrd="0" destOrd="8" presId="urn:microsoft.com/office/officeart/2005/8/layout/list1"/>
    <dgm:cxn modelId="{307CA596-7F01-4A76-BFBA-7FCC5EA1390A}" srcId="{5395F473-4B00-496B-B453-6451BF799B09}" destId="{50B381BE-4B1E-4DA8-890C-64584FD51B19}" srcOrd="7" destOrd="0" parTransId="{0D76F0DC-9309-4BF4-AAA2-BC2B8A472285}" sibTransId="{E29D8275-84A2-4D98-811E-34FC7F9BDA5B}"/>
    <dgm:cxn modelId="{EEB7014C-1C9C-428C-A5F3-5A68169DC215}" srcId="{5395F473-4B00-496B-B453-6451BF799B09}" destId="{DC8DF3F0-8245-49BD-8154-C5A157AB922C}" srcOrd="0" destOrd="0" parTransId="{1D0FC9A1-9F67-4337-BC3E-AE706B4D6C84}" sibTransId="{12B98E9D-B9CC-4245-ADCE-6EC521822E2F}"/>
    <dgm:cxn modelId="{58E9CF78-368A-498D-BC49-8C0A247782AF}" type="presOf" srcId="{2904A716-59B7-4104-AC29-2F533F57D625}" destId="{379219E1-A1D7-468B-A94E-650879308180}" srcOrd="0" destOrd="9" presId="urn:microsoft.com/office/officeart/2005/8/layout/list1"/>
    <dgm:cxn modelId="{44CC438E-5D9C-4564-928B-529987AA9CBE}" srcId="{5395F473-4B00-496B-B453-6451BF799B09}" destId="{BDA1371B-F127-4B00-83DB-BC23817F34D2}" srcOrd="8" destOrd="0" parTransId="{DEBC2353-8AB0-4236-AD8C-1AD74CAA91F7}" sibTransId="{CD6E3001-DA52-4022-A91D-775E468D2E78}"/>
    <dgm:cxn modelId="{05123E47-2CFB-4E2F-AB7A-DEA331D15E50}" type="presOf" srcId="{8930473D-17B9-458E-980E-93242F9EB0B4}" destId="{379219E1-A1D7-468B-A94E-650879308180}" srcOrd="0" destOrd="2" presId="urn:microsoft.com/office/officeart/2005/8/layout/list1"/>
    <dgm:cxn modelId="{769AC2E0-480D-41AB-BE4C-F01603F65A64}" srcId="{5395F473-4B00-496B-B453-6451BF799B09}" destId="{2904A716-59B7-4104-AC29-2F533F57D625}" srcOrd="9" destOrd="0" parTransId="{9B32CB96-1CE6-4CA6-98D9-C2203F6FCB19}" sibTransId="{14A70495-26CC-4CC9-BF87-1FC52EE50B35}"/>
    <dgm:cxn modelId="{5982C12B-3881-4E5F-910B-CA265FD5E102}" srcId="{B192402E-D48E-4A20-9102-455829196172}" destId="{5395F473-4B00-496B-B453-6451BF799B09}" srcOrd="0" destOrd="0" parTransId="{9C1152B7-4D34-4CA0-9DDC-F21FD4AEAD28}" sibTransId="{169C7AF9-916F-47C4-A9C3-3ACADEA4D272}"/>
    <dgm:cxn modelId="{9A55D78F-1B84-4B44-B011-D01D220E7191}" type="presOf" srcId="{A61BC1A9-771E-4006-AEB4-21B2DBA5F981}" destId="{379219E1-A1D7-468B-A94E-650879308180}" srcOrd="0" destOrd="3" presId="urn:microsoft.com/office/officeart/2005/8/layout/list1"/>
    <dgm:cxn modelId="{3492F0D0-8ADD-40A2-A261-7A9DBEB4203C}" type="presOf" srcId="{4A750253-69B8-4E37-984E-6EF4F4485E3A}" destId="{379219E1-A1D7-468B-A94E-650879308180}" srcOrd="0" destOrd="6" presId="urn:microsoft.com/office/officeart/2005/8/layout/list1"/>
    <dgm:cxn modelId="{9D24F753-76AD-4855-8D17-ABF261CCD179}" type="presOf" srcId="{50B381BE-4B1E-4DA8-890C-64584FD51B19}" destId="{379219E1-A1D7-468B-A94E-650879308180}" srcOrd="0" destOrd="7" presId="urn:microsoft.com/office/officeart/2005/8/layout/list1"/>
    <dgm:cxn modelId="{F2FBB371-2F94-4563-9A9E-2F52725A5BFE}" srcId="{5395F473-4B00-496B-B453-6451BF799B09}" destId="{4A750253-69B8-4E37-984E-6EF4F4485E3A}" srcOrd="6" destOrd="0" parTransId="{BBF790B8-6FE0-49C7-965F-18BD4E85372B}" sibTransId="{9AAC7E14-EA36-4300-8E82-80C24549DED6}"/>
    <dgm:cxn modelId="{E4F8AF30-1623-4158-ACC1-5CCBBB4E6B5F}" type="presOf" srcId="{DC8DF3F0-8245-49BD-8154-C5A157AB922C}" destId="{379219E1-A1D7-468B-A94E-650879308180}" srcOrd="0" destOrd="0" presId="urn:microsoft.com/office/officeart/2005/8/layout/list1"/>
    <dgm:cxn modelId="{CADA49E7-D7E4-4B04-9DDF-B5A55F3314AF}" srcId="{5395F473-4B00-496B-B453-6451BF799B09}" destId="{ED7BFBCA-85AB-470A-B757-1414C645E6DE}" srcOrd="1" destOrd="0" parTransId="{B49CC6F4-1BCE-47E4-B510-CFFABFF8574B}" sibTransId="{C0C02030-8E95-4FBF-B65E-3B9A5576FA0F}"/>
    <dgm:cxn modelId="{46DEA246-6103-4F4A-9D71-0BFE4E9B3754}" type="presOf" srcId="{5395F473-4B00-496B-B453-6451BF799B09}" destId="{FD8DC1DD-2CDC-41AC-BE57-658010F80943}" srcOrd="0" destOrd="0" presId="urn:microsoft.com/office/officeart/2005/8/layout/list1"/>
    <dgm:cxn modelId="{B3CA316D-096F-4FD5-AE97-B2E9309C9295}" srcId="{5395F473-4B00-496B-B453-6451BF799B09}" destId="{A61BC1A9-771E-4006-AEB4-21B2DBA5F981}" srcOrd="3" destOrd="0" parTransId="{87D6E157-1451-4E8B-8814-B1EAD7C024E6}" sibTransId="{5CFE7308-75D2-43ED-B67D-0900CCA50BE0}"/>
    <dgm:cxn modelId="{DAADCAF2-943E-4F37-87AC-DC6250517472}" type="presOf" srcId="{ED7BFBCA-85AB-470A-B757-1414C645E6DE}" destId="{379219E1-A1D7-468B-A94E-650879308180}" srcOrd="0" destOrd="1" presId="urn:microsoft.com/office/officeart/2005/8/layout/list1"/>
    <dgm:cxn modelId="{6A5AAC5B-9071-4D95-854F-2DC87DA7BB9C}" type="presOf" srcId="{E2540966-1FB7-4FAD-8B11-DE3B07288020}" destId="{379219E1-A1D7-468B-A94E-650879308180}" srcOrd="0" destOrd="4" presId="urn:microsoft.com/office/officeart/2005/8/layout/list1"/>
    <dgm:cxn modelId="{5986055B-9DA0-4BB4-B906-B8DFBA8FD721}" type="presOf" srcId="{72159B4F-1B98-4142-8940-0C203F76AA35}" destId="{379219E1-A1D7-468B-A94E-650879308180}" srcOrd="0" destOrd="5" presId="urn:microsoft.com/office/officeart/2005/8/layout/list1"/>
    <dgm:cxn modelId="{E9657059-FDBD-4426-8CBE-2B3A9B8C270E}" srcId="{5395F473-4B00-496B-B453-6451BF799B09}" destId="{8930473D-17B9-458E-980E-93242F9EB0B4}" srcOrd="2" destOrd="0" parTransId="{835BAFD8-1BDD-4E53-B3AC-FBF1B97FF007}" sibTransId="{7FE7480A-95A4-4360-9C79-4E99BC15DACA}"/>
    <dgm:cxn modelId="{C3A95617-BD14-415D-B33C-DC4B17C82CBF}" type="presParOf" srcId="{48838873-4431-4954-9171-1238775AC576}" destId="{F168FCF1-3D27-4171-AC8C-C445F87E46DC}" srcOrd="0" destOrd="0" presId="urn:microsoft.com/office/officeart/2005/8/layout/list1"/>
    <dgm:cxn modelId="{ED433FFD-9DAA-452E-B7A6-894C825F45BC}" type="presParOf" srcId="{F168FCF1-3D27-4171-AC8C-C445F87E46DC}" destId="{FD8DC1DD-2CDC-41AC-BE57-658010F80943}" srcOrd="0" destOrd="0" presId="urn:microsoft.com/office/officeart/2005/8/layout/list1"/>
    <dgm:cxn modelId="{B0A45F6D-0AFC-42A3-9CBC-93148DA8AA97}" type="presParOf" srcId="{F168FCF1-3D27-4171-AC8C-C445F87E46DC}" destId="{154B1FFF-5EF9-4EA3-8FED-2DFE429DB27E}" srcOrd="1" destOrd="0" presId="urn:microsoft.com/office/officeart/2005/8/layout/list1"/>
    <dgm:cxn modelId="{1C23E20C-EAC1-40F0-9C9E-555A443521F2}" type="presParOf" srcId="{48838873-4431-4954-9171-1238775AC576}" destId="{86F1EDDF-7222-489A-8428-02EAF681E031}" srcOrd="1" destOrd="0" presId="urn:microsoft.com/office/officeart/2005/8/layout/list1"/>
    <dgm:cxn modelId="{CE760AB4-5E6D-46AA-B4EA-50091A2FEC89}" type="presParOf" srcId="{48838873-4431-4954-9171-1238775AC576}" destId="{379219E1-A1D7-468B-A94E-650879308180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DC8DF3F0-8245-49BD-8154-C5A157AB922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2800" dirty="0" smtClean="0">
              <a:solidFill>
                <a:schemeClr val="bg1"/>
              </a:solidFill>
            </a:rPr>
            <a:t>Configure and create customized user permissions</a:t>
          </a:r>
          <a:endParaRPr lang="en-US" sz="2800" dirty="0">
            <a:solidFill>
              <a:schemeClr val="bg1"/>
            </a:solidFill>
          </a:endParaRPr>
        </a:p>
      </dgm:t>
    </dgm:pt>
    <dgm:pt modelId="{1D0FC9A1-9F67-4337-BC3E-AE706B4D6C84}" type="parTrans" cxnId="{EEB7014C-1C9C-428C-A5F3-5A68169DC215}">
      <dgm:prSet/>
      <dgm:spPr/>
      <dgm:t>
        <a:bodyPr/>
        <a:lstStyle/>
        <a:p>
          <a:endParaRPr lang="en-SG"/>
        </a:p>
      </dgm:t>
    </dgm:pt>
    <dgm:pt modelId="{12B98E9D-B9CC-4245-ADCE-6EC521822E2F}" type="sibTrans" cxnId="{EEB7014C-1C9C-428C-A5F3-5A68169DC215}">
      <dgm:prSet/>
      <dgm:spPr/>
      <dgm:t>
        <a:bodyPr/>
        <a:lstStyle/>
        <a:p>
          <a:endParaRPr lang="en-SG"/>
        </a:p>
      </dgm:t>
    </dgm:pt>
    <dgm:pt modelId="{A0096697-FDA2-4908-AD5C-C77FEA4B11D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Exploration and application of </a:t>
          </a:r>
          <a:r>
            <a:rPr lang="en-US" sz="2800" dirty="0" err="1" smtClean="0">
              <a:solidFill>
                <a:schemeClr val="bg1"/>
              </a:solidFill>
            </a:rPr>
            <a:t>autoscaling</a:t>
          </a:r>
          <a:r>
            <a:rPr lang="en-US" sz="2800" dirty="0" smtClean="0">
              <a:solidFill>
                <a:schemeClr val="bg1"/>
              </a:solidFill>
            </a:rPr>
            <a:t> options in AWS including Elastic Beanstalk</a:t>
          </a:r>
          <a:endParaRPr lang="en-US" sz="2800" dirty="0">
            <a:solidFill>
              <a:schemeClr val="bg1"/>
            </a:solidFill>
          </a:endParaRPr>
        </a:p>
      </dgm:t>
    </dgm:pt>
    <dgm:pt modelId="{528B1DD3-FDF4-4CE7-8DC9-E220383467D2}" type="parTrans" cxnId="{86F4212A-1E0C-4639-B64F-32CCFD3D4B5D}">
      <dgm:prSet/>
      <dgm:spPr/>
      <dgm:t>
        <a:bodyPr/>
        <a:lstStyle/>
        <a:p>
          <a:endParaRPr lang="en-SG"/>
        </a:p>
      </dgm:t>
    </dgm:pt>
    <dgm:pt modelId="{F85C344F-91D8-4E2A-935E-978CD6218EA4}" type="sibTrans" cxnId="{86F4212A-1E0C-4639-B64F-32CCFD3D4B5D}">
      <dgm:prSet/>
      <dgm:spPr/>
      <dgm:t>
        <a:bodyPr/>
        <a:lstStyle/>
        <a:p>
          <a:endParaRPr lang="en-SG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F168FCF1-3D27-4171-AC8C-C445F87E46DC}" type="pres">
      <dgm:prSet presAssocID="{5395F473-4B00-496B-B453-6451BF799B09}" presName="parentLin" presStyleCnt="0"/>
      <dgm:spPr/>
    </dgm:pt>
    <dgm:pt modelId="{FD8DC1DD-2CDC-41AC-BE57-658010F80943}" type="pres">
      <dgm:prSet presAssocID="{5395F473-4B00-496B-B453-6451BF799B09}" presName="parentLeftMargin" presStyleLbl="node1" presStyleIdx="0" presStyleCnt="1"/>
      <dgm:spPr/>
      <dgm:t>
        <a:bodyPr/>
        <a:lstStyle/>
        <a:p>
          <a:endParaRPr lang="en-SG"/>
        </a:p>
      </dgm:t>
    </dgm:pt>
    <dgm:pt modelId="{154B1FFF-5EF9-4EA3-8FED-2DFE429DB27E}" type="pres">
      <dgm:prSet presAssocID="{5395F473-4B00-496B-B453-6451BF799B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6F1EDDF-7222-489A-8428-02EAF681E031}" type="pres">
      <dgm:prSet presAssocID="{5395F473-4B00-496B-B453-6451BF799B09}" presName="negativeSpace" presStyleCnt="0"/>
      <dgm:spPr/>
    </dgm:pt>
    <dgm:pt modelId="{379219E1-A1D7-468B-A94E-650879308180}" type="pres">
      <dgm:prSet presAssocID="{5395F473-4B00-496B-B453-6451BF799B09}" presName="childText" presStyleLbl="conFgAcc1" presStyleIdx="0" presStyleCnt="1" custLinFactNeighborX="-2088" custLinFactNeighborY="-2216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42DD8CD-0FBA-4395-BD07-45D0749691F5}" type="presOf" srcId="{DC8DF3F0-8245-49BD-8154-C5A157AB922C}" destId="{379219E1-A1D7-468B-A94E-650879308180}" srcOrd="0" destOrd="0" presId="urn:microsoft.com/office/officeart/2005/8/layout/list1"/>
    <dgm:cxn modelId="{E4747D71-7D09-4001-A96C-3040493A8707}" type="presOf" srcId="{A0096697-FDA2-4908-AD5C-C77FEA4B11D9}" destId="{379219E1-A1D7-468B-A94E-650879308180}" srcOrd="0" destOrd="1" presId="urn:microsoft.com/office/officeart/2005/8/layout/list1"/>
    <dgm:cxn modelId="{E2E48D95-9125-4C40-B7BA-3F32F6C7EDF7}" type="presOf" srcId="{5395F473-4B00-496B-B453-6451BF799B09}" destId="{154B1FFF-5EF9-4EA3-8FED-2DFE429DB27E}" srcOrd="1" destOrd="0" presId="urn:microsoft.com/office/officeart/2005/8/layout/list1"/>
    <dgm:cxn modelId="{5982C12B-3881-4E5F-910B-CA265FD5E102}" srcId="{B192402E-D48E-4A20-9102-455829196172}" destId="{5395F473-4B00-496B-B453-6451BF799B09}" srcOrd="0" destOrd="0" parTransId="{9C1152B7-4D34-4CA0-9DDC-F21FD4AEAD28}" sibTransId="{169C7AF9-916F-47C4-A9C3-3ACADEA4D272}"/>
    <dgm:cxn modelId="{2B362D15-38FD-4EF8-BD9C-B51FF8C6FE57}" type="presOf" srcId="{B192402E-D48E-4A20-9102-455829196172}" destId="{48838873-4431-4954-9171-1238775AC576}" srcOrd="0" destOrd="0" presId="urn:microsoft.com/office/officeart/2005/8/layout/list1"/>
    <dgm:cxn modelId="{161D22CB-F25B-46FA-9621-DCCF40A01380}" type="presOf" srcId="{2904A716-59B7-4104-AC29-2F533F57D625}" destId="{379219E1-A1D7-468B-A94E-650879308180}" srcOrd="0" destOrd="2" presId="urn:microsoft.com/office/officeart/2005/8/layout/list1"/>
    <dgm:cxn modelId="{EEB7014C-1C9C-428C-A5F3-5A68169DC215}" srcId="{5395F473-4B00-496B-B453-6451BF799B09}" destId="{DC8DF3F0-8245-49BD-8154-C5A157AB922C}" srcOrd="0" destOrd="0" parTransId="{1D0FC9A1-9F67-4337-BC3E-AE706B4D6C84}" sibTransId="{12B98E9D-B9CC-4245-ADCE-6EC521822E2F}"/>
    <dgm:cxn modelId="{3F532FFF-93BE-4B56-BD71-A6B0CC0F31CC}" type="presOf" srcId="{5395F473-4B00-496B-B453-6451BF799B09}" destId="{FD8DC1DD-2CDC-41AC-BE57-658010F80943}" srcOrd="0" destOrd="0" presId="urn:microsoft.com/office/officeart/2005/8/layout/list1"/>
    <dgm:cxn modelId="{769AC2E0-480D-41AB-BE4C-F01603F65A64}" srcId="{5395F473-4B00-496B-B453-6451BF799B09}" destId="{2904A716-59B7-4104-AC29-2F533F57D625}" srcOrd="2" destOrd="0" parTransId="{9B32CB96-1CE6-4CA6-98D9-C2203F6FCB19}" sibTransId="{14A70495-26CC-4CC9-BF87-1FC52EE50B35}"/>
    <dgm:cxn modelId="{86F4212A-1E0C-4639-B64F-32CCFD3D4B5D}" srcId="{5395F473-4B00-496B-B453-6451BF799B09}" destId="{A0096697-FDA2-4908-AD5C-C77FEA4B11D9}" srcOrd="1" destOrd="0" parTransId="{528B1DD3-FDF4-4CE7-8DC9-E220383467D2}" sibTransId="{F85C344F-91D8-4E2A-935E-978CD6218EA4}"/>
    <dgm:cxn modelId="{E9713E7F-CEA7-453C-9830-CF80ECF846DF}" type="presParOf" srcId="{48838873-4431-4954-9171-1238775AC576}" destId="{F168FCF1-3D27-4171-AC8C-C445F87E46DC}" srcOrd="0" destOrd="0" presId="urn:microsoft.com/office/officeart/2005/8/layout/list1"/>
    <dgm:cxn modelId="{CB2C57A4-8FFD-4858-A71C-2E3C661647AA}" type="presParOf" srcId="{F168FCF1-3D27-4171-AC8C-C445F87E46DC}" destId="{FD8DC1DD-2CDC-41AC-BE57-658010F80943}" srcOrd="0" destOrd="0" presId="urn:microsoft.com/office/officeart/2005/8/layout/list1"/>
    <dgm:cxn modelId="{D74C2453-62FB-4794-9B52-D39986CEA1BF}" type="presParOf" srcId="{F168FCF1-3D27-4171-AC8C-C445F87E46DC}" destId="{154B1FFF-5EF9-4EA3-8FED-2DFE429DB27E}" srcOrd="1" destOrd="0" presId="urn:microsoft.com/office/officeart/2005/8/layout/list1"/>
    <dgm:cxn modelId="{ED472145-FF42-4B65-9460-4E3A5D0D0768}" type="presParOf" srcId="{48838873-4431-4954-9171-1238775AC576}" destId="{86F1EDDF-7222-489A-8428-02EAF681E031}" srcOrd="1" destOrd="0" presId="urn:microsoft.com/office/officeart/2005/8/layout/list1"/>
    <dgm:cxn modelId="{111D5271-413A-4BAA-A4D6-77AF0E54EA22}" type="presParOf" srcId="{48838873-4431-4954-9171-1238775AC576}" destId="{379219E1-A1D7-468B-A94E-650879308180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E2540966-1FB7-4FAD-8B11-DE3B07288020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A simple student Registration module were build.</a:t>
          </a:r>
        </a:p>
      </dgm:t>
    </dgm:pt>
    <dgm:pt modelId="{66075C9F-75CA-4073-81D1-3230D3A20885}" type="parTrans" cxnId="{AFBB0511-91CF-4F65-B1C0-CCEA3B3555A5}">
      <dgm:prSet/>
      <dgm:spPr/>
      <dgm:t>
        <a:bodyPr/>
        <a:lstStyle/>
        <a:p>
          <a:endParaRPr lang="en-SG"/>
        </a:p>
      </dgm:t>
    </dgm:pt>
    <dgm:pt modelId="{4B545591-B1BD-4778-92AC-579727E9FDEB}" type="sibTrans" cxnId="{AFBB0511-91CF-4F65-B1C0-CCEA3B3555A5}">
      <dgm:prSet/>
      <dgm:spPr/>
      <dgm:t>
        <a:bodyPr/>
        <a:lstStyle/>
        <a:p>
          <a:endParaRPr lang="en-SG"/>
        </a:p>
      </dgm:t>
    </dgm:pt>
    <dgm:pt modelId="{DC8DF3F0-8245-49BD-8154-C5A157AB922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1D0FC9A1-9F67-4337-BC3E-AE706B4D6C84}" type="parTrans" cxnId="{EEB7014C-1C9C-428C-A5F3-5A68169DC215}">
      <dgm:prSet/>
      <dgm:spPr/>
      <dgm:t>
        <a:bodyPr/>
        <a:lstStyle/>
        <a:p>
          <a:endParaRPr lang="en-SG"/>
        </a:p>
      </dgm:t>
    </dgm:pt>
    <dgm:pt modelId="{12B98E9D-B9CC-4245-ADCE-6EC521822E2F}" type="sibTrans" cxnId="{EEB7014C-1C9C-428C-A5F3-5A68169DC215}">
      <dgm:prSet/>
      <dgm:spPr/>
      <dgm:t>
        <a:bodyPr/>
        <a:lstStyle/>
        <a:p>
          <a:endParaRPr lang="en-SG"/>
        </a:p>
      </dgm:t>
    </dgm:pt>
    <dgm:pt modelId="{B7B44FB2-D1B5-487D-97E1-5E4736E48086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Main achievement is the implementation of RabbitMQ message broker for communication.</a:t>
          </a:r>
        </a:p>
      </dgm:t>
    </dgm:pt>
    <dgm:pt modelId="{3375AE2C-A759-4F15-BEB6-B7B4100DC9A2}" type="parTrans" cxnId="{A2150FAC-53CE-493F-ACFB-2C05F4169A5D}">
      <dgm:prSet/>
      <dgm:spPr/>
      <dgm:t>
        <a:bodyPr/>
        <a:lstStyle/>
        <a:p>
          <a:endParaRPr lang="en-SG"/>
        </a:p>
      </dgm:t>
    </dgm:pt>
    <dgm:pt modelId="{78D0AE56-3247-4332-8ADE-CFA4521DDEF4}" type="sibTrans" cxnId="{A2150FAC-53CE-493F-ACFB-2C05F4169A5D}">
      <dgm:prSet/>
      <dgm:spPr/>
      <dgm:t>
        <a:bodyPr/>
        <a:lstStyle/>
        <a:p>
          <a:endParaRPr lang="en-SG"/>
        </a:p>
      </dgm:t>
    </dgm:pt>
    <dgm:pt modelId="{BDA1371B-F127-4B00-83DB-BC23817F34D2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None/>
          </a:pPr>
          <a:endParaRPr lang="en-US" sz="2800" dirty="0">
            <a:solidFill>
              <a:schemeClr val="bg1"/>
            </a:solidFill>
          </a:endParaRPr>
        </a:p>
      </dgm:t>
    </dgm:pt>
    <dgm:pt modelId="{DEBC2353-8AB0-4236-AD8C-1AD74CAA91F7}" type="parTrans" cxnId="{44CC438E-5D9C-4564-928B-529987AA9CBE}">
      <dgm:prSet/>
      <dgm:spPr/>
      <dgm:t>
        <a:bodyPr/>
        <a:lstStyle/>
        <a:p>
          <a:endParaRPr lang="en-SG"/>
        </a:p>
      </dgm:t>
    </dgm:pt>
    <dgm:pt modelId="{CD6E3001-DA52-4022-A91D-775E468D2E78}" type="sibTrans" cxnId="{44CC438E-5D9C-4564-928B-529987AA9CBE}">
      <dgm:prSet/>
      <dgm:spPr/>
      <dgm:t>
        <a:bodyPr/>
        <a:lstStyle/>
        <a:p>
          <a:endParaRPr lang="en-SG"/>
        </a:p>
      </dgm:t>
    </dgm:pt>
    <dgm:pt modelId="{E708B27C-9721-4DA7-9235-57D2E56C1383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Establish basis for inter-services communications for future microservices project</a:t>
          </a:r>
        </a:p>
      </dgm:t>
    </dgm:pt>
    <dgm:pt modelId="{584BF2EB-5FB0-41AB-82A3-8F64DCCE7C5A}" type="parTrans" cxnId="{B691BE9B-BEA7-4137-8C59-A34913425E71}">
      <dgm:prSet/>
      <dgm:spPr/>
      <dgm:t>
        <a:bodyPr/>
        <a:lstStyle/>
        <a:p>
          <a:endParaRPr lang="en-SG"/>
        </a:p>
      </dgm:t>
    </dgm:pt>
    <dgm:pt modelId="{5F9692B3-40E7-45D1-A03D-673C78903040}" type="sibTrans" cxnId="{B691BE9B-BEA7-4137-8C59-A34913425E71}">
      <dgm:prSet/>
      <dgm:spPr/>
      <dgm:t>
        <a:bodyPr/>
        <a:lstStyle/>
        <a:p>
          <a:endParaRPr lang="en-SG"/>
        </a:p>
      </dgm:t>
    </dgm:pt>
    <dgm:pt modelId="{8930473D-17B9-458E-980E-93242F9EB0B4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835BAFD8-1BDD-4E53-B3AC-FBF1B97FF007}" type="parTrans" cxnId="{E9657059-FDBD-4426-8CBE-2B3A9B8C270E}">
      <dgm:prSet/>
      <dgm:spPr/>
      <dgm:t>
        <a:bodyPr/>
        <a:lstStyle/>
        <a:p>
          <a:endParaRPr lang="en-SG"/>
        </a:p>
      </dgm:t>
    </dgm:pt>
    <dgm:pt modelId="{7FE7480A-95A4-4360-9C79-4E99BC15DACA}" type="sibTrans" cxnId="{E9657059-FDBD-4426-8CBE-2B3A9B8C270E}">
      <dgm:prSet/>
      <dgm:spPr/>
      <dgm:t>
        <a:bodyPr/>
        <a:lstStyle/>
        <a:p>
          <a:endParaRPr lang="en-SG"/>
        </a:p>
      </dgm:t>
    </dgm:pt>
    <dgm:pt modelId="{A61BC1A9-771E-4006-AEB4-21B2DBA5F981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dirty="0">
            <a:solidFill>
              <a:schemeClr val="bg1"/>
            </a:solidFill>
          </a:endParaRPr>
        </a:p>
      </dgm:t>
    </dgm:pt>
    <dgm:pt modelId="{87D6E157-1451-4E8B-8814-B1EAD7C024E6}" type="parTrans" cxnId="{B3CA316D-096F-4FD5-AE97-B2E9309C9295}">
      <dgm:prSet/>
      <dgm:spPr/>
      <dgm:t>
        <a:bodyPr/>
        <a:lstStyle/>
        <a:p>
          <a:endParaRPr lang="en-SG"/>
        </a:p>
      </dgm:t>
    </dgm:pt>
    <dgm:pt modelId="{5CFE7308-75D2-43ED-B67D-0900CCA50BE0}" type="sibTrans" cxnId="{B3CA316D-096F-4FD5-AE97-B2E9309C9295}">
      <dgm:prSet/>
      <dgm:spPr/>
      <dgm:t>
        <a:bodyPr/>
        <a:lstStyle/>
        <a:p>
          <a:endParaRPr lang="en-SG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F168FCF1-3D27-4171-AC8C-C445F87E46DC}" type="pres">
      <dgm:prSet presAssocID="{5395F473-4B00-496B-B453-6451BF799B09}" presName="parentLin" presStyleCnt="0"/>
      <dgm:spPr/>
    </dgm:pt>
    <dgm:pt modelId="{FD8DC1DD-2CDC-41AC-BE57-658010F80943}" type="pres">
      <dgm:prSet presAssocID="{5395F473-4B00-496B-B453-6451BF799B09}" presName="parentLeftMargin" presStyleLbl="node1" presStyleIdx="0" presStyleCnt="1"/>
      <dgm:spPr/>
      <dgm:t>
        <a:bodyPr/>
        <a:lstStyle/>
        <a:p>
          <a:endParaRPr lang="en-SG"/>
        </a:p>
      </dgm:t>
    </dgm:pt>
    <dgm:pt modelId="{154B1FFF-5EF9-4EA3-8FED-2DFE429DB27E}" type="pres">
      <dgm:prSet presAssocID="{5395F473-4B00-496B-B453-6451BF799B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6F1EDDF-7222-489A-8428-02EAF681E031}" type="pres">
      <dgm:prSet presAssocID="{5395F473-4B00-496B-B453-6451BF799B09}" presName="negativeSpace" presStyleCnt="0"/>
      <dgm:spPr/>
    </dgm:pt>
    <dgm:pt modelId="{379219E1-A1D7-468B-A94E-650879308180}" type="pres">
      <dgm:prSet presAssocID="{5395F473-4B00-496B-B453-6451BF799B09}" presName="childText" presStyleLbl="conFgAcc1" presStyleIdx="0" presStyleCnt="1" custLinFactY="998" custLinFactNeighborX="-14565" custLinFactNeighborY="100000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C079FA7-2373-4E60-B15A-61346EE8771F}" type="presOf" srcId="{ED7BFBCA-85AB-470A-B757-1414C645E6DE}" destId="{379219E1-A1D7-468B-A94E-650879308180}" srcOrd="0" destOrd="1" presId="urn:microsoft.com/office/officeart/2005/8/layout/list1"/>
    <dgm:cxn modelId="{E9657059-FDBD-4426-8CBE-2B3A9B8C270E}" srcId="{5395F473-4B00-496B-B453-6451BF799B09}" destId="{8930473D-17B9-458E-980E-93242F9EB0B4}" srcOrd="2" destOrd="0" parTransId="{835BAFD8-1BDD-4E53-B3AC-FBF1B97FF007}" sibTransId="{7FE7480A-95A4-4360-9C79-4E99BC15DACA}"/>
    <dgm:cxn modelId="{AFBB0511-91CF-4F65-B1C0-CCEA3B3555A5}" srcId="{5395F473-4B00-496B-B453-6451BF799B09}" destId="{E2540966-1FB7-4FAD-8B11-DE3B07288020}" srcOrd="4" destOrd="0" parTransId="{66075C9F-75CA-4073-81D1-3230D3A20885}" sibTransId="{4B545591-B1BD-4778-92AC-579727E9FDEB}"/>
    <dgm:cxn modelId="{C8652EF4-08FF-4466-AFC0-EAAF48953417}" type="presOf" srcId="{DC8DF3F0-8245-49BD-8154-C5A157AB922C}" destId="{379219E1-A1D7-468B-A94E-650879308180}" srcOrd="0" destOrd="0" presId="urn:microsoft.com/office/officeart/2005/8/layout/list1"/>
    <dgm:cxn modelId="{8031F1D2-054C-4AC7-AA37-4DCBEA5075CF}" type="presOf" srcId="{A61BC1A9-771E-4006-AEB4-21B2DBA5F981}" destId="{379219E1-A1D7-468B-A94E-650879308180}" srcOrd="0" destOrd="3" presId="urn:microsoft.com/office/officeart/2005/8/layout/list1"/>
    <dgm:cxn modelId="{EEB7014C-1C9C-428C-A5F3-5A68169DC215}" srcId="{5395F473-4B00-496B-B453-6451BF799B09}" destId="{DC8DF3F0-8245-49BD-8154-C5A157AB922C}" srcOrd="0" destOrd="0" parTransId="{1D0FC9A1-9F67-4337-BC3E-AE706B4D6C84}" sibTransId="{12B98E9D-B9CC-4245-ADCE-6EC521822E2F}"/>
    <dgm:cxn modelId="{DBB1C51F-A8DB-4CB0-AAB1-20F9894B43EA}" type="presOf" srcId="{5395F473-4B00-496B-B453-6451BF799B09}" destId="{FD8DC1DD-2CDC-41AC-BE57-658010F80943}" srcOrd="0" destOrd="0" presId="urn:microsoft.com/office/officeart/2005/8/layout/list1"/>
    <dgm:cxn modelId="{0EFA22F5-9303-45E4-89D3-45EA72AB3859}" type="presOf" srcId="{BDA1371B-F127-4B00-83DB-BC23817F34D2}" destId="{379219E1-A1D7-468B-A94E-650879308180}" srcOrd="0" destOrd="7" presId="urn:microsoft.com/office/officeart/2005/8/layout/list1"/>
    <dgm:cxn modelId="{B3CA316D-096F-4FD5-AE97-B2E9309C9295}" srcId="{5395F473-4B00-496B-B453-6451BF799B09}" destId="{A61BC1A9-771E-4006-AEB4-21B2DBA5F981}" srcOrd="3" destOrd="0" parTransId="{87D6E157-1451-4E8B-8814-B1EAD7C024E6}" sibTransId="{5CFE7308-75D2-43ED-B67D-0900CCA50BE0}"/>
    <dgm:cxn modelId="{A2150FAC-53CE-493F-ACFB-2C05F4169A5D}" srcId="{5395F473-4B00-496B-B453-6451BF799B09}" destId="{B7B44FB2-D1B5-487D-97E1-5E4736E48086}" srcOrd="5" destOrd="0" parTransId="{3375AE2C-A759-4F15-BEB6-B7B4100DC9A2}" sibTransId="{78D0AE56-3247-4332-8ADE-CFA4521DDEF4}"/>
    <dgm:cxn modelId="{5982C12B-3881-4E5F-910B-CA265FD5E102}" srcId="{B192402E-D48E-4A20-9102-455829196172}" destId="{5395F473-4B00-496B-B453-6451BF799B09}" srcOrd="0" destOrd="0" parTransId="{9C1152B7-4D34-4CA0-9DDC-F21FD4AEAD28}" sibTransId="{169C7AF9-916F-47C4-A9C3-3ACADEA4D272}"/>
    <dgm:cxn modelId="{DBBC8043-4F75-4961-980C-69B7FE4671C3}" type="presOf" srcId="{B192402E-D48E-4A20-9102-455829196172}" destId="{48838873-4431-4954-9171-1238775AC576}" srcOrd="0" destOrd="0" presId="urn:microsoft.com/office/officeart/2005/8/layout/list1"/>
    <dgm:cxn modelId="{769AC2E0-480D-41AB-BE4C-F01603F65A64}" srcId="{5395F473-4B00-496B-B453-6451BF799B09}" destId="{2904A716-59B7-4104-AC29-2F533F57D625}" srcOrd="8" destOrd="0" parTransId="{9B32CB96-1CE6-4CA6-98D9-C2203F6FCB19}" sibTransId="{14A70495-26CC-4CC9-BF87-1FC52EE50B35}"/>
    <dgm:cxn modelId="{D9C615E7-963F-4B04-941A-BC01193AA8C4}" type="presOf" srcId="{5395F473-4B00-496B-B453-6451BF799B09}" destId="{154B1FFF-5EF9-4EA3-8FED-2DFE429DB27E}" srcOrd="1" destOrd="0" presId="urn:microsoft.com/office/officeart/2005/8/layout/list1"/>
    <dgm:cxn modelId="{CADA49E7-D7E4-4B04-9DDF-B5A55F3314AF}" srcId="{5395F473-4B00-496B-B453-6451BF799B09}" destId="{ED7BFBCA-85AB-470A-B757-1414C645E6DE}" srcOrd="1" destOrd="0" parTransId="{B49CC6F4-1BCE-47E4-B510-CFFABFF8574B}" sibTransId="{C0C02030-8E95-4FBF-B65E-3B9A5576FA0F}"/>
    <dgm:cxn modelId="{6A83D0CB-CCFF-4B48-8E38-655D6315F13B}" type="presOf" srcId="{E2540966-1FB7-4FAD-8B11-DE3B07288020}" destId="{379219E1-A1D7-468B-A94E-650879308180}" srcOrd="0" destOrd="4" presId="urn:microsoft.com/office/officeart/2005/8/layout/list1"/>
    <dgm:cxn modelId="{34D66464-45BA-45CC-A3ED-C9EB9A91B140}" type="presOf" srcId="{2904A716-59B7-4104-AC29-2F533F57D625}" destId="{379219E1-A1D7-468B-A94E-650879308180}" srcOrd="0" destOrd="8" presId="urn:microsoft.com/office/officeart/2005/8/layout/list1"/>
    <dgm:cxn modelId="{44CC438E-5D9C-4564-928B-529987AA9CBE}" srcId="{5395F473-4B00-496B-B453-6451BF799B09}" destId="{BDA1371B-F127-4B00-83DB-BC23817F34D2}" srcOrd="7" destOrd="0" parTransId="{DEBC2353-8AB0-4236-AD8C-1AD74CAA91F7}" sibTransId="{CD6E3001-DA52-4022-A91D-775E468D2E78}"/>
    <dgm:cxn modelId="{5D3AF110-16F6-46D9-9FDA-6C3AAF93B909}" type="presOf" srcId="{B7B44FB2-D1B5-487D-97E1-5E4736E48086}" destId="{379219E1-A1D7-468B-A94E-650879308180}" srcOrd="0" destOrd="5" presId="urn:microsoft.com/office/officeart/2005/8/layout/list1"/>
    <dgm:cxn modelId="{96FFE186-7FCD-483D-8A39-3D98986075C9}" type="presOf" srcId="{E708B27C-9721-4DA7-9235-57D2E56C1383}" destId="{379219E1-A1D7-468B-A94E-650879308180}" srcOrd="0" destOrd="6" presId="urn:microsoft.com/office/officeart/2005/8/layout/list1"/>
    <dgm:cxn modelId="{B691BE9B-BEA7-4137-8C59-A34913425E71}" srcId="{5395F473-4B00-496B-B453-6451BF799B09}" destId="{E708B27C-9721-4DA7-9235-57D2E56C1383}" srcOrd="6" destOrd="0" parTransId="{584BF2EB-5FB0-41AB-82A3-8F64DCCE7C5A}" sibTransId="{5F9692B3-40E7-45D1-A03D-673C78903040}"/>
    <dgm:cxn modelId="{3097D941-2B6A-4E42-934D-A70AE9F909A3}" type="presOf" srcId="{8930473D-17B9-458E-980E-93242F9EB0B4}" destId="{379219E1-A1D7-468B-A94E-650879308180}" srcOrd="0" destOrd="2" presId="urn:microsoft.com/office/officeart/2005/8/layout/list1"/>
    <dgm:cxn modelId="{374AE7BD-E737-49F7-9DA7-577929386D77}" type="presParOf" srcId="{48838873-4431-4954-9171-1238775AC576}" destId="{F168FCF1-3D27-4171-AC8C-C445F87E46DC}" srcOrd="0" destOrd="0" presId="urn:microsoft.com/office/officeart/2005/8/layout/list1"/>
    <dgm:cxn modelId="{B64952CA-BA79-4B9C-8C19-286A5C80A21B}" type="presParOf" srcId="{F168FCF1-3D27-4171-AC8C-C445F87E46DC}" destId="{FD8DC1DD-2CDC-41AC-BE57-658010F80943}" srcOrd="0" destOrd="0" presId="urn:microsoft.com/office/officeart/2005/8/layout/list1"/>
    <dgm:cxn modelId="{5AB5B072-EEFA-4230-818F-FD360C54BDD4}" type="presParOf" srcId="{F168FCF1-3D27-4171-AC8C-C445F87E46DC}" destId="{154B1FFF-5EF9-4EA3-8FED-2DFE429DB27E}" srcOrd="1" destOrd="0" presId="urn:microsoft.com/office/officeart/2005/8/layout/list1"/>
    <dgm:cxn modelId="{50D691A3-6F15-46CE-95B4-4A251B7EA240}" type="presParOf" srcId="{48838873-4431-4954-9171-1238775AC576}" destId="{86F1EDDF-7222-489A-8428-02EAF681E031}" srcOrd="1" destOrd="0" presId="urn:microsoft.com/office/officeart/2005/8/layout/list1"/>
    <dgm:cxn modelId="{35ACAF48-F061-4CDD-817E-BC52D154905C}" type="presParOf" srcId="{48838873-4431-4954-9171-1238775AC576}" destId="{379219E1-A1D7-468B-A94E-650879308180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Problem solving - break down into smaller steps</a:t>
          </a:r>
          <a:endParaRPr lang="en-US" sz="1600" noProof="1">
            <a:solidFill>
              <a:schemeClr val="bg1"/>
            </a:solidFill>
          </a:endParaRPr>
        </a:p>
      </dgm:t>
    </dgm:pt>
    <dgm:pt modelId="{A40BCF22-228C-4E6F-A028-7BBDE5C12E5A}" type="parTrans" cxnId="{8FB3CA80-DD34-4F68-B118-EAE12645570F}">
      <dgm:prSet/>
      <dgm:spPr/>
      <dgm:t>
        <a:bodyPr/>
        <a:lstStyle/>
        <a:p>
          <a:endParaRPr lang="en-US"/>
        </a:p>
      </dgm:t>
    </dgm:pt>
    <dgm:pt modelId="{547F8894-C324-4B84-95BE-A51E4FE0FA16}" type="sibTrans" cxnId="{8FB3CA80-DD34-4F68-B118-EAE12645570F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r>
            <a:rPr lang="en-SG" sz="20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Roundabout ways to solve problems even if not familiar with software </a:t>
          </a:r>
        </a:p>
        <a:p>
          <a:r>
            <a:rPr lang="en-SG" sz="20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or the programming language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4A66CBC3-2E89-46E5-B2EA-1705F05E6FDD}" type="parTrans" cxnId="{2E9E5A02-0CE8-4569-9B67-05EE24CE2438}">
      <dgm:prSet/>
      <dgm:spPr/>
      <dgm:t>
        <a:bodyPr/>
        <a:lstStyle/>
        <a:p>
          <a:endParaRPr lang="en-US"/>
        </a:p>
      </dgm:t>
    </dgm:pt>
    <dgm:pt modelId="{C9DED455-19B5-45BA-AEF1-572CA46E947B}" type="sibTrans" cxnId="{2E9E5A02-0CE8-4569-9B67-05EE24CE2438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r>
            <a:rPr lang="en-SG" sz="20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Experimental steps to explore new technology and report on suitability for objectives to be met</a:t>
          </a: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E6B5045-A42D-4562-9588-2342D0E47934}" type="parTrans" cxnId="{B49FD08F-C9D7-4FC0-B446-ED9717719A00}">
      <dgm:prSet/>
      <dgm:spPr/>
      <dgm:t>
        <a:bodyPr/>
        <a:lstStyle/>
        <a:p>
          <a:endParaRPr lang="en-US"/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 custLinFactNeighborX="-71304" custLinFactNeighborY="-13922"/>
      <dgm:spPr/>
      <dgm:t>
        <a:bodyPr/>
        <a:lstStyle/>
        <a:p>
          <a:endParaRPr lang="en-SG"/>
        </a:p>
      </dgm:t>
    </dgm:pt>
    <dgm:pt modelId="{8157E768-0524-44F1-8F00-7DF53576D2D6}" type="pres">
      <dgm:prSet presAssocID="{547F8894-C324-4B84-95BE-A51E4FE0FA16}" presName="sibTransNodeCircle" presStyleLbl="alignNode1" presStyleIdx="0" presStyleCnt="6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  <dgm:t>
        <a:bodyPr/>
        <a:lstStyle/>
        <a:p>
          <a:endParaRPr lang="en-SG"/>
        </a:p>
      </dgm:t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/>
      <dgm:spPr>
        <a:xfrm>
          <a:off x="3614737" y="0"/>
          <a:ext cx="3286125" cy="4351338"/>
        </a:xfrm>
        <a:prstGeom prst="rect">
          <a:avLst/>
        </a:prstGeom>
      </dgm:spPr>
      <dgm:t>
        <a:bodyPr/>
        <a:lstStyle/>
        <a:p>
          <a:endParaRPr lang="en-SG"/>
        </a:p>
      </dgm:t>
    </dgm:pt>
    <dgm:pt modelId="{AFA09309-0DCE-4477-82D3-AAF980A85A37}" type="pres">
      <dgm:prSet presAssocID="{C9DED455-19B5-45BA-AEF1-572CA46E947B}" presName="sibTransNodeCircle" presStyleLbl="alignNode1" presStyleIdx="2" presStyleCnt="6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  <dgm:t>
        <a:bodyPr/>
        <a:lstStyle/>
        <a:p>
          <a:endParaRPr lang="en-SG"/>
        </a:p>
      </dgm:t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/>
      <dgm:spPr>
        <a:xfrm>
          <a:off x="7229475" y="0"/>
          <a:ext cx="3286125" cy="4351338"/>
        </a:xfrm>
        <a:prstGeom prst="rect">
          <a:avLst/>
        </a:prstGeom>
      </dgm:spPr>
      <dgm:t>
        <a:bodyPr/>
        <a:lstStyle/>
        <a:p>
          <a:endParaRPr lang="en-SG"/>
        </a:p>
      </dgm:t>
    </dgm:pt>
    <dgm:pt modelId="{9718E67E-2C8C-4093-AB5F-E3BEFAAEA31B}" type="pres">
      <dgm:prSet presAssocID="{10254594-A53F-49FE-B0F2-BC233EE7109F}" presName="sibTransNodeCircle" presStyleLbl="alignNode1" presStyleIdx="4" presStyleCnt="6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  <dgm:t>
        <a:bodyPr/>
        <a:lstStyle/>
        <a:p>
          <a:endParaRPr lang="en-SG"/>
        </a:p>
      </dgm:t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</a:rPr>
            <a:t>Lesson 1 : Objectives 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</a:rPr>
            <a:t>Lesson 2 : Company Overview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</a:rPr>
            <a:t>Lesson 3 : Project Role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</a:rPr>
            <a:t>Lesson 4 : Project Business Value 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</a:rPr>
            <a:t>Lesson 5 : Lessons Learnt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433062"/>
          <a:ext cx="6156323" cy="5118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>
              <a:solidFill>
                <a:schemeClr val="bg1"/>
              </a:solidFill>
            </a:rPr>
            <a:t>Training &amp; Consultancy Services, Edutainment solution, and simulation system provider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>
              <a:solidFill>
                <a:schemeClr val="bg1"/>
              </a:solidFill>
            </a:rPr>
            <a:t>Learning Technologies Service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>
              <a:solidFill>
                <a:schemeClr val="bg1"/>
              </a:solidFill>
            </a:rPr>
            <a:t>Campus Management System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000" kern="1200" dirty="0">
              <a:solidFill>
                <a:schemeClr val="bg1"/>
              </a:solidFill>
            </a:rPr>
            <a:t>School Information &amp; Administration System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000" kern="1200" dirty="0">
              <a:solidFill>
                <a:schemeClr val="bg1"/>
              </a:solidFill>
            </a:rPr>
            <a:t>Training Management System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000" kern="1200" dirty="0">
              <a:solidFill>
                <a:schemeClr val="bg1"/>
              </a:solidFill>
            </a:rPr>
            <a:t>Learning Management System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0" y="433062"/>
        <a:ext cx="6156323" cy="5118750"/>
      </dsp:txXfrm>
    </dsp:sp>
    <dsp:sp modelId="{8EFCDC49-2431-44A7-9E88-01190BAF5B19}">
      <dsp:nvSpPr>
        <dsp:cNvPr id="0" name=""/>
        <dsp:cNvSpPr/>
      </dsp:nvSpPr>
      <dsp:spPr>
        <a:xfrm>
          <a:off x="718670" y="536754"/>
          <a:ext cx="4539118" cy="799429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ST Electronics Training &amp; Simulation Systems</a:t>
          </a:r>
        </a:p>
      </dsp:txBody>
      <dsp:txXfrm>
        <a:off x="718670" y="536754"/>
        <a:ext cx="4539118" cy="799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666333"/>
          <a:ext cx="6156323" cy="3992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Flexibility and adaptability using </a:t>
          </a:r>
          <a:r>
            <a:rPr lang="en-US" sz="2800" kern="1200" dirty="0" err="1" smtClean="0">
              <a:solidFill>
                <a:schemeClr val="bg1"/>
              </a:solidFill>
            </a:rPr>
            <a:t>microservices</a:t>
          </a:r>
          <a:r>
            <a:rPr lang="en-US" sz="2800" kern="1200" dirty="0" smtClean="0">
              <a:solidFill>
                <a:schemeClr val="bg1"/>
              </a:solidFill>
            </a:rPr>
            <a:t> and cloud technologies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Customize to meet client requirements quickly with open source LMS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666333"/>
        <a:ext cx="6156323" cy="3992625"/>
      </dsp:txXfrm>
    </dsp:sp>
    <dsp:sp modelId="{8EFCDC49-2431-44A7-9E88-01190BAF5B19}">
      <dsp:nvSpPr>
        <dsp:cNvPr id="0" name=""/>
        <dsp:cNvSpPr/>
      </dsp:nvSpPr>
      <dsp:spPr>
        <a:xfrm>
          <a:off x="307816" y="325916"/>
          <a:ext cx="4309426" cy="2299816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Benefits derived by company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325916"/>
        <a:ext cx="4309426" cy="2299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219E1-A1D7-468B-A94E-650879308180}">
      <dsp:nvSpPr>
        <dsp:cNvPr id="0" name=""/>
        <dsp:cNvSpPr/>
      </dsp:nvSpPr>
      <dsp:spPr>
        <a:xfrm>
          <a:off x="0" y="439882"/>
          <a:ext cx="6156323" cy="51108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228852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>
              <a:solidFill>
                <a:schemeClr val="bg1"/>
              </a:solidFill>
            </a:rPr>
            <a:t>Research </a:t>
          </a:r>
          <a:r>
            <a:rPr lang="en-US" sz="2800" kern="1200" dirty="0" smtClean="0">
              <a:solidFill>
                <a:schemeClr val="bg1"/>
              </a:solidFill>
            </a:rPr>
            <a:t>and experiment on </a:t>
          </a:r>
          <a:r>
            <a:rPr lang="en-US" sz="2800" kern="1200" dirty="0">
              <a:solidFill>
                <a:schemeClr val="bg1"/>
              </a:solidFill>
            </a:rPr>
            <a:t>new technology </a:t>
          </a:r>
          <a:r>
            <a:rPr lang="en-US" sz="2800" kern="1200" dirty="0" smtClean="0">
              <a:solidFill>
                <a:schemeClr val="bg1"/>
              </a:solidFill>
            </a:rPr>
            <a:t>stacks and architecture to improve on code reusability and ability to meet client requirements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Write and edit code on new and existing modules and software to meet client requirements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0" y="439882"/>
        <a:ext cx="6156323" cy="5110875"/>
      </dsp:txXfrm>
    </dsp:sp>
    <dsp:sp modelId="{154B1FFF-5EF9-4EA3-8FED-2DFE429DB27E}">
      <dsp:nvSpPr>
        <dsp:cNvPr id="0" name=""/>
        <dsp:cNvSpPr/>
      </dsp:nvSpPr>
      <dsp:spPr>
        <a:xfrm>
          <a:off x="307816" y="1579"/>
          <a:ext cx="4309426" cy="174168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392838" y="86601"/>
        <a:ext cx="4139382" cy="15716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219E1-A1D7-468B-A94E-650879308180}">
      <dsp:nvSpPr>
        <dsp:cNvPr id="0" name=""/>
        <dsp:cNvSpPr/>
      </dsp:nvSpPr>
      <dsp:spPr>
        <a:xfrm>
          <a:off x="0" y="71116"/>
          <a:ext cx="6156323" cy="59137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40631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Built simple console app connecting PostgreSQL database to C# application on </a:t>
          </a:r>
          <a:r>
            <a:rPr lang="en-US" sz="2800" kern="1200" dirty="0" err="1" smtClean="0">
              <a:solidFill>
                <a:schemeClr val="bg1"/>
              </a:solidFill>
            </a:rPr>
            <a:t>.Net</a:t>
          </a:r>
          <a:r>
            <a:rPr lang="en-US" sz="2800" kern="1200" dirty="0" smtClean="0">
              <a:solidFill>
                <a:schemeClr val="bg1"/>
              </a:solidFill>
            </a:rPr>
            <a:t> Core and EF Core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Database first and Code first approaches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Use GUI </a:t>
          </a:r>
          <a:r>
            <a:rPr lang="en-US" sz="2800" kern="1200" dirty="0" err="1" smtClean="0">
              <a:solidFill>
                <a:schemeClr val="bg1"/>
              </a:solidFill>
            </a:rPr>
            <a:t>pgAdmin</a:t>
          </a:r>
          <a:r>
            <a:rPr lang="en-US" sz="2800" kern="1200" dirty="0" smtClean="0">
              <a:solidFill>
                <a:schemeClr val="bg1"/>
              </a:solidFill>
            </a:rPr>
            <a:t> to create new and restore existing databases and run </a:t>
          </a:r>
          <a:r>
            <a:rPr lang="en-US" sz="2800" kern="1200" dirty="0" err="1" smtClean="0">
              <a:solidFill>
                <a:schemeClr val="bg1"/>
              </a:solidFill>
            </a:rPr>
            <a:t>querues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0" y="71116"/>
        <a:ext cx="6156323" cy="5913758"/>
      </dsp:txXfrm>
    </dsp:sp>
    <dsp:sp modelId="{154B1FFF-5EF9-4EA3-8FED-2DFE429DB27E}">
      <dsp:nvSpPr>
        <dsp:cNvPr id="0" name=""/>
        <dsp:cNvSpPr/>
      </dsp:nvSpPr>
      <dsp:spPr>
        <a:xfrm>
          <a:off x="307816" y="5174"/>
          <a:ext cx="4309426" cy="121535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313749" y="11107"/>
        <a:ext cx="4297560" cy="109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219E1-A1D7-468B-A94E-650879308180}">
      <dsp:nvSpPr>
        <dsp:cNvPr id="0" name=""/>
        <dsp:cNvSpPr/>
      </dsp:nvSpPr>
      <dsp:spPr>
        <a:xfrm>
          <a:off x="0" y="1212024"/>
          <a:ext cx="6156323" cy="4095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Configure and create customized user permissions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Exploration and application of </a:t>
          </a:r>
          <a:r>
            <a:rPr lang="en-US" sz="2800" kern="1200" dirty="0" err="1" smtClean="0">
              <a:solidFill>
                <a:schemeClr val="bg1"/>
              </a:solidFill>
            </a:rPr>
            <a:t>autoscaling</a:t>
          </a:r>
          <a:r>
            <a:rPr lang="en-US" sz="2800" kern="1200" dirty="0" smtClean="0">
              <a:solidFill>
                <a:schemeClr val="bg1"/>
              </a:solidFill>
            </a:rPr>
            <a:t> options in AWS including Elastic Beanstalk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0" y="1212024"/>
        <a:ext cx="6156323" cy="4095000"/>
      </dsp:txXfrm>
    </dsp:sp>
    <dsp:sp modelId="{154B1FFF-5EF9-4EA3-8FED-2DFE429DB27E}">
      <dsp:nvSpPr>
        <dsp:cNvPr id="0" name=""/>
        <dsp:cNvSpPr/>
      </dsp:nvSpPr>
      <dsp:spPr>
        <a:xfrm>
          <a:off x="307816" y="465237"/>
          <a:ext cx="4309426" cy="191880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401484" y="558905"/>
        <a:ext cx="4122090" cy="17314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219E1-A1D7-468B-A94E-650879308180}">
      <dsp:nvSpPr>
        <dsp:cNvPr id="0" name=""/>
        <dsp:cNvSpPr/>
      </dsp:nvSpPr>
      <dsp:spPr>
        <a:xfrm>
          <a:off x="0" y="70379"/>
          <a:ext cx="6156323" cy="59144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48462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>
              <a:solidFill>
                <a:schemeClr val="bg1"/>
              </a:solidFill>
            </a:rPr>
            <a:t>A simple student Registration module were build.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>
              <a:solidFill>
                <a:schemeClr val="bg1"/>
              </a:solidFill>
            </a:rPr>
            <a:t>Main achievement is the implementation of RabbitMQ message broker for communication.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>
              <a:solidFill>
                <a:schemeClr val="bg1"/>
              </a:solidFill>
            </a:rPr>
            <a:t>Establish basis for inter-services communications for future microservices project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0" y="70379"/>
        <a:ext cx="6156323" cy="5914495"/>
      </dsp:txXfrm>
    </dsp:sp>
    <dsp:sp modelId="{154B1FFF-5EF9-4EA3-8FED-2DFE429DB27E}">
      <dsp:nvSpPr>
        <dsp:cNvPr id="0" name=""/>
        <dsp:cNvSpPr/>
      </dsp:nvSpPr>
      <dsp:spPr>
        <a:xfrm>
          <a:off x="307816" y="3113"/>
          <a:ext cx="4309426" cy="12830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314079" y="9376"/>
        <a:ext cx="4296900" cy="1157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Problem solving - break down into smaller steps</a:t>
          </a:r>
          <a:endParaRPr lang="en-US" sz="1600" kern="1200" noProof="1">
            <a:solidFill>
              <a:schemeClr val="bg1"/>
            </a:solidFill>
          </a:endParaRPr>
        </a:p>
      </dsp:txBody>
      <dsp:txXfrm>
        <a:off x="0" y="1653508"/>
        <a:ext cx="3286125" cy="2610802"/>
      </dsp:txXfrm>
    </dsp:sp>
    <dsp:sp modelId="{8157E768-0524-44F1-8F00-7DF53576D2D6}">
      <dsp:nvSpPr>
        <dsp:cNvPr id="0" name=""/>
        <dsp:cNvSpPr/>
      </dsp:nvSpPr>
      <dsp:spPr>
        <a:xfrm>
          <a:off x="990361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990361" y="435133"/>
        <a:ext cx="1305401" cy="1305401"/>
      </dsp:txXfrm>
    </dsp:sp>
    <dsp:sp modelId="{676D607A-85D2-4EAF-B264-A9D94B61A4F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>
            <a:spcBef>
              <a:spcPct val="0"/>
            </a:spcBef>
          </a:pPr>
          <a:r>
            <a:rPr lang="en-SG" sz="20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Roundabout ways to solve problems even if not familiar with software </a:t>
          </a:r>
        </a:p>
        <a:p>
          <a:pPr>
            <a:spcBef>
              <a:spcPct val="0"/>
            </a:spcBef>
          </a:pPr>
          <a:r>
            <a:rPr lang="en-SG" sz="20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or the programming language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3614737" y="1653508"/>
        <a:ext cx="3286125" cy="2610802"/>
      </dsp:txXfrm>
    </dsp:sp>
    <dsp:sp modelId="{AFA09309-0DCE-4477-82D3-AAF980A85A37}">
      <dsp:nvSpPr>
        <dsp:cNvPr id="0" name=""/>
        <dsp:cNvSpPr/>
      </dsp:nvSpPr>
      <dsp:spPr>
        <a:xfrm>
          <a:off x="4605099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4605099" y="435133"/>
        <a:ext cx="1305401" cy="1305401"/>
      </dsp:txXfrm>
    </dsp:sp>
    <dsp:sp modelId="{70685E0F-5EC9-4D84-80D5-F2F78DC3CFF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Experimental steps to explore new technology and report on suitability for objectives to be met</a:t>
          </a: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229475" y="1653508"/>
        <a:ext cx="3286125" cy="2610802"/>
      </dsp:txXfrm>
    </dsp:sp>
    <dsp:sp modelId="{9718E67E-2C8C-4093-AB5F-E3BEFAAEA31B}">
      <dsp:nvSpPr>
        <dsp:cNvPr id="0" name=""/>
        <dsp:cNvSpPr/>
      </dsp:nvSpPr>
      <dsp:spPr>
        <a:xfrm>
          <a:off x="8219836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8219836" y="435133"/>
        <a:ext cx="1305401" cy="1305401"/>
      </dsp:txXfrm>
    </dsp:sp>
    <dsp:sp modelId="{13CAC05E-7817-4F00-94BF-9DC0F20DF1D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0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4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in the 2 pictures for the RabbitMQ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53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in the 2 pictures for the RabbitMQ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4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in the 2 pictures for the RabbitMQ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37.png"/><Relationship Id="rId12" Type="http://schemas.openxmlformats.org/officeDocument/2006/relationships/image" Target="../media/image21.sv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openxmlformats.org/officeDocument/2006/relationships/image" Target="../media/image39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Campus Management System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xmlns="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B474B99A-E7D7-45BE-AC84-31D00AC99018}"/>
              </a:ext>
            </a:extLst>
          </p:cNvPr>
          <p:cNvSpPr/>
          <p:nvPr/>
        </p:nvSpPr>
        <p:spPr>
          <a:xfrm>
            <a:off x="93319" y="4783794"/>
            <a:ext cx="7325360" cy="1757681"/>
          </a:xfrm>
          <a:prstGeom prst="round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977FC6-2A51-402E-9612-68694BF17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2" b="30751"/>
          <a:stretch/>
        </p:blipFill>
        <p:spPr>
          <a:xfrm>
            <a:off x="332924" y="5112253"/>
            <a:ext cx="2384815" cy="11088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NUS">
            <a:extLst>
              <a:ext uri="{FF2B5EF4-FFF2-40B4-BE49-F238E27FC236}">
                <a16:creationId xmlns:a16="http://schemas.microsoft.com/office/drawing/2014/main" xmlns="" id="{D2DBA147-A389-43ED-9C07-1CF83BFB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73" y="5260338"/>
            <a:ext cx="1919948" cy="81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S">
            <a:extLst>
              <a:ext uri="{FF2B5EF4-FFF2-40B4-BE49-F238E27FC236}">
                <a16:creationId xmlns:a16="http://schemas.microsoft.com/office/drawing/2014/main" xmlns="" id="{8F454CE7-83FF-46B5-B3CC-5D050C65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32" y="5260338"/>
            <a:ext cx="1803175" cy="8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0616FA1-B9E9-4D58-BDC4-9E5A7BD0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into steps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42" y="979848"/>
            <a:ext cx="6335713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74" y="2533761"/>
            <a:ext cx="410845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192615"/>
            <a:ext cx="30416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6" y="2952100"/>
            <a:ext cx="61595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9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7" y="2662606"/>
            <a:ext cx="57277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14" y="4572000"/>
            <a:ext cx="49641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93669"/>
            <a:ext cx="471805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02" y="2530909"/>
            <a:ext cx="572135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7" y="2484224"/>
            <a:ext cx="57277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55" y="2616934"/>
            <a:ext cx="57277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8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8" y="3688923"/>
            <a:ext cx="5727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5" y="2736556"/>
            <a:ext cx="57340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518794"/>
            <a:ext cx="57277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490"/>
            <a:ext cx="4425749" cy="26316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696" y="2662237"/>
            <a:ext cx="6368204" cy="267811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76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4" y="2703489"/>
            <a:ext cx="4448626" cy="283027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633465"/>
            <a:ext cx="57277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8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97" y="2919739"/>
            <a:ext cx="6228469" cy="236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8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9" y="2329695"/>
            <a:ext cx="10370121" cy="393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95" y="1664774"/>
            <a:ext cx="4866005" cy="41182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4160"/>
            <a:ext cx="2639724" cy="41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6"/>
            <a:ext cx="11025249" cy="890649"/>
          </a:xfrm>
        </p:spPr>
        <p:txBody>
          <a:bodyPr/>
          <a:lstStyle/>
          <a:p>
            <a:r>
              <a:rPr lang="en-US" sz="3600" dirty="0" smtClean="0"/>
              <a:t>Skills Learnt - </a:t>
            </a:r>
            <a:r>
              <a:rPr lang="en-US" sz="3600" dirty="0"/>
              <a:t>for any new technology, framework or tools:</a:t>
            </a:r>
            <a:r>
              <a:rPr lang="en-SG" sz="3600" dirty="0"/>
              <a:t/>
            </a:r>
            <a:br>
              <a:rPr lang="en-SG" sz="3600" dirty="0"/>
            </a:br>
            <a:endParaRPr lang="en-US" sz="3600" dirty="0"/>
          </a:p>
        </p:txBody>
      </p:sp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xmlns="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161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xmlns="" id="{F2110C71-00D1-4949-9213-38E48FACE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30926" y="2545226"/>
            <a:ext cx="624548" cy="624548"/>
          </a:xfrm>
          <a:prstGeom prst="rect">
            <a:avLst/>
          </a:prstGeom>
        </p:spPr>
      </p:pic>
      <p:pic>
        <p:nvPicPr>
          <p:cNvPr id="14" name="Graphic 13" descr="Signpost">
            <a:extLst>
              <a:ext uri="{FF2B5EF4-FFF2-40B4-BE49-F238E27FC236}">
                <a16:creationId xmlns:a16="http://schemas.microsoft.com/office/drawing/2014/main" xmlns="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Canyon scene">
            <a:extLst>
              <a:ext uri="{FF2B5EF4-FFF2-40B4-BE49-F238E27FC236}">
                <a16:creationId xmlns:a16="http://schemas.microsoft.com/office/drawing/2014/main" xmlns="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FE2B34C-7760-453F-8A81-50335F1BD6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ED1379-2C64-4902-A414-90051165C9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74383B4-AACC-4685-AB80-6888FAA0B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C3D0FF-B59D-47D4-8EEE-5EF3EA7C3C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C1168A37-F12A-42E8-A95E-69747461C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Presentation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xmlns="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268450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man with an AR headset">
            <a:extLst>
              <a:ext uri="{FF2B5EF4-FFF2-40B4-BE49-F238E27FC236}">
                <a16:creationId xmlns:a16="http://schemas.microsoft.com/office/drawing/2014/main" xmlns="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6305550" cy="67278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645367"/>
            <a:ext cx="4695825" cy="833663"/>
          </a:xfrm>
        </p:spPr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immediate feedback loop and reducing </a:t>
            </a:r>
            <a:r>
              <a:rPr lang="en-SG" dirty="0" smtClean="0"/>
              <a:t>frustration</a:t>
            </a:r>
          </a:p>
          <a:p>
            <a:r>
              <a:rPr lang="en-SG" dirty="0" smtClean="0"/>
              <a:t>find </a:t>
            </a:r>
            <a:r>
              <a:rPr lang="en-SG" dirty="0"/>
              <a:t>ways to create closer feedback loop for processes to improve work </a:t>
            </a:r>
            <a:r>
              <a:rPr lang="en-SG" dirty="0" smtClean="0"/>
              <a:t>engagement</a:t>
            </a:r>
          </a:p>
          <a:p>
            <a:endParaRPr lang="en-SG" dirty="0"/>
          </a:p>
          <a:p>
            <a:r>
              <a:rPr lang="en-SG" dirty="0" smtClean="0"/>
              <a:t>reduce </a:t>
            </a:r>
            <a:r>
              <a:rPr lang="en-SG" dirty="0"/>
              <a:t>friction in terms of accessibility of learning ==&gt; find ways to reduce gap with existing knowledge and new knowledge</a:t>
            </a:r>
          </a:p>
          <a:p>
            <a:r>
              <a:rPr lang="en-SG" dirty="0"/>
              <a:t>increase friction in terms of having processes that increase opportunities to think and </a:t>
            </a:r>
            <a:r>
              <a:rPr lang="en-SG" dirty="0" smtClean="0"/>
              <a:t>reflect</a:t>
            </a:r>
            <a:endParaRPr lang="en-SG" dirty="0"/>
          </a:p>
          <a:p>
            <a:r>
              <a:rPr lang="en-SG" dirty="0"/>
              <a:t>clarify </a:t>
            </a:r>
            <a:r>
              <a:rPr lang="en-SG" dirty="0" smtClean="0"/>
              <a:t>boundaries and expectations </a:t>
            </a:r>
            <a:r>
              <a:rPr lang="en-SG" dirty="0"/>
              <a:t>clearly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AE7730F-1A0D-4B11-BA09-6A6CAA96FE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64627DB-2C83-4D9C-A498-D5BCC9A2B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is what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learned</a:t>
            </a:r>
          </a:p>
          <a:p>
            <a:r>
              <a:rPr lang="en-US" sz="1800" b="1" dirty="0" smtClean="0"/>
              <a:t>Learnt how to learn new technology which was not exposed to in </a:t>
            </a:r>
            <a:r>
              <a:rPr lang="en-US" sz="1800" dirty="0" smtClean="0"/>
              <a:t>coursework </a:t>
            </a:r>
            <a:r>
              <a:rPr lang="en-US" sz="1800" dirty="0"/>
              <a:t>because there were ready materials </a:t>
            </a:r>
            <a:r>
              <a:rPr lang="en-US" sz="1800" dirty="0" smtClean="0"/>
              <a:t>from school</a:t>
            </a:r>
            <a:endParaRPr lang="en-SG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Confidence and experience to explore and learn new frameworks and technology by 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 smtClean="0"/>
              <a:t>Put people into roles suited for them, clarify expectations, end objectives and connect to values</a:t>
            </a:r>
            <a:endParaRPr lang="en-US" sz="18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3D1241-4F6B-4523-A0D3-68E3CDBC0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BF8379-6FA4-47C8-A343-950346DD4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0DE557-B4FF-44B4-B945-B5B41DBDA3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B801CDE-088C-4A56-83CA-BF9F27106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92980D7-ED01-4955-83DB-59BA18C94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35332-AE25-4CC4-AA91-61D728B2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59498"/>
            <a:ext cx="10515600" cy="2852737"/>
          </a:xfrm>
        </p:spPr>
        <p:txBody>
          <a:bodyPr anchor="ctr"/>
          <a:lstStyle/>
          <a:p>
            <a:pPr algn="ctr"/>
            <a:r>
              <a:rPr lang="en-SG" dirty="0">
                <a:latin typeface="Lucida Console" panose="020B0609040504020204" pitchFamily="49" charset="0"/>
              </a:rPr>
              <a:t>Thank You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02385D-4676-4F2D-ACF5-AE318A44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89121"/>
            <a:ext cx="10515600" cy="1972354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Creators: </a:t>
            </a:r>
          </a:p>
          <a:p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[ Ge Xiao Min ] [ </a:t>
            </a:r>
            <a:r>
              <a:rPr lang="en-SG" dirty="0" err="1">
                <a:solidFill>
                  <a:schemeClr val="bg1">
                    <a:lumMod val="85000"/>
                  </a:schemeClr>
                </a:solidFill>
              </a:rPr>
              <a:t>Liou</a:t>
            </a: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 Cheng Xiang ]</a:t>
            </a:r>
          </a:p>
          <a:p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[ Ming Xi ] [ Yeo Shen Yean ]						</a:t>
            </a:r>
            <a:r>
              <a:rPr lang="en-SG" dirty="0" err="1">
                <a:solidFill>
                  <a:schemeClr val="bg1">
                    <a:lumMod val="85000"/>
                  </a:schemeClr>
                </a:solidFill>
              </a:rPr>
              <a:t>GDipSA</a:t>
            </a: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 Batch 49</a:t>
            </a: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083915-B742-4E9B-8463-80DF66156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SG" dirty="0"/>
              <a:t>Overview  of Company &amp;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xmlns="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4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xmlns="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605913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SG" dirty="0"/>
              <a:t>Project Role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xmlns="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306299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06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xmlns="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68535"/>
              </p:ext>
            </p:extLst>
          </p:nvPr>
        </p:nvGraphicFramePr>
        <p:xfrm>
          <a:off x="887197" y="519343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4B4377C-A83E-43CB-B03E-F7F9DBC931D2}"/>
              </a:ext>
            </a:extLst>
          </p:cNvPr>
          <p:cNvGrpSpPr/>
          <p:nvPr/>
        </p:nvGrpSpPr>
        <p:grpSpPr>
          <a:xfrm>
            <a:off x="1612775" y="1331650"/>
            <a:ext cx="4705166" cy="799429"/>
            <a:chOff x="718670" y="1048629"/>
            <a:chExt cx="4539118" cy="7994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E14701C-C164-4C29-B9A5-73621CD324F8}"/>
                </a:ext>
              </a:extLst>
            </p:cNvPr>
            <p:cNvSpPr/>
            <p:nvPr/>
          </p:nvSpPr>
          <p:spPr>
            <a:xfrm>
              <a:off x="718670" y="1048629"/>
              <a:ext cx="4539118" cy="7994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2EB42FF-A001-44DC-8FBA-E46CB654EF87}"/>
                </a:ext>
              </a:extLst>
            </p:cNvPr>
            <p:cNvSpPr txBox="1"/>
            <p:nvPr/>
          </p:nvSpPr>
          <p:spPr>
            <a:xfrm>
              <a:off x="718670" y="1048629"/>
              <a:ext cx="4539118" cy="799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 smtClean="0">
                  <a:solidFill>
                    <a:schemeClr val="bg1"/>
                  </a:solidFill>
                </a:rPr>
                <a:t>Explore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PostgresQL</a:t>
              </a:r>
              <a:r>
                <a:rPr lang="en-US" sz="2800" dirty="0" smtClean="0">
                  <a:solidFill>
                    <a:schemeClr val="bg1"/>
                  </a:solidFill>
                </a:rPr>
                <a:t> with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.Net</a:t>
              </a:r>
              <a:r>
                <a:rPr lang="en-US" sz="2800" dirty="0" smtClean="0">
                  <a:solidFill>
                    <a:schemeClr val="bg1"/>
                  </a:solidFill>
                </a:rPr>
                <a:t> Core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64D9564-0896-4AD4-9BD3-056B9E32707A}"/>
              </a:ext>
            </a:extLst>
          </p:cNvPr>
          <p:cNvSpPr txBox="1">
            <a:spLocks/>
          </p:cNvSpPr>
          <p:nvPr/>
        </p:nvSpPr>
        <p:spPr>
          <a:xfrm>
            <a:off x="7512000" y="0"/>
            <a:ext cx="4680000" cy="6721473"/>
          </a:xfrm>
          <a:prstGeom prst="rect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45720" rIns="39600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Deliverables &amp; </a:t>
            </a:r>
            <a:br>
              <a:rPr lang="en-SG"/>
            </a:br>
            <a:r>
              <a:rPr lang="en-SG"/>
              <a:t>Benefits to Company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00D586DB-1633-4644-8839-6284DDD4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Deliverables &amp; </a:t>
            </a:r>
            <a:br>
              <a:rPr lang="en-SG" dirty="0"/>
            </a:br>
            <a:r>
              <a:rPr lang="en-SG" dirty="0"/>
              <a:t>Benefits to Company</a:t>
            </a:r>
          </a:p>
        </p:txBody>
      </p:sp>
      <p:sp>
        <p:nvSpPr>
          <p:cNvPr id="15" name="Slide Number Placeholder 19">
            <a:extLst>
              <a:ext uri="{FF2B5EF4-FFF2-40B4-BE49-F238E27FC236}">
                <a16:creationId xmlns:a16="http://schemas.microsoft.com/office/drawing/2014/main" xmlns="" id="{7BDC0493-A019-442C-9C42-CDA276EA4932}"/>
              </a:ext>
            </a:extLst>
          </p:cNvPr>
          <p:cNvSpPr txBox="1">
            <a:spLocks/>
          </p:cNvSpPr>
          <p:nvPr/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xmlns="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538794"/>
              </p:ext>
            </p:extLst>
          </p:nvPr>
        </p:nvGraphicFramePr>
        <p:xfrm>
          <a:off x="887197" y="519343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4B4377C-A83E-43CB-B03E-F7F9DBC931D2}"/>
              </a:ext>
            </a:extLst>
          </p:cNvPr>
          <p:cNvGrpSpPr/>
          <p:nvPr/>
        </p:nvGrpSpPr>
        <p:grpSpPr>
          <a:xfrm>
            <a:off x="1612775" y="1331650"/>
            <a:ext cx="4705166" cy="799429"/>
            <a:chOff x="718670" y="1048629"/>
            <a:chExt cx="4539118" cy="7994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E14701C-C164-4C29-B9A5-73621CD324F8}"/>
                </a:ext>
              </a:extLst>
            </p:cNvPr>
            <p:cNvSpPr/>
            <p:nvPr/>
          </p:nvSpPr>
          <p:spPr>
            <a:xfrm>
              <a:off x="718670" y="1048629"/>
              <a:ext cx="4539118" cy="7994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2EB42FF-A001-44DC-8FBA-E46CB654EF87}"/>
                </a:ext>
              </a:extLst>
            </p:cNvPr>
            <p:cNvSpPr txBox="1"/>
            <p:nvPr/>
          </p:nvSpPr>
          <p:spPr>
            <a:xfrm>
              <a:off x="718670" y="1048629"/>
              <a:ext cx="4539118" cy="799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 smtClean="0">
                  <a:solidFill>
                    <a:schemeClr val="bg1"/>
                  </a:solidFill>
                </a:rPr>
                <a:t>Configure AWS cloud technology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64D9564-0896-4AD4-9BD3-056B9E32707A}"/>
              </a:ext>
            </a:extLst>
          </p:cNvPr>
          <p:cNvSpPr txBox="1">
            <a:spLocks/>
          </p:cNvSpPr>
          <p:nvPr/>
        </p:nvSpPr>
        <p:spPr>
          <a:xfrm>
            <a:off x="7512000" y="0"/>
            <a:ext cx="4680000" cy="6721473"/>
          </a:xfrm>
          <a:prstGeom prst="rect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45720" rIns="39600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Deliverables &amp; </a:t>
            </a:r>
            <a:br>
              <a:rPr lang="en-SG"/>
            </a:br>
            <a:r>
              <a:rPr lang="en-SG"/>
              <a:t>Benefits to Company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00D586DB-1633-4644-8839-6284DDD4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Deliverables &amp; </a:t>
            </a:r>
            <a:br>
              <a:rPr lang="en-SG" dirty="0"/>
            </a:br>
            <a:r>
              <a:rPr lang="en-SG" dirty="0"/>
              <a:t>Benefits to Company</a:t>
            </a:r>
          </a:p>
        </p:txBody>
      </p:sp>
      <p:sp>
        <p:nvSpPr>
          <p:cNvPr id="15" name="Slide Number Placeholder 19">
            <a:extLst>
              <a:ext uri="{FF2B5EF4-FFF2-40B4-BE49-F238E27FC236}">
                <a16:creationId xmlns:a16="http://schemas.microsoft.com/office/drawing/2014/main" xmlns="" id="{7BDC0493-A019-442C-9C42-CDA276EA4932}"/>
              </a:ext>
            </a:extLst>
          </p:cNvPr>
          <p:cNvSpPr txBox="1">
            <a:spLocks/>
          </p:cNvSpPr>
          <p:nvPr/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xmlns="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87197" y="519343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4B4377C-A83E-43CB-B03E-F7F9DBC931D2}"/>
              </a:ext>
            </a:extLst>
          </p:cNvPr>
          <p:cNvGrpSpPr/>
          <p:nvPr/>
        </p:nvGrpSpPr>
        <p:grpSpPr>
          <a:xfrm>
            <a:off x="1612775" y="1331650"/>
            <a:ext cx="4705166" cy="799429"/>
            <a:chOff x="718670" y="1048629"/>
            <a:chExt cx="4539118" cy="7994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E14701C-C164-4C29-B9A5-73621CD324F8}"/>
                </a:ext>
              </a:extLst>
            </p:cNvPr>
            <p:cNvSpPr/>
            <p:nvPr/>
          </p:nvSpPr>
          <p:spPr>
            <a:xfrm>
              <a:off x="718670" y="1048629"/>
              <a:ext cx="4539118" cy="7994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2EB42FF-A001-44DC-8FBA-E46CB654EF87}"/>
                </a:ext>
              </a:extLst>
            </p:cNvPr>
            <p:cNvSpPr txBox="1"/>
            <p:nvPr/>
          </p:nvSpPr>
          <p:spPr>
            <a:xfrm>
              <a:off x="718670" y="1048629"/>
              <a:ext cx="4539118" cy="799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 smtClean="0">
                  <a:solidFill>
                    <a:schemeClr val="bg1"/>
                  </a:solidFill>
                </a:rPr>
                <a:t>Customization on features of open source LMS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64D9564-0896-4AD4-9BD3-056B9E32707A}"/>
              </a:ext>
            </a:extLst>
          </p:cNvPr>
          <p:cNvSpPr txBox="1">
            <a:spLocks/>
          </p:cNvSpPr>
          <p:nvPr/>
        </p:nvSpPr>
        <p:spPr>
          <a:xfrm>
            <a:off x="7512000" y="0"/>
            <a:ext cx="4680000" cy="6721473"/>
          </a:xfrm>
          <a:prstGeom prst="rect">
            <a:avLst/>
          </a:prstGeo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45720" rIns="39600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Deliverables &amp; </a:t>
            </a:r>
            <a:br>
              <a:rPr lang="en-SG"/>
            </a:br>
            <a:r>
              <a:rPr lang="en-SG"/>
              <a:t>Benefits to Company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00D586DB-1633-4644-8839-6284DDD4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Deliverables &amp; </a:t>
            </a:r>
            <a:br>
              <a:rPr lang="en-SG" dirty="0"/>
            </a:br>
            <a:r>
              <a:rPr lang="en-SG" dirty="0"/>
              <a:t>Benefits to Company</a:t>
            </a:r>
          </a:p>
        </p:txBody>
      </p:sp>
      <p:sp>
        <p:nvSpPr>
          <p:cNvPr id="15" name="Slide Number Placeholder 19">
            <a:extLst>
              <a:ext uri="{FF2B5EF4-FFF2-40B4-BE49-F238E27FC236}">
                <a16:creationId xmlns:a16="http://schemas.microsoft.com/office/drawing/2014/main" xmlns="" id="{7BDC0493-A019-442C-9C42-CDA276EA4932}"/>
              </a:ext>
            </a:extLst>
          </p:cNvPr>
          <p:cNvSpPr txBox="1">
            <a:spLocks/>
          </p:cNvSpPr>
          <p:nvPr/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5"/>
            <a:ext cx="6273800" cy="2064769"/>
          </a:xfrm>
        </p:spPr>
        <p:txBody>
          <a:bodyPr/>
          <a:lstStyle/>
          <a:p>
            <a:r>
              <a:rPr lang="en-US" dirty="0" smtClean="0"/>
              <a:t>Demonstration of applications and technologies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into steps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2DB72-01A8-424A-8CEF-8BD2418A8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AAAEAA-CCF6-4E36-A4A3-5AF49D009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949406-858F-4224-BC48-197463899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1D0A4E21-00BC-4451-94C9-943503852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1177" y="554544"/>
            <a:ext cx="11800161" cy="5762805"/>
            <a:chOff x="411177" y="554544"/>
            <a:chExt cx="11800161" cy="576280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638" y="2824849"/>
              <a:ext cx="5727700" cy="349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77" y="1810096"/>
              <a:ext cx="5616575" cy="287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198" y="554544"/>
              <a:ext cx="4114800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2" y="3995109"/>
            <a:ext cx="57467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413582" y="2954428"/>
            <a:ext cx="8511231" cy="2067594"/>
            <a:chOff x="3973523" y="2574540"/>
            <a:chExt cx="8511231" cy="206759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523" y="2574540"/>
              <a:ext cx="2118442" cy="13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529" y="2599097"/>
              <a:ext cx="2689225" cy="204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667736F3BCE4A8523A94AFA6EAF21" ma:contentTypeVersion="8" ma:contentTypeDescription="Create a new document." ma:contentTypeScope="" ma:versionID="d2f9865c0658b9f72734f27e9d6e71ef">
  <xsd:schema xmlns:xsd="http://www.w3.org/2001/XMLSchema" xmlns:xs="http://www.w3.org/2001/XMLSchema" xmlns:p="http://schemas.microsoft.com/office/2006/metadata/properties" xmlns:ns2="bfdc417c-d7f0-4385-9dfb-514826312a38" targetNamespace="http://schemas.microsoft.com/office/2006/metadata/properties" ma:root="true" ma:fieldsID="2da24d72265fadf3cf411115b4d5a380" ns2:_="">
    <xsd:import namespace="bfdc417c-d7f0-4385-9dfb-514826312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c417c-d7f0-4385-9dfb-514826312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fdc417c-d7f0-4385-9dfb-514826312a38" xsi:nil="true"/>
  </documentManagement>
</p:properties>
</file>

<file path=customXml/itemProps1.xml><?xml version="1.0" encoding="utf-8"?>
<ds:datastoreItem xmlns:ds="http://schemas.openxmlformats.org/officeDocument/2006/customXml" ds:itemID="{B43E13EF-144A-4CF5-AF9F-9690AFB74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dc417c-d7f0-4385-9dfb-514826312a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purl.org/dc/dcmitype/"/>
    <ds:schemaRef ds:uri="http://schemas.microsoft.com/office/infopath/2007/PartnerControls"/>
    <ds:schemaRef ds:uri="bfdc417c-d7f0-4385-9dfb-514826312a38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270</TotalTime>
  <Words>658</Words>
  <Application>Microsoft Office PowerPoint</Application>
  <PresentationFormat>Widescreen</PresentationFormat>
  <Paragraphs>159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Wingdings</vt:lpstr>
      <vt:lpstr>Office Theme</vt:lpstr>
      <vt:lpstr>Campus Management System</vt:lpstr>
      <vt:lpstr>Presentation Outline</vt:lpstr>
      <vt:lpstr>Overview  of Company &amp; Project </vt:lpstr>
      <vt:lpstr>Business Value</vt:lpstr>
      <vt:lpstr>Project Role </vt:lpstr>
      <vt:lpstr>Deliverables &amp;  Benefits to Company</vt:lpstr>
      <vt:lpstr>Deliverables &amp;  Benefits to Company</vt:lpstr>
      <vt:lpstr>Deliverables &amp;  Benefits to Company</vt:lpstr>
      <vt:lpstr>Demonstration of applications and technologies </vt:lpstr>
      <vt:lpstr>Demonstration of applications and technologies </vt:lpstr>
      <vt:lpstr>Demonstration of applications and technologies </vt:lpstr>
      <vt:lpstr>Demonstration of applications and technologies </vt:lpstr>
      <vt:lpstr>Demonstration of applications and technologies </vt:lpstr>
      <vt:lpstr>Demonstration of applications and technologies </vt:lpstr>
      <vt:lpstr>Demonstration of applications and technologies </vt:lpstr>
      <vt:lpstr>Demonstration of applications and technologies </vt:lpstr>
      <vt:lpstr>Demonstration of applications and technologies </vt:lpstr>
      <vt:lpstr>Demonstration of applications and technologies </vt:lpstr>
      <vt:lpstr>Skills Learnt - for any new technology, framework or tools: </vt:lpstr>
      <vt:lpstr>Lessons Learnt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Management System</dc:title>
  <dc:creator>Ge Xiao Min</dc:creator>
  <cp:lastModifiedBy>Ming Xi</cp:lastModifiedBy>
  <cp:revision>17</cp:revision>
  <dcterms:created xsi:type="dcterms:W3CDTF">2020-07-18T06:55:11Z</dcterms:created>
  <dcterms:modified xsi:type="dcterms:W3CDTF">2020-07-20T05:51:32Z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0x010100766667736F3BCE4A8523A94AFA6EAF21</vt:lpwstr>
  </property>
</Properties>
</file>