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E81F-4B4B-46C0-A6EF-12F916F7F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89DB-5096-4270-BCFD-95AC603BC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8CE4-2E0F-4638-8384-9599AE82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D7CE-3663-49BF-9CC2-EFAD22A0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3D30-7D2B-46DF-8782-4CC25526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C4F6-252A-469C-BB3F-89D71263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2346A-8F93-4BC0-90CE-EEE91C1A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D69C-6A06-43D3-8DBB-5A042311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4D27-BE52-4F44-843D-8DAEA84F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B163-E9A6-4D7C-8EE5-C8496742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13509-D8D8-40A3-ABE3-4B0C50C01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F4D1B-F36B-4080-B9C7-533066CAB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ED62-B481-4B42-9B93-6BCCEA9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423B-2EA0-4CB0-B099-45A36C3A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7EE2-B31C-46EF-B439-30291EBE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2B0C-DAC8-43D3-99CA-4A27FEA2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C142-3EF7-4689-87DD-B256462F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96E0A-4E2B-4D27-ABC9-0C9AF7BA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6536-24DE-471F-B808-A26105F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13B1-C5A7-4DF4-9DBF-F63339B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4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A590-425A-4086-8FDD-0C54B01C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E905F-F1D1-4CBB-9945-790E26EE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2321-2356-4D72-8F06-0E2A1532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A5BB-58B5-4FC3-A7A6-A882B69D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3FFFF-EB4B-43B9-9184-5F8342D4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0501-A689-4503-9BB5-76D8AD3C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C53C-E515-4712-834E-619FD4DC8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80C8-25BC-465E-BBDB-2A7D7FC6C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ACB68-65AD-4FFA-B1FB-839C79C8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FC2D-FFA4-4EB2-AECD-1743E705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5196-6E44-4AA4-B326-EDAC7CCE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C542-484C-4205-9DEE-47DBA7EA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0696-AE9D-4B52-991A-AEAE58AC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DB9C5-49E0-4B07-8DC2-550BC24F5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26486-AAE9-4927-AC5D-743EA52D6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CA027-8817-447B-9D08-07536458B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A8A5E-E3F8-4F53-B8E9-32E7CD6A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2E9C3-7331-464E-B17B-529655B7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F4251-CA86-48D3-A41E-1D81EBD1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8A77-9D32-4C03-BC1D-1208E7CD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A89FC-0106-48A2-BDFD-2CE2C7BA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CC555-77F9-4352-A5A7-2822479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4085-05B6-4CC1-AAF2-6F2BE2DD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852D2-3EFC-4FF3-A98F-9030C7C0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3FFDA-437E-4FE3-8ADC-F23F55F8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4687B-BEBD-4B4A-9116-AA2DD4B2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3140-FB3C-4299-82FF-026FB669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6121-E4DE-4078-A4F5-3A4EB9D3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0F118-DB06-41C6-B0A9-F97FB55F3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B4629-7BE8-40CD-8735-989DCA75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EAA1-0EEA-44DD-B1C7-6B79B5FB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6E0A8-F3FF-4101-8094-5AAF50C0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F778-D678-414F-9FCD-9B3B0F6B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7BCEF-C50C-4C1B-B1AE-93DD23C52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06129-3CB3-4440-BD1B-E8CEC4F4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E8BF2-CE69-4D02-AE34-B745060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AABC-25D9-40D6-8CAF-1B699112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8AA1B-4D5F-401F-A96A-AFDAEC67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3406F-B1CF-4703-94B3-36837465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1D7F-A92C-4E48-8242-58D5BB03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AF5C-6AA6-43C4-AEC5-7913A44E1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F903-0555-4AA1-B75C-2CBDA5EFA12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987B-37A9-45AA-B280-EAD62C911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880C-C5FD-447C-9049-70357380E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6534-565D-4637-8E0E-53F600C6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9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0DC27-3D00-443A-855A-5B8038B88DCD}"/>
              </a:ext>
            </a:extLst>
          </p:cNvPr>
          <p:cNvSpPr txBox="1"/>
          <p:nvPr/>
        </p:nvSpPr>
        <p:spPr>
          <a:xfrm>
            <a:off x="3876963" y="2886075"/>
            <a:ext cx="598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Installation of eclipse to run the java program</a:t>
            </a:r>
          </a:p>
        </p:txBody>
      </p:sp>
    </p:spTree>
    <p:extLst>
      <p:ext uri="{BB962C8B-B14F-4D97-AF65-F5344CB8AC3E}">
        <p14:creationId xmlns:p14="http://schemas.microsoft.com/office/powerpoint/2010/main" val="368138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9C911-65E7-4221-84C5-D451AEB6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0"/>
            <a:ext cx="6752965" cy="6155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1C355E-137F-48D4-94AD-7D38D3EEC434}"/>
              </a:ext>
            </a:extLst>
          </p:cNvPr>
          <p:cNvSpPr txBox="1"/>
          <p:nvPr/>
        </p:nvSpPr>
        <p:spPr>
          <a:xfrm flipH="1">
            <a:off x="4427219" y="6353175"/>
            <a:ext cx="293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Create new package </a:t>
            </a:r>
          </a:p>
        </p:txBody>
      </p:sp>
    </p:spTree>
    <p:extLst>
      <p:ext uri="{BB962C8B-B14F-4D97-AF65-F5344CB8AC3E}">
        <p14:creationId xmlns:p14="http://schemas.microsoft.com/office/powerpoint/2010/main" val="217150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C550D1-7DB7-4A0F-B93F-01348697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0"/>
            <a:ext cx="6730241" cy="5872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66DD2E-282E-4C71-9A38-B03A9996DB5D}"/>
              </a:ext>
            </a:extLst>
          </p:cNvPr>
          <p:cNvSpPr txBox="1"/>
          <p:nvPr/>
        </p:nvSpPr>
        <p:spPr>
          <a:xfrm>
            <a:off x="3695700" y="6143625"/>
            <a:ext cx="641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Create class file which is “.java” (executable) file</a:t>
            </a:r>
          </a:p>
        </p:txBody>
      </p:sp>
    </p:spTree>
    <p:extLst>
      <p:ext uri="{BB962C8B-B14F-4D97-AF65-F5344CB8AC3E}">
        <p14:creationId xmlns:p14="http://schemas.microsoft.com/office/powerpoint/2010/main" val="91175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E8BBA-5E3E-4F97-9D98-F6FA9ACE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253"/>
            <a:ext cx="12192000" cy="5209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93733-AE1F-45DE-B11E-DF693D313A2C}"/>
              </a:ext>
            </a:extLst>
          </p:cNvPr>
          <p:cNvSpPr txBox="1"/>
          <p:nvPr/>
        </p:nvSpPr>
        <p:spPr>
          <a:xfrm flipH="1">
            <a:off x="3657600" y="6211669"/>
            <a:ext cx="37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Type commands of your program under main</a:t>
            </a:r>
          </a:p>
        </p:txBody>
      </p:sp>
    </p:spTree>
    <p:extLst>
      <p:ext uri="{BB962C8B-B14F-4D97-AF65-F5344CB8AC3E}">
        <p14:creationId xmlns:p14="http://schemas.microsoft.com/office/powerpoint/2010/main" val="155887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0EA97-7490-4EB2-A9CC-62A6FB86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0"/>
            <a:ext cx="10277475" cy="5781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ED1EAD-C3AF-4F1B-92BA-C04367E5D186}"/>
              </a:ext>
            </a:extLst>
          </p:cNvPr>
          <p:cNvSpPr txBox="1"/>
          <p:nvPr/>
        </p:nvSpPr>
        <p:spPr>
          <a:xfrm>
            <a:off x="5057775" y="6153150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41393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CDE2D-DDC1-41EB-A7D4-627B4CAAB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0"/>
            <a:ext cx="9820275" cy="55239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830A4-EE11-4862-8A70-EE239C9467F5}"/>
              </a:ext>
            </a:extLst>
          </p:cNvPr>
          <p:cNvSpPr/>
          <p:nvPr/>
        </p:nvSpPr>
        <p:spPr>
          <a:xfrm>
            <a:off x="3048000" y="60871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https://www.oracle.com/technetwork/java/javase/downloads/jdk8-downloads-2133151.html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6B695-8263-43A5-A6CF-344F73AD6EC1}"/>
              </a:ext>
            </a:extLst>
          </p:cNvPr>
          <p:cNvSpPr txBox="1"/>
          <p:nvPr/>
        </p:nvSpPr>
        <p:spPr>
          <a:xfrm>
            <a:off x="4305300" y="5620866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Download and install Java</a:t>
            </a:r>
          </a:p>
        </p:txBody>
      </p:sp>
    </p:spTree>
    <p:extLst>
      <p:ext uri="{BB962C8B-B14F-4D97-AF65-F5344CB8AC3E}">
        <p14:creationId xmlns:p14="http://schemas.microsoft.com/office/powerpoint/2010/main" val="390527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1D2D0-DEA0-4688-A920-C4D8273D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8975378" cy="5626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F12D7E-AF90-4A21-B778-532E6323DC71}"/>
              </a:ext>
            </a:extLst>
          </p:cNvPr>
          <p:cNvSpPr txBox="1"/>
          <p:nvPr/>
        </p:nvSpPr>
        <p:spPr>
          <a:xfrm>
            <a:off x="3771900" y="5734050"/>
            <a:ext cx="463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https://www.eclipse.org/downloads/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394717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32D92-48D5-48E7-B21F-F1BF388C6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41" y="752232"/>
            <a:ext cx="11120718" cy="2172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AA5A3E-0F6E-43C9-8659-3C2E8656EC5D}"/>
              </a:ext>
            </a:extLst>
          </p:cNvPr>
          <p:cNvSpPr txBox="1"/>
          <p:nvPr/>
        </p:nvSpPr>
        <p:spPr>
          <a:xfrm>
            <a:off x="4495800" y="3362325"/>
            <a:ext cx="276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Select above option </a:t>
            </a:r>
          </a:p>
        </p:txBody>
      </p:sp>
    </p:spTree>
    <p:extLst>
      <p:ext uri="{BB962C8B-B14F-4D97-AF65-F5344CB8AC3E}">
        <p14:creationId xmlns:p14="http://schemas.microsoft.com/office/powerpoint/2010/main" val="400217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A74CA6-1479-456A-AA73-8DFDDD8B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17948"/>
            <a:ext cx="6589541" cy="68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9DC30-13D5-454A-9C59-364B6BA0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59" y="0"/>
            <a:ext cx="6938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4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59507-30DF-438A-B8C3-12FF2F04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47"/>
            <a:ext cx="12259235" cy="69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8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31DFAB-4470-4AB4-A232-C612B136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0"/>
            <a:ext cx="8493041" cy="6387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A95461-F5C9-4C55-BE94-9DC844B06F0B}"/>
              </a:ext>
            </a:extLst>
          </p:cNvPr>
          <p:cNvSpPr txBox="1"/>
          <p:nvPr/>
        </p:nvSpPr>
        <p:spPr>
          <a:xfrm>
            <a:off x="4562475" y="6488668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Close Welcome tab</a:t>
            </a:r>
          </a:p>
        </p:txBody>
      </p:sp>
    </p:spTree>
    <p:extLst>
      <p:ext uri="{BB962C8B-B14F-4D97-AF65-F5344CB8AC3E}">
        <p14:creationId xmlns:p14="http://schemas.microsoft.com/office/powerpoint/2010/main" val="50543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0EB656-A63B-4AEC-84BD-79FCB13C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46" y="0"/>
            <a:ext cx="5928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9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 Nagpure</dc:creator>
  <cp:lastModifiedBy>Vaishali Nagpure</cp:lastModifiedBy>
  <cp:revision>9</cp:revision>
  <dcterms:created xsi:type="dcterms:W3CDTF">2019-01-16T02:16:25Z</dcterms:created>
  <dcterms:modified xsi:type="dcterms:W3CDTF">2019-01-16T21:14:54Z</dcterms:modified>
</cp:coreProperties>
</file>