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4" r:id="rId4"/>
    <p:sldId id="265" r:id="rId5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98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63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B88575A2-1D5A-9FEF-C342-DDD77DD4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>
            <a:extLst>
              <a:ext uri="{FF2B5EF4-FFF2-40B4-BE49-F238E27FC236}">
                <a16:creationId xmlns:a16="http://schemas.microsoft.com/office/drawing/2014/main" id="{4D9546CE-FDC6-12A5-5EBA-0865930CDA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>
            <a:extLst>
              <a:ext uri="{FF2B5EF4-FFF2-40B4-BE49-F238E27FC236}">
                <a16:creationId xmlns:a16="http://schemas.microsoft.com/office/drawing/2014/main" id="{F27FEA10-EACD-335E-C5BB-75C979670D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5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96D63CCF-29C4-0FB1-D0FB-10B01AB92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>
            <a:extLst>
              <a:ext uri="{FF2B5EF4-FFF2-40B4-BE49-F238E27FC236}">
                <a16:creationId xmlns:a16="http://schemas.microsoft.com/office/drawing/2014/main" id="{9BA78E18-D38F-B0B1-A7C0-C2A1DA5455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>
            <a:extLst>
              <a:ext uri="{FF2B5EF4-FFF2-40B4-BE49-F238E27FC236}">
                <a16:creationId xmlns:a16="http://schemas.microsoft.com/office/drawing/2014/main" id="{80C42CC5-F5FF-7CC5-197F-270945B4E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71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41413FCA-6869-12F7-7AE5-12E3FF94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>
            <a:extLst>
              <a:ext uri="{FF2B5EF4-FFF2-40B4-BE49-F238E27FC236}">
                <a16:creationId xmlns:a16="http://schemas.microsoft.com/office/drawing/2014/main" id="{B495C18F-C44E-3A38-1403-E0B7DBC3F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>
            <a:extLst>
              <a:ext uri="{FF2B5EF4-FFF2-40B4-BE49-F238E27FC236}">
                <a16:creationId xmlns:a16="http://schemas.microsoft.com/office/drawing/2014/main" id="{770256C6-F28A-E12F-2007-0FAD431FE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5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75360" y="1817040"/>
            <a:ext cx="7819200" cy="361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832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832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832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832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832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832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832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832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5360" y="5632080"/>
            <a:ext cx="6583680" cy="53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6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8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8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8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8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8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8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8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8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8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6;p19">
            <a:extLst>
              <a:ext uri="{FF2B5EF4-FFF2-40B4-BE49-F238E27FC236}">
                <a16:creationId xmlns:a16="http://schemas.microsoft.com/office/drawing/2014/main" id="{EF234311-37CC-E035-EA95-3C05A3946753}"/>
              </a:ext>
            </a:extLst>
          </p:cNvPr>
          <p:cNvSpPr txBox="1">
            <a:spLocks/>
          </p:cNvSpPr>
          <p:nvPr/>
        </p:nvSpPr>
        <p:spPr>
          <a:xfrm>
            <a:off x="-82193" y="411475"/>
            <a:ext cx="14712593" cy="109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4000" kern="0" dirty="0">
                <a:solidFill>
                  <a:schemeClr val="tx1"/>
                </a:solidFill>
              </a:rPr>
              <a:t>Current System Performance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endParaRPr kumimoji="0" lang="en-SG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ira Sans Extra Condensed"/>
              <a:sym typeface="Fira Sans Extra Condensed"/>
            </a:endParaRPr>
          </a:p>
        </p:txBody>
      </p:sp>
      <p:sp>
        <p:nvSpPr>
          <p:cNvPr id="6" name="Text 1"/>
          <p:cNvSpPr/>
          <p:nvPr/>
        </p:nvSpPr>
        <p:spPr>
          <a:xfrm>
            <a:off x="1153886" y="1039693"/>
            <a:ext cx="12039599" cy="918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2B0A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High-performing baseline with efficient system operation, but fast track operates at max capacity with </a:t>
            </a:r>
            <a:r>
              <a:rPr lang="en-US" sz="2400" b="1" dirty="0">
                <a:solidFill>
                  <a:srgbClr val="2B0AFF"/>
                </a:solidFill>
                <a:latin typeface="Inter Bold" pitchFamily="34" charset="0"/>
                <a:ea typeface="Inter Bold" pitchFamily="34" charset="-122"/>
              </a:rPr>
              <a:t>minimal operational buffer for demand fluctuations</a:t>
            </a:r>
            <a:endParaRPr lang="en-US" sz="2400" dirty="0"/>
          </a:p>
        </p:txBody>
      </p:sp>
      <p:sp>
        <p:nvSpPr>
          <p:cNvPr id="7" name="Text 2"/>
          <p:cNvSpPr/>
          <p:nvPr/>
        </p:nvSpPr>
        <p:spPr>
          <a:xfrm>
            <a:off x="1784802" y="3390624"/>
            <a:ext cx="2581037" cy="486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5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140 </a:t>
            </a:r>
            <a:r>
              <a:rPr lang="en-US" sz="36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mins</a:t>
            </a:r>
            <a:endParaRPr lang="en-US" sz="5400" dirty="0"/>
          </a:p>
        </p:txBody>
      </p:sp>
      <p:sp>
        <p:nvSpPr>
          <p:cNvPr id="8" name="Text 3"/>
          <p:cNvSpPr/>
          <p:nvPr/>
        </p:nvSpPr>
        <p:spPr>
          <a:xfrm>
            <a:off x="1377861" y="3962513"/>
            <a:ext cx="3679371" cy="573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2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90</a:t>
            </a:r>
            <a:r>
              <a:rPr lang="en-US" sz="2400" b="1" baseline="30000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</a:t>
            </a:r>
            <a:r>
              <a:rPr lang="en-US" sz="2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percentile Length of Stay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381000" y="4284082"/>
            <a:ext cx="5248117" cy="652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dirty="0">
                <a:latin typeface="Inter" pitchFamily="34" charset="0"/>
                <a:ea typeface="Inter" pitchFamily="34" charset="-122"/>
                <a:cs typeface="Inter" pitchFamily="34" charset="-120"/>
              </a:rPr>
              <a:t>Well within 4-hour target (international standard), </a:t>
            </a:r>
            <a:r>
              <a:rPr lang="en-US" dirty="0">
                <a:latin typeface="Inter" pitchFamily="34" charset="0"/>
                <a:ea typeface="Inter" pitchFamily="34" charset="-122"/>
              </a:rPr>
              <a:t>Indicates effective current operations</a:t>
            </a:r>
            <a:endParaRPr lang="en-US" dirty="0"/>
          </a:p>
        </p:txBody>
      </p:sp>
      <p:sp>
        <p:nvSpPr>
          <p:cNvPr id="10" name="Text 5"/>
          <p:cNvSpPr/>
          <p:nvPr/>
        </p:nvSpPr>
        <p:spPr>
          <a:xfrm>
            <a:off x="6461636" y="3390624"/>
            <a:ext cx="2581037" cy="486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5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97.4%</a:t>
            </a:r>
            <a:endParaRPr lang="en-US" sz="5400" dirty="0"/>
          </a:p>
        </p:txBody>
      </p:sp>
      <p:sp>
        <p:nvSpPr>
          <p:cNvPr id="11" name="Text 6"/>
          <p:cNvSpPr/>
          <p:nvPr/>
        </p:nvSpPr>
        <p:spPr>
          <a:xfrm>
            <a:off x="6830491" y="3965232"/>
            <a:ext cx="1843326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2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4-Hour Compliance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5645205" y="4284081"/>
            <a:ext cx="4277463" cy="485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dirty="0">
                <a:latin typeface="Inter" pitchFamily="34" charset="0"/>
                <a:ea typeface="Inter" pitchFamily="34" charset="-122"/>
                <a:cs typeface="Inter" pitchFamily="34" charset="-120"/>
              </a:rPr>
              <a:t>Exceeds international standard of 95%, Indicates a quality patient care delivery</a:t>
            </a:r>
            <a:endParaRPr lang="en-US" dirty="0"/>
          </a:p>
        </p:txBody>
      </p:sp>
      <p:sp>
        <p:nvSpPr>
          <p:cNvPr id="13" name="Text 8"/>
          <p:cNvSpPr/>
          <p:nvPr/>
        </p:nvSpPr>
        <p:spPr>
          <a:xfrm>
            <a:off x="10805445" y="3390624"/>
            <a:ext cx="2581037" cy="486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5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96%</a:t>
            </a:r>
            <a:endParaRPr lang="en-US" sz="5400" dirty="0"/>
          </a:p>
        </p:txBody>
      </p:sp>
      <p:sp>
        <p:nvSpPr>
          <p:cNvPr id="14" name="Text 9"/>
          <p:cNvSpPr/>
          <p:nvPr/>
        </p:nvSpPr>
        <p:spPr>
          <a:xfrm>
            <a:off x="11152036" y="3965232"/>
            <a:ext cx="1887736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2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 Track Utilization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10805445" y="4284082"/>
            <a:ext cx="2581037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dirty="0">
                <a:latin typeface="Inter" pitchFamily="34" charset="0"/>
                <a:ea typeface="Inter" pitchFamily="34" charset="-122"/>
                <a:cs typeface="Inter" pitchFamily="34" charset="-120"/>
              </a:rPr>
              <a:t>Operating at maximum capacity </a:t>
            </a:r>
          </a:p>
          <a:p>
            <a:pPr marL="0" indent="0" algn="ctr">
              <a:lnSpc>
                <a:spcPts val="1850"/>
              </a:lnSpc>
              <a:buNone/>
            </a:pPr>
            <a:r>
              <a:rPr lang="en-US" dirty="0">
                <a:latin typeface="Inter" pitchFamily="34" charset="0"/>
                <a:ea typeface="Inter" pitchFamily="34" charset="-122"/>
                <a:cs typeface="Inter" pitchFamily="34" charset="-120"/>
              </a:rPr>
              <a:t>(at capacity limit)</a:t>
            </a:r>
            <a:endParaRPr lang="en-US" dirty="0"/>
          </a:p>
        </p:txBody>
      </p:sp>
      <p:sp>
        <p:nvSpPr>
          <p:cNvPr id="28" name="Google Shape;2463;p37">
            <a:extLst>
              <a:ext uri="{FF2B5EF4-FFF2-40B4-BE49-F238E27FC236}">
                <a16:creationId xmlns:a16="http://schemas.microsoft.com/office/drawing/2014/main" id="{9B039B81-09AD-E862-C505-35E7FE0835A8}"/>
              </a:ext>
            </a:extLst>
          </p:cNvPr>
          <p:cNvSpPr/>
          <p:nvPr/>
        </p:nvSpPr>
        <p:spPr>
          <a:xfrm>
            <a:off x="2451008" y="2149269"/>
            <a:ext cx="1073811" cy="9986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464;p37">
            <a:extLst>
              <a:ext uri="{FF2B5EF4-FFF2-40B4-BE49-F238E27FC236}">
                <a16:creationId xmlns:a16="http://schemas.microsoft.com/office/drawing/2014/main" id="{C88AEC84-9781-14CC-A2EE-F8150CA1C060}"/>
              </a:ext>
            </a:extLst>
          </p:cNvPr>
          <p:cNvGrpSpPr/>
          <p:nvPr/>
        </p:nvGrpSpPr>
        <p:grpSpPr>
          <a:xfrm>
            <a:off x="2732227" y="2376761"/>
            <a:ext cx="537865" cy="466870"/>
            <a:chOff x="7163493" y="2299399"/>
            <a:chExt cx="366636" cy="342178"/>
          </a:xfrm>
        </p:grpSpPr>
        <p:sp>
          <p:nvSpPr>
            <p:cNvPr id="30" name="Google Shape;2465;p37">
              <a:extLst>
                <a:ext uri="{FF2B5EF4-FFF2-40B4-BE49-F238E27FC236}">
                  <a16:creationId xmlns:a16="http://schemas.microsoft.com/office/drawing/2014/main" id="{B07EA0C0-CBDE-D60E-30DE-75D6F8B2892D}"/>
                </a:ext>
              </a:extLst>
            </p:cNvPr>
            <p:cNvSpPr/>
            <p:nvPr/>
          </p:nvSpPr>
          <p:spPr>
            <a:xfrm>
              <a:off x="7247404" y="2299399"/>
              <a:ext cx="173535" cy="149282"/>
            </a:xfrm>
            <a:custGeom>
              <a:avLst/>
              <a:gdLst/>
              <a:ahLst/>
              <a:cxnLst/>
              <a:rect l="l" t="t" r="r" b="b"/>
              <a:pathLst>
                <a:path w="5073" h="4364" extrusionOk="0">
                  <a:moveTo>
                    <a:pt x="2930" y="1061"/>
                  </a:moveTo>
                  <a:cubicBezTo>
                    <a:pt x="3084" y="1061"/>
                    <a:pt x="3239" y="1168"/>
                    <a:pt x="3239" y="1382"/>
                  </a:cubicBezTo>
                  <a:lnTo>
                    <a:pt x="3239" y="1882"/>
                  </a:lnTo>
                  <a:lnTo>
                    <a:pt x="3739" y="1882"/>
                  </a:lnTo>
                  <a:cubicBezTo>
                    <a:pt x="3754" y="1881"/>
                    <a:pt x="3768" y="1880"/>
                    <a:pt x="3782" y="1880"/>
                  </a:cubicBezTo>
                  <a:cubicBezTo>
                    <a:pt x="4178" y="1880"/>
                    <a:pt x="4178" y="2504"/>
                    <a:pt x="3782" y="2504"/>
                  </a:cubicBezTo>
                  <a:cubicBezTo>
                    <a:pt x="3768" y="2504"/>
                    <a:pt x="3754" y="2503"/>
                    <a:pt x="3739" y="2501"/>
                  </a:cubicBezTo>
                  <a:lnTo>
                    <a:pt x="3215" y="2501"/>
                  </a:lnTo>
                  <a:lnTo>
                    <a:pt x="3215" y="3001"/>
                  </a:lnTo>
                  <a:cubicBezTo>
                    <a:pt x="3215" y="3204"/>
                    <a:pt x="3061" y="3305"/>
                    <a:pt x="2906" y="3305"/>
                  </a:cubicBezTo>
                  <a:cubicBezTo>
                    <a:pt x="2751" y="3305"/>
                    <a:pt x="2596" y="3204"/>
                    <a:pt x="2596" y="3001"/>
                  </a:cubicBezTo>
                  <a:lnTo>
                    <a:pt x="2596" y="2501"/>
                  </a:lnTo>
                  <a:lnTo>
                    <a:pt x="2096" y="2501"/>
                  </a:lnTo>
                  <a:cubicBezTo>
                    <a:pt x="2081" y="2503"/>
                    <a:pt x="2066" y="2504"/>
                    <a:pt x="2051" y="2504"/>
                  </a:cubicBezTo>
                  <a:cubicBezTo>
                    <a:pt x="1628" y="2504"/>
                    <a:pt x="1635" y="1858"/>
                    <a:pt x="2073" y="1858"/>
                  </a:cubicBezTo>
                  <a:cubicBezTo>
                    <a:pt x="2081" y="1858"/>
                    <a:pt x="2088" y="1858"/>
                    <a:pt x="2096" y="1858"/>
                  </a:cubicBezTo>
                  <a:lnTo>
                    <a:pt x="2620" y="1858"/>
                  </a:lnTo>
                  <a:lnTo>
                    <a:pt x="2620" y="1382"/>
                  </a:lnTo>
                  <a:cubicBezTo>
                    <a:pt x="2620" y="1168"/>
                    <a:pt x="2775" y="1061"/>
                    <a:pt x="2930" y="1061"/>
                  </a:cubicBezTo>
                  <a:close/>
                  <a:moveTo>
                    <a:pt x="2906" y="1"/>
                  </a:moveTo>
                  <a:cubicBezTo>
                    <a:pt x="977" y="1"/>
                    <a:pt x="0" y="2358"/>
                    <a:pt x="1358" y="3716"/>
                  </a:cubicBezTo>
                  <a:cubicBezTo>
                    <a:pt x="1806" y="4164"/>
                    <a:pt x="2354" y="4364"/>
                    <a:pt x="2890" y="4364"/>
                  </a:cubicBezTo>
                  <a:cubicBezTo>
                    <a:pt x="4007" y="4364"/>
                    <a:pt x="5073" y="3495"/>
                    <a:pt x="5073" y="2192"/>
                  </a:cubicBezTo>
                  <a:cubicBezTo>
                    <a:pt x="5073" y="977"/>
                    <a:pt x="4097" y="1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66;p37">
              <a:extLst>
                <a:ext uri="{FF2B5EF4-FFF2-40B4-BE49-F238E27FC236}">
                  <a16:creationId xmlns:a16="http://schemas.microsoft.com/office/drawing/2014/main" id="{B4D0AC11-FB18-C736-0119-70E18AFB3DB6}"/>
                </a:ext>
              </a:extLst>
            </p:cNvPr>
            <p:cNvSpPr/>
            <p:nvPr/>
          </p:nvSpPr>
          <p:spPr>
            <a:xfrm>
              <a:off x="7163493" y="2415910"/>
              <a:ext cx="43204" cy="225667"/>
            </a:xfrm>
            <a:custGeom>
              <a:avLst/>
              <a:gdLst/>
              <a:ahLst/>
              <a:cxnLst/>
              <a:rect l="l" t="t" r="r" b="b"/>
              <a:pathLst>
                <a:path w="1263" h="6597" extrusionOk="0">
                  <a:moveTo>
                    <a:pt x="620" y="0"/>
                  </a:moveTo>
                  <a:cubicBezTo>
                    <a:pt x="286" y="0"/>
                    <a:pt x="1" y="262"/>
                    <a:pt x="1" y="619"/>
                  </a:cubicBezTo>
                  <a:lnTo>
                    <a:pt x="1" y="6287"/>
                  </a:lnTo>
                  <a:cubicBezTo>
                    <a:pt x="1" y="6454"/>
                    <a:pt x="143" y="6597"/>
                    <a:pt x="310" y="6597"/>
                  </a:cubicBezTo>
                  <a:lnTo>
                    <a:pt x="977" y="6597"/>
                  </a:lnTo>
                  <a:cubicBezTo>
                    <a:pt x="1120" y="6597"/>
                    <a:pt x="1263" y="6454"/>
                    <a:pt x="1263" y="6287"/>
                  </a:cubicBezTo>
                  <a:lnTo>
                    <a:pt x="1263" y="619"/>
                  </a:lnTo>
                  <a:cubicBezTo>
                    <a:pt x="1263" y="262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67;p37">
              <a:extLst>
                <a:ext uri="{FF2B5EF4-FFF2-40B4-BE49-F238E27FC236}">
                  <a16:creationId xmlns:a16="http://schemas.microsoft.com/office/drawing/2014/main" id="{93F85D6D-EF85-316B-8DEB-1AF189194B26}"/>
                </a:ext>
              </a:extLst>
            </p:cNvPr>
            <p:cNvSpPr/>
            <p:nvPr/>
          </p:nvSpPr>
          <p:spPr>
            <a:xfrm>
              <a:off x="7486891" y="2451691"/>
              <a:ext cx="43238" cy="189886"/>
            </a:xfrm>
            <a:custGeom>
              <a:avLst/>
              <a:gdLst/>
              <a:ahLst/>
              <a:cxnLst/>
              <a:rect l="l" t="t" r="r" b="b"/>
              <a:pathLst>
                <a:path w="1264" h="5551" extrusionOk="0">
                  <a:moveTo>
                    <a:pt x="683" y="1"/>
                  </a:moveTo>
                  <a:cubicBezTo>
                    <a:pt x="670" y="1"/>
                    <a:pt x="657" y="1"/>
                    <a:pt x="644" y="2"/>
                  </a:cubicBezTo>
                  <a:cubicBezTo>
                    <a:pt x="287" y="2"/>
                    <a:pt x="1" y="264"/>
                    <a:pt x="1" y="621"/>
                  </a:cubicBezTo>
                  <a:lnTo>
                    <a:pt x="1" y="5241"/>
                  </a:lnTo>
                  <a:cubicBezTo>
                    <a:pt x="1" y="5408"/>
                    <a:pt x="144" y="5551"/>
                    <a:pt x="310" y="5551"/>
                  </a:cubicBezTo>
                  <a:lnTo>
                    <a:pt x="977" y="5551"/>
                  </a:lnTo>
                  <a:cubicBezTo>
                    <a:pt x="1120" y="5551"/>
                    <a:pt x="1263" y="5408"/>
                    <a:pt x="1263" y="5241"/>
                  </a:cubicBezTo>
                  <a:lnTo>
                    <a:pt x="1263" y="621"/>
                  </a:lnTo>
                  <a:cubicBezTo>
                    <a:pt x="1263" y="278"/>
                    <a:pt x="999" y="1"/>
                    <a:pt x="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68;p37">
              <a:extLst>
                <a:ext uri="{FF2B5EF4-FFF2-40B4-BE49-F238E27FC236}">
                  <a16:creationId xmlns:a16="http://schemas.microsoft.com/office/drawing/2014/main" id="{E9B633C9-7423-7823-AFFA-B2A01C7C18CA}"/>
                </a:ext>
              </a:extLst>
            </p:cNvPr>
            <p:cNvSpPr/>
            <p:nvPr/>
          </p:nvSpPr>
          <p:spPr>
            <a:xfrm>
              <a:off x="7227837" y="2562523"/>
              <a:ext cx="237913" cy="46488"/>
            </a:xfrm>
            <a:custGeom>
              <a:avLst/>
              <a:gdLst/>
              <a:ahLst/>
              <a:cxnLst/>
              <a:rect l="l" t="t" r="r" b="b"/>
              <a:pathLst>
                <a:path w="6955" h="1359" extrusionOk="0">
                  <a:moveTo>
                    <a:pt x="1" y="1"/>
                  </a:moveTo>
                  <a:lnTo>
                    <a:pt x="1" y="1358"/>
                  </a:lnTo>
                  <a:lnTo>
                    <a:pt x="6955" y="1358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69;p37">
              <a:extLst>
                <a:ext uri="{FF2B5EF4-FFF2-40B4-BE49-F238E27FC236}">
                  <a16:creationId xmlns:a16="http://schemas.microsoft.com/office/drawing/2014/main" id="{1AA2B672-8380-1DCF-114D-453582CA737A}"/>
                </a:ext>
              </a:extLst>
            </p:cNvPr>
            <p:cNvSpPr/>
            <p:nvPr/>
          </p:nvSpPr>
          <p:spPr>
            <a:xfrm>
              <a:off x="7322353" y="2494929"/>
              <a:ext cx="143398" cy="46454"/>
            </a:xfrm>
            <a:custGeom>
              <a:avLst/>
              <a:gdLst/>
              <a:ahLst/>
              <a:cxnLst/>
              <a:rect l="l" t="t" r="r" b="b"/>
              <a:pathLst>
                <a:path w="4192" h="1358" extrusionOk="0">
                  <a:moveTo>
                    <a:pt x="0" y="0"/>
                  </a:moveTo>
                  <a:cubicBezTo>
                    <a:pt x="72" y="429"/>
                    <a:pt x="96" y="905"/>
                    <a:pt x="72" y="1358"/>
                  </a:cubicBezTo>
                  <a:lnTo>
                    <a:pt x="4192" y="1358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70;p37">
              <a:extLst>
                <a:ext uri="{FF2B5EF4-FFF2-40B4-BE49-F238E27FC236}">
                  <a16:creationId xmlns:a16="http://schemas.microsoft.com/office/drawing/2014/main" id="{D100B269-FF36-F955-30CD-C84086813528}"/>
                </a:ext>
              </a:extLst>
            </p:cNvPr>
            <p:cNvSpPr/>
            <p:nvPr/>
          </p:nvSpPr>
          <p:spPr>
            <a:xfrm>
              <a:off x="7227837" y="2440334"/>
              <a:ext cx="75804" cy="101049"/>
            </a:xfrm>
            <a:custGeom>
              <a:avLst/>
              <a:gdLst/>
              <a:ahLst/>
              <a:cxnLst/>
              <a:rect l="l" t="t" r="r" b="b"/>
              <a:pathLst>
                <a:path w="2216" h="2954" extrusionOk="0">
                  <a:moveTo>
                    <a:pt x="1" y="1"/>
                  </a:moveTo>
                  <a:lnTo>
                    <a:pt x="1" y="2954"/>
                  </a:lnTo>
                  <a:lnTo>
                    <a:pt x="2216" y="2954"/>
                  </a:lnTo>
                  <a:lnTo>
                    <a:pt x="2216" y="2168"/>
                  </a:lnTo>
                  <a:cubicBezTo>
                    <a:pt x="2216" y="977"/>
                    <a:pt x="1215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2463;p37">
            <a:extLst>
              <a:ext uri="{FF2B5EF4-FFF2-40B4-BE49-F238E27FC236}">
                <a16:creationId xmlns:a16="http://schemas.microsoft.com/office/drawing/2014/main" id="{B8E0F354-C313-260F-C34C-66FB8E4DEEA9}"/>
              </a:ext>
            </a:extLst>
          </p:cNvPr>
          <p:cNvSpPr/>
          <p:nvPr/>
        </p:nvSpPr>
        <p:spPr>
          <a:xfrm>
            <a:off x="7144261" y="2149269"/>
            <a:ext cx="1073811" cy="9986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57;p20">
            <a:extLst>
              <a:ext uri="{FF2B5EF4-FFF2-40B4-BE49-F238E27FC236}">
                <a16:creationId xmlns:a16="http://schemas.microsoft.com/office/drawing/2014/main" id="{F0E1106A-1398-AADC-0B0A-04D907248500}"/>
              </a:ext>
            </a:extLst>
          </p:cNvPr>
          <p:cNvGrpSpPr/>
          <p:nvPr/>
        </p:nvGrpSpPr>
        <p:grpSpPr>
          <a:xfrm>
            <a:off x="7361327" y="2396327"/>
            <a:ext cx="639681" cy="480638"/>
            <a:chOff x="-23615075" y="3148525"/>
            <a:chExt cx="295375" cy="296150"/>
          </a:xfrm>
        </p:grpSpPr>
        <p:sp>
          <p:nvSpPr>
            <p:cNvPr id="45" name="Google Shape;458;p20">
              <a:extLst>
                <a:ext uri="{FF2B5EF4-FFF2-40B4-BE49-F238E27FC236}">
                  <a16:creationId xmlns:a16="http://schemas.microsoft.com/office/drawing/2014/main" id="{3E477E19-4517-BF51-B992-0A129AF4E477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9;p20">
              <a:extLst>
                <a:ext uri="{FF2B5EF4-FFF2-40B4-BE49-F238E27FC236}">
                  <a16:creationId xmlns:a16="http://schemas.microsoft.com/office/drawing/2014/main" id="{1E429183-2772-974A-2191-D4E7BCB39E7A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0;p20">
              <a:extLst>
                <a:ext uri="{FF2B5EF4-FFF2-40B4-BE49-F238E27FC236}">
                  <a16:creationId xmlns:a16="http://schemas.microsoft.com/office/drawing/2014/main" id="{4C7802C0-2F4D-FE1E-F914-7F307546BC59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1;p20">
              <a:extLst>
                <a:ext uri="{FF2B5EF4-FFF2-40B4-BE49-F238E27FC236}">
                  <a16:creationId xmlns:a16="http://schemas.microsoft.com/office/drawing/2014/main" id="{D9B69E6F-13CF-AAE3-31AE-A4DE1DE5CA15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2463;p37">
            <a:extLst>
              <a:ext uri="{FF2B5EF4-FFF2-40B4-BE49-F238E27FC236}">
                <a16:creationId xmlns:a16="http://schemas.microsoft.com/office/drawing/2014/main" id="{3CEDCAFD-4629-56B5-172B-6290F55EB9E1}"/>
              </a:ext>
            </a:extLst>
          </p:cNvPr>
          <p:cNvSpPr/>
          <p:nvPr/>
        </p:nvSpPr>
        <p:spPr>
          <a:xfrm>
            <a:off x="11523324" y="2127303"/>
            <a:ext cx="1073811" cy="9986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927;p27">
            <a:extLst>
              <a:ext uri="{FF2B5EF4-FFF2-40B4-BE49-F238E27FC236}">
                <a16:creationId xmlns:a16="http://schemas.microsoft.com/office/drawing/2014/main" id="{72AF427C-88C4-5958-07C9-91C3D1632FCA}"/>
              </a:ext>
            </a:extLst>
          </p:cNvPr>
          <p:cNvGrpSpPr/>
          <p:nvPr/>
        </p:nvGrpSpPr>
        <p:grpSpPr>
          <a:xfrm>
            <a:off x="11699550" y="2222321"/>
            <a:ext cx="729674" cy="747229"/>
            <a:chOff x="852150" y="2007538"/>
            <a:chExt cx="861300" cy="861300"/>
          </a:xfrm>
        </p:grpSpPr>
        <p:sp>
          <p:nvSpPr>
            <p:cNvPr id="138" name="Google Shape;928;p27">
              <a:extLst>
                <a:ext uri="{FF2B5EF4-FFF2-40B4-BE49-F238E27FC236}">
                  <a16:creationId xmlns:a16="http://schemas.microsoft.com/office/drawing/2014/main" id="{A7E269FA-CB00-65D0-0184-ACA51F8861B0}"/>
                </a:ext>
              </a:extLst>
            </p:cNvPr>
            <p:cNvSpPr/>
            <p:nvPr/>
          </p:nvSpPr>
          <p:spPr>
            <a:xfrm>
              <a:off x="852150" y="2007538"/>
              <a:ext cx="861300" cy="86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929;p27">
              <a:extLst>
                <a:ext uri="{FF2B5EF4-FFF2-40B4-BE49-F238E27FC236}">
                  <a16:creationId xmlns:a16="http://schemas.microsoft.com/office/drawing/2014/main" id="{530DC486-1AB4-0E8B-1846-84891E0B1A01}"/>
                </a:ext>
              </a:extLst>
            </p:cNvPr>
            <p:cNvGrpSpPr/>
            <p:nvPr/>
          </p:nvGrpSpPr>
          <p:grpSpPr>
            <a:xfrm>
              <a:off x="897300" y="2097350"/>
              <a:ext cx="771000" cy="653900"/>
              <a:chOff x="2352800" y="2202075"/>
              <a:chExt cx="771000" cy="653900"/>
            </a:xfrm>
          </p:grpSpPr>
          <p:sp>
            <p:nvSpPr>
              <p:cNvPr id="140" name="Google Shape;930;p27">
                <a:extLst>
                  <a:ext uri="{FF2B5EF4-FFF2-40B4-BE49-F238E27FC236}">
                    <a16:creationId xmlns:a16="http://schemas.microsoft.com/office/drawing/2014/main" id="{BE3C35EC-ECF1-30B9-62A2-C59A311F79BD}"/>
                  </a:ext>
                </a:extLst>
              </p:cNvPr>
              <p:cNvSpPr/>
              <p:nvPr/>
            </p:nvSpPr>
            <p:spPr>
              <a:xfrm>
                <a:off x="2352800" y="2367225"/>
                <a:ext cx="771000" cy="488750"/>
              </a:xfrm>
              <a:custGeom>
                <a:avLst/>
                <a:gdLst/>
                <a:ahLst/>
                <a:cxnLst/>
                <a:rect l="l" t="t" r="r" b="b"/>
                <a:pathLst>
                  <a:path w="30840" h="19550" extrusionOk="0">
                    <a:moveTo>
                      <a:pt x="1" y="0"/>
                    </a:moveTo>
                    <a:lnTo>
                      <a:pt x="1" y="19550"/>
                    </a:lnTo>
                    <a:lnTo>
                      <a:pt x="30840" y="19550"/>
                    </a:lnTo>
                    <a:lnTo>
                      <a:pt x="308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31;p27">
                <a:extLst>
                  <a:ext uri="{FF2B5EF4-FFF2-40B4-BE49-F238E27FC236}">
                    <a16:creationId xmlns:a16="http://schemas.microsoft.com/office/drawing/2014/main" id="{D17E1151-7DF1-3ED2-D89D-06398C60186E}"/>
                  </a:ext>
                </a:extLst>
              </p:cNvPr>
              <p:cNvSpPr/>
              <p:nvPr/>
            </p:nvSpPr>
            <p:spPr>
              <a:xfrm>
                <a:off x="2596275" y="2496150"/>
                <a:ext cx="284075" cy="284075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11363" extrusionOk="0">
                    <a:moveTo>
                      <a:pt x="3925" y="0"/>
                    </a:moveTo>
                    <a:lnTo>
                      <a:pt x="3925" y="3925"/>
                    </a:lnTo>
                    <a:lnTo>
                      <a:pt x="0" y="3925"/>
                    </a:lnTo>
                    <a:lnTo>
                      <a:pt x="0" y="7438"/>
                    </a:lnTo>
                    <a:lnTo>
                      <a:pt x="3925" y="7438"/>
                    </a:lnTo>
                    <a:lnTo>
                      <a:pt x="3925" y="11362"/>
                    </a:lnTo>
                    <a:lnTo>
                      <a:pt x="7438" y="11362"/>
                    </a:lnTo>
                    <a:lnTo>
                      <a:pt x="7438" y="7438"/>
                    </a:lnTo>
                    <a:lnTo>
                      <a:pt x="11362" y="7438"/>
                    </a:lnTo>
                    <a:lnTo>
                      <a:pt x="11362" y="3925"/>
                    </a:lnTo>
                    <a:lnTo>
                      <a:pt x="7438" y="3925"/>
                    </a:lnTo>
                    <a:lnTo>
                      <a:pt x="74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932;p27">
                <a:extLst>
                  <a:ext uri="{FF2B5EF4-FFF2-40B4-BE49-F238E27FC236}">
                    <a16:creationId xmlns:a16="http://schemas.microsoft.com/office/drawing/2014/main" id="{CF2E9F54-2A95-345D-C43E-920BE78D9258}"/>
                  </a:ext>
                </a:extLst>
              </p:cNvPr>
              <p:cNvSpPr/>
              <p:nvPr/>
            </p:nvSpPr>
            <p:spPr>
              <a:xfrm>
                <a:off x="2528225" y="2350025"/>
                <a:ext cx="406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689" extrusionOk="0">
                    <a:moveTo>
                      <a:pt x="278" y="0"/>
                    </a:moveTo>
                    <a:lnTo>
                      <a:pt x="216" y="21"/>
                    </a:lnTo>
                    <a:lnTo>
                      <a:pt x="154" y="62"/>
                    </a:lnTo>
                    <a:lnTo>
                      <a:pt x="103" y="103"/>
                    </a:lnTo>
                    <a:lnTo>
                      <a:pt x="62" y="154"/>
                    </a:lnTo>
                    <a:lnTo>
                      <a:pt x="31" y="206"/>
                    </a:lnTo>
                    <a:lnTo>
                      <a:pt x="10" y="278"/>
                    </a:lnTo>
                    <a:lnTo>
                      <a:pt x="0" y="339"/>
                    </a:lnTo>
                    <a:lnTo>
                      <a:pt x="10" y="411"/>
                    </a:lnTo>
                    <a:lnTo>
                      <a:pt x="31" y="473"/>
                    </a:lnTo>
                    <a:lnTo>
                      <a:pt x="62" y="534"/>
                    </a:lnTo>
                    <a:lnTo>
                      <a:pt x="103" y="586"/>
                    </a:lnTo>
                    <a:lnTo>
                      <a:pt x="154" y="627"/>
                    </a:lnTo>
                    <a:lnTo>
                      <a:pt x="216" y="658"/>
                    </a:lnTo>
                    <a:lnTo>
                      <a:pt x="278" y="678"/>
                    </a:lnTo>
                    <a:lnTo>
                      <a:pt x="349" y="688"/>
                    </a:lnTo>
                    <a:lnTo>
                      <a:pt x="1623" y="678"/>
                    </a:lnTo>
                    <a:lnTo>
                      <a:pt x="1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33;p27">
                <a:extLst>
                  <a:ext uri="{FF2B5EF4-FFF2-40B4-BE49-F238E27FC236}">
                    <a16:creationId xmlns:a16="http://schemas.microsoft.com/office/drawing/2014/main" id="{5BFB8A31-43CA-F981-3F15-86641EA13DD0}"/>
                  </a:ext>
                </a:extLst>
              </p:cNvPr>
              <p:cNvSpPr/>
              <p:nvPr/>
            </p:nvSpPr>
            <p:spPr>
              <a:xfrm>
                <a:off x="2568800" y="2345650"/>
                <a:ext cx="367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854" extrusionOk="0">
                    <a:moveTo>
                      <a:pt x="545" y="1"/>
                    </a:moveTo>
                    <a:lnTo>
                      <a:pt x="576" y="175"/>
                    </a:lnTo>
                    <a:lnTo>
                      <a:pt x="0" y="175"/>
                    </a:lnTo>
                    <a:lnTo>
                      <a:pt x="0" y="853"/>
                    </a:lnTo>
                    <a:lnTo>
                      <a:pt x="1336" y="853"/>
                    </a:lnTo>
                    <a:lnTo>
                      <a:pt x="1336" y="483"/>
                    </a:lnTo>
                    <a:lnTo>
                      <a:pt x="1397" y="247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34;p27">
                <a:extLst>
                  <a:ext uri="{FF2B5EF4-FFF2-40B4-BE49-F238E27FC236}">
                    <a16:creationId xmlns:a16="http://schemas.microsoft.com/office/drawing/2014/main" id="{1A095AA9-823D-DA59-91C6-BC5B849B16A0}"/>
                  </a:ext>
                </a:extLst>
              </p:cNvPr>
              <p:cNvSpPr/>
              <p:nvPr/>
            </p:nvSpPr>
            <p:spPr>
              <a:xfrm>
                <a:off x="2581375" y="2202075"/>
                <a:ext cx="32695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5744" extrusionOk="0">
                    <a:moveTo>
                      <a:pt x="6586" y="1"/>
                    </a:moveTo>
                    <a:lnTo>
                      <a:pt x="6277" y="11"/>
                    </a:lnTo>
                    <a:lnTo>
                      <a:pt x="5969" y="22"/>
                    </a:lnTo>
                    <a:lnTo>
                      <a:pt x="5661" y="42"/>
                    </a:lnTo>
                    <a:lnTo>
                      <a:pt x="5343" y="73"/>
                    </a:lnTo>
                    <a:lnTo>
                      <a:pt x="5034" y="124"/>
                    </a:lnTo>
                    <a:lnTo>
                      <a:pt x="4716" y="176"/>
                    </a:lnTo>
                    <a:lnTo>
                      <a:pt x="4408" y="248"/>
                    </a:lnTo>
                    <a:lnTo>
                      <a:pt x="4089" y="330"/>
                    </a:lnTo>
                    <a:lnTo>
                      <a:pt x="3781" y="422"/>
                    </a:lnTo>
                    <a:lnTo>
                      <a:pt x="3473" y="525"/>
                    </a:lnTo>
                    <a:lnTo>
                      <a:pt x="3165" y="648"/>
                    </a:lnTo>
                    <a:lnTo>
                      <a:pt x="2856" y="792"/>
                    </a:lnTo>
                    <a:lnTo>
                      <a:pt x="2559" y="946"/>
                    </a:lnTo>
                    <a:lnTo>
                      <a:pt x="2271" y="1121"/>
                    </a:lnTo>
                    <a:lnTo>
                      <a:pt x="1994" y="1316"/>
                    </a:lnTo>
                    <a:lnTo>
                      <a:pt x="1716" y="1521"/>
                    </a:lnTo>
                    <a:lnTo>
                      <a:pt x="1459" y="1747"/>
                    </a:lnTo>
                    <a:lnTo>
                      <a:pt x="1223" y="2004"/>
                    </a:lnTo>
                    <a:lnTo>
                      <a:pt x="997" y="2261"/>
                    </a:lnTo>
                    <a:lnTo>
                      <a:pt x="792" y="2538"/>
                    </a:lnTo>
                    <a:lnTo>
                      <a:pt x="699" y="2682"/>
                    </a:lnTo>
                    <a:lnTo>
                      <a:pt x="607" y="2826"/>
                    </a:lnTo>
                    <a:lnTo>
                      <a:pt x="525" y="2980"/>
                    </a:lnTo>
                    <a:lnTo>
                      <a:pt x="453" y="3134"/>
                    </a:lnTo>
                    <a:lnTo>
                      <a:pt x="381" y="3278"/>
                    </a:lnTo>
                    <a:lnTo>
                      <a:pt x="309" y="3442"/>
                    </a:lnTo>
                    <a:lnTo>
                      <a:pt x="257" y="3596"/>
                    </a:lnTo>
                    <a:lnTo>
                      <a:pt x="206" y="3751"/>
                    </a:lnTo>
                    <a:lnTo>
                      <a:pt x="124" y="4079"/>
                    </a:lnTo>
                    <a:lnTo>
                      <a:pt x="52" y="4398"/>
                    </a:lnTo>
                    <a:lnTo>
                      <a:pt x="11" y="4716"/>
                    </a:lnTo>
                    <a:lnTo>
                      <a:pt x="1" y="4870"/>
                    </a:lnTo>
                    <a:lnTo>
                      <a:pt x="1" y="5035"/>
                    </a:lnTo>
                    <a:lnTo>
                      <a:pt x="1" y="5209"/>
                    </a:lnTo>
                    <a:lnTo>
                      <a:pt x="11" y="5394"/>
                    </a:lnTo>
                    <a:lnTo>
                      <a:pt x="21" y="5569"/>
                    </a:lnTo>
                    <a:lnTo>
                      <a:pt x="42" y="5744"/>
                    </a:lnTo>
                    <a:lnTo>
                      <a:pt x="966" y="5744"/>
                    </a:lnTo>
                    <a:lnTo>
                      <a:pt x="1048" y="5497"/>
                    </a:lnTo>
                    <a:lnTo>
                      <a:pt x="1141" y="5250"/>
                    </a:lnTo>
                    <a:lnTo>
                      <a:pt x="1244" y="5024"/>
                    </a:lnTo>
                    <a:lnTo>
                      <a:pt x="1357" y="4809"/>
                    </a:lnTo>
                    <a:lnTo>
                      <a:pt x="1480" y="4593"/>
                    </a:lnTo>
                    <a:lnTo>
                      <a:pt x="1613" y="4398"/>
                    </a:lnTo>
                    <a:lnTo>
                      <a:pt x="1757" y="4213"/>
                    </a:lnTo>
                    <a:lnTo>
                      <a:pt x="1901" y="4038"/>
                    </a:lnTo>
                    <a:lnTo>
                      <a:pt x="2055" y="3874"/>
                    </a:lnTo>
                    <a:lnTo>
                      <a:pt x="2220" y="3720"/>
                    </a:lnTo>
                    <a:lnTo>
                      <a:pt x="2384" y="3576"/>
                    </a:lnTo>
                    <a:lnTo>
                      <a:pt x="2559" y="3453"/>
                    </a:lnTo>
                    <a:lnTo>
                      <a:pt x="2743" y="3329"/>
                    </a:lnTo>
                    <a:lnTo>
                      <a:pt x="2928" y="3216"/>
                    </a:lnTo>
                    <a:lnTo>
                      <a:pt x="3124" y="3114"/>
                    </a:lnTo>
                    <a:lnTo>
                      <a:pt x="3329" y="3021"/>
                    </a:lnTo>
                    <a:lnTo>
                      <a:pt x="3535" y="2939"/>
                    </a:lnTo>
                    <a:lnTo>
                      <a:pt x="3740" y="2867"/>
                    </a:lnTo>
                    <a:lnTo>
                      <a:pt x="3966" y="2795"/>
                    </a:lnTo>
                    <a:lnTo>
                      <a:pt x="4182" y="2734"/>
                    </a:lnTo>
                    <a:lnTo>
                      <a:pt x="4408" y="2682"/>
                    </a:lnTo>
                    <a:lnTo>
                      <a:pt x="4644" y="2641"/>
                    </a:lnTo>
                    <a:lnTo>
                      <a:pt x="5117" y="2569"/>
                    </a:lnTo>
                    <a:lnTo>
                      <a:pt x="5353" y="2538"/>
                    </a:lnTo>
                    <a:lnTo>
                      <a:pt x="5599" y="2518"/>
                    </a:lnTo>
                    <a:lnTo>
                      <a:pt x="6103" y="2487"/>
                    </a:lnTo>
                    <a:lnTo>
                      <a:pt x="6349" y="2477"/>
                    </a:lnTo>
                    <a:lnTo>
                      <a:pt x="7264" y="2477"/>
                    </a:lnTo>
                    <a:lnTo>
                      <a:pt x="7387" y="2487"/>
                    </a:lnTo>
                    <a:lnTo>
                      <a:pt x="7613" y="2508"/>
                    </a:lnTo>
                    <a:lnTo>
                      <a:pt x="7849" y="2518"/>
                    </a:lnTo>
                    <a:lnTo>
                      <a:pt x="8096" y="2549"/>
                    </a:lnTo>
                    <a:lnTo>
                      <a:pt x="8568" y="2610"/>
                    </a:lnTo>
                    <a:lnTo>
                      <a:pt x="8804" y="2651"/>
                    </a:lnTo>
                    <a:lnTo>
                      <a:pt x="9030" y="2703"/>
                    </a:lnTo>
                    <a:lnTo>
                      <a:pt x="9246" y="2754"/>
                    </a:lnTo>
                    <a:lnTo>
                      <a:pt x="9462" y="2816"/>
                    </a:lnTo>
                    <a:lnTo>
                      <a:pt x="9678" y="2888"/>
                    </a:lnTo>
                    <a:lnTo>
                      <a:pt x="9873" y="2970"/>
                    </a:lnTo>
                    <a:lnTo>
                      <a:pt x="10078" y="3062"/>
                    </a:lnTo>
                    <a:lnTo>
                      <a:pt x="10263" y="3155"/>
                    </a:lnTo>
                    <a:lnTo>
                      <a:pt x="10448" y="3268"/>
                    </a:lnTo>
                    <a:lnTo>
                      <a:pt x="10623" y="3381"/>
                    </a:lnTo>
                    <a:lnTo>
                      <a:pt x="10787" y="3514"/>
                    </a:lnTo>
                    <a:lnTo>
                      <a:pt x="10952" y="3648"/>
                    </a:lnTo>
                    <a:lnTo>
                      <a:pt x="11095" y="3802"/>
                    </a:lnTo>
                    <a:lnTo>
                      <a:pt x="11239" y="3966"/>
                    </a:lnTo>
                    <a:lnTo>
                      <a:pt x="11373" y="4141"/>
                    </a:lnTo>
                    <a:lnTo>
                      <a:pt x="11496" y="4336"/>
                    </a:lnTo>
                    <a:lnTo>
                      <a:pt x="11619" y="4531"/>
                    </a:lnTo>
                    <a:lnTo>
                      <a:pt x="11722" y="4747"/>
                    </a:lnTo>
                    <a:lnTo>
                      <a:pt x="11814" y="4973"/>
                    </a:lnTo>
                    <a:lnTo>
                      <a:pt x="11907" y="5209"/>
                    </a:lnTo>
                    <a:lnTo>
                      <a:pt x="11989" y="5466"/>
                    </a:lnTo>
                    <a:lnTo>
                      <a:pt x="12051" y="5744"/>
                    </a:lnTo>
                    <a:lnTo>
                      <a:pt x="12975" y="5744"/>
                    </a:lnTo>
                    <a:lnTo>
                      <a:pt x="13037" y="5415"/>
                    </a:lnTo>
                    <a:lnTo>
                      <a:pt x="13057" y="5250"/>
                    </a:lnTo>
                    <a:lnTo>
                      <a:pt x="13068" y="5076"/>
                    </a:lnTo>
                    <a:lnTo>
                      <a:pt x="13078" y="4922"/>
                    </a:lnTo>
                    <a:lnTo>
                      <a:pt x="13078" y="4757"/>
                    </a:lnTo>
                    <a:lnTo>
                      <a:pt x="13078" y="4593"/>
                    </a:lnTo>
                    <a:lnTo>
                      <a:pt x="13057" y="4429"/>
                    </a:lnTo>
                    <a:lnTo>
                      <a:pt x="13016" y="4100"/>
                    </a:lnTo>
                    <a:lnTo>
                      <a:pt x="12955" y="3771"/>
                    </a:lnTo>
                    <a:lnTo>
                      <a:pt x="12914" y="3607"/>
                    </a:lnTo>
                    <a:lnTo>
                      <a:pt x="12862" y="3442"/>
                    </a:lnTo>
                    <a:lnTo>
                      <a:pt x="12811" y="3288"/>
                    </a:lnTo>
                    <a:lnTo>
                      <a:pt x="12739" y="3124"/>
                    </a:lnTo>
                    <a:lnTo>
                      <a:pt x="12677" y="2970"/>
                    </a:lnTo>
                    <a:lnTo>
                      <a:pt x="12595" y="2805"/>
                    </a:lnTo>
                    <a:lnTo>
                      <a:pt x="12513" y="2662"/>
                    </a:lnTo>
                    <a:lnTo>
                      <a:pt x="12421" y="2508"/>
                    </a:lnTo>
                    <a:lnTo>
                      <a:pt x="12318" y="2364"/>
                    </a:lnTo>
                    <a:lnTo>
                      <a:pt x="12215" y="2220"/>
                    </a:lnTo>
                    <a:lnTo>
                      <a:pt x="12112" y="2076"/>
                    </a:lnTo>
                    <a:lnTo>
                      <a:pt x="11989" y="1943"/>
                    </a:lnTo>
                    <a:lnTo>
                      <a:pt x="11876" y="1819"/>
                    </a:lnTo>
                    <a:lnTo>
                      <a:pt x="11753" y="1686"/>
                    </a:lnTo>
                    <a:lnTo>
                      <a:pt x="11619" y="1573"/>
                    </a:lnTo>
                    <a:lnTo>
                      <a:pt x="11486" y="1460"/>
                    </a:lnTo>
                    <a:lnTo>
                      <a:pt x="11208" y="1244"/>
                    </a:lnTo>
                    <a:lnTo>
                      <a:pt x="10921" y="1049"/>
                    </a:lnTo>
                    <a:lnTo>
                      <a:pt x="10623" y="874"/>
                    </a:lnTo>
                    <a:lnTo>
                      <a:pt x="10325" y="720"/>
                    </a:lnTo>
                    <a:lnTo>
                      <a:pt x="10171" y="648"/>
                    </a:lnTo>
                    <a:lnTo>
                      <a:pt x="10017" y="587"/>
                    </a:lnTo>
                    <a:lnTo>
                      <a:pt x="9698" y="463"/>
                    </a:lnTo>
                    <a:lnTo>
                      <a:pt x="9390" y="361"/>
                    </a:lnTo>
                    <a:lnTo>
                      <a:pt x="9072" y="278"/>
                    </a:lnTo>
                    <a:lnTo>
                      <a:pt x="8763" y="206"/>
                    </a:lnTo>
                    <a:lnTo>
                      <a:pt x="8445" y="145"/>
                    </a:lnTo>
                    <a:lnTo>
                      <a:pt x="8137" y="93"/>
                    </a:lnTo>
                    <a:lnTo>
                      <a:pt x="7808" y="52"/>
                    </a:lnTo>
                    <a:lnTo>
                      <a:pt x="7490" y="32"/>
                    </a:lnTo>
                    <a:lnTo>
                      <a:pt x="7325" y="11"/>
                    </a:lnTo>
                    <a:lnTo>
                      <a:pt x="7181" y="11"/>
                    </a:lnTo>
                    <a:lnTo>
                      <a:pt x="69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35;p27">
                <a:extLst>
                  <a:ext uri="{FF2B5EF4-FFF2-40B4-BE49-F238E27FC236}">
                    <a16:creationId xmlns:a16="http://schemas.microsoft.com/office/drawing/2014/main" id="{CD8F8F76-AAD1-2803-B629-71F592C32291}"/>
                  </a:ext>
                </a:extLst>
              </p:cNvPr>
              <p:cNvSpPr/>
              <p:nvPr/>
            </p:nvSpPr>
            <p:spPr>
              <a:xfrm>
                <a:off x="2882625" y="2345650"/>
                <a:ext cx="3547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54" extrusionOk="0">
                    <a:moveTo>
                      <a:pt x="1" y="1"/>
                    </a:moveTo>
                    <a:lnTo>
                      <a:pt x="52" y="227"/>
                    </a:lnTo>
                    <a:lnTo>
                      <a:pt x="93" y="453"/>
                    </a:lnTo>
                    <a:lnTo>
                      <a:pt x="93" y="853"/>
                    </a:lnTo>
                    <a:lnTo>
                      <a:pt x="1418" y="853"/>
                    </a:lnTo>
                    <a:lnTo>
                      <a:pt x="1418" y="175"/>
                    </a:lnTo>
                    <a:lnTo>
                      <a:pt x="884" y="175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36;p27">
                <a:extLst>
                  <a:ext uri="{FF2B5EF4-FFF2-40B4-BE49-F238E27FC236}">
                    <a16:creationId xmlns:a16="http://schemas.microsoft.com/office/drawing/2014/main" id="{A5358028-ACB4-336A-240E-DDB1D9683200}"/>
                  </a:ext>
                </a:extLst>
              </p:cNvPr>
              <p:cNvSpPr/>
              <p:nvPr/>
            </p:nvSpPr>
            <p:spPr>
              <a:xfrm>
                <a:off x="2918075" y="2350025"/>
                <a:ext cx="303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689" extrusionOk="0">
                    <a:moveTo>
                      <a:pt x="0" y="0"/>
                    </a:moveTo>
                    <a:lnTo>
                      <a:pt x="0" y="678"/>
                    </a:lnTo>
                    <a:lnTo>
                      <a:pt x="863" y="688"/>
                    </a:lnTo>
                    <a:lnTo>
                      <a:pt x="935" y="678"/>
                    </a:lnTo>
                    <a:lnTo>
                      <a:pt x="997" y="658"/>
                    </a:lnTo>
                    <a:lnTo>
                      <a:pt x="1058" y="627"/>
                    </a:lnTo>
                    <a:lnTo>
                      <a:pt x="1110" y="586"/>
                    </a:lnTo>
                    <a:lnTo>
                      <a:pt x="1151" y="534"/>
                    </a:lnTo>
                    <a:lnTo>
                      <a:pt x="1182" y="473"/>
                    </a:lnTo>
                    <a:lnTo>
                      <a:pt x="1202" y="411"/>
                    </a:lnTo>
                    <a:lnTo>
                      <a:pt x="1213" y="339"/>
                    </a:lnTo>
                    <a:lnTo>
                      <a:pt x="1202" y="267"/>
                    </a:lnTo>
                    <a:lnTo>
                      <a:pt x="1182" y="206"/>
                    </a:lnTo>
                    <a:lnTo>
                      <a:pt x="1151" y="144"/>
                    </a:lnTo>
                    <a:lnTo>
                      <a:pt x="1110" y="93"/>
                    </a:lnTo>
                    <a:lnTo>
                      <a:pt x="1058" y="52"/>
                    </a:lnTo>
                    <a:lnTo>
                      <a:pt x="997" y="21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" name="Text 2">
            <a:extLst>
              <a:ext uri="{FF2B5EF4-FFF2-40B4-BE49-F238E27FC236}">
                <a16:creationId xmlns:a16="http://schemas.microsoft.com/office/drawing/2014/main" id="{9A117EEB-7B13-F6AE-ED7F-8AD229B86C97}"/>
              </a:ext>
            </a:extLst>
          </p:cNvPr>
          <p:cNvSpPr/>
          <p:nvPr/>
        </p:nvSpPr>
        <p:spPr>
          <a:xfrm>
            <a:off x="1652636" y="6359209"/>
            <a:ext cx="2581037" cy="486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5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70%</a:t>
            </a:r>
            <a:endParaRPr lang="en-US" sz="5400" dirty="0"/>
          </a:p>
        </p:txBody>
      </p:sp>
      <p:sp>
        <p:nvSpPr>
          <p:cNvPr id="148" name="Text 3">
            <a:extLst>
              <a:ext uri="{FF2B5EF4-FFF2-40B4-BE49-F238E27FC236}">
                <a16:creationId xmlns:a16="http://schemas.microsoft.com/office/drawing/2014/main" id="{42C1F195-A1A8-B161-1149-17DD1EA48FF5}"/>
              </a:ext>
            </a:extLst>
          </p:cNvPr>
          <p:cNvSpPr/>
          <p:nvPr/>
        </p:nvSpPr>
        <p:spPr>
          <a:xfrm>
            <a:off x="1245695" y="6931098"/>
            <a:ext cx="3679371" cy="573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2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Utilization of main ED providers</a:t>
            </a:r>
            <a:endParaRPr lang="en-US" sz="2400" dirty="0"/>
          </a:p>
        </p:txBody>
      </p:sp>
      <p:sp>
        <p:nvSpPr>
          <p:cNvPr id="150" name="Google Shape;2463;p37">
            <a:extLst>
              <a:ext uri="{FF2B5EF4-FFF2-40B4-BE49-F238E27FC236}">
                <a16:creationId xmlns:a16="http://schemas.microsoft.com/office/drawing/2014/main" id="{F71592F8-3213-BAA9-8ECD-69A6CCBE5244}"/>
              </a:ext>
            </a:extLst>
          </p:cNvPr>
          <p:cNvSpPr/>
          <p:nvPr/>
        </p:nvSpPr>
        <p:spPr>
          <a:xfrm>
            <a:off x="2451008" y="5117854"/>
            <a:ext cx="1073811" cy="9986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Text 4">
            <a:extLst>
              <a:ext uri="{FF2B5EF4-FFF2-40B4-BE49-F238E27FC236}">
                <a16:creationId xmlns:a16="http://schemas.microsoft.com/office/drawing/2014/main" id="{4EC84A21-A59F-EE0D-FE05-E0BD45EAB0A5}"/>
              </a:ext>
            </a:extLst>
          </p:cNvPr>
          <p:cNvSpPr/>
          <p:nvPr/>
        </p:nvSpPr>
        <p:spPr>
          <a:xfrm>
            <a:off x="731203" y="7304991"/>
            <a:ext cx="4813445" cy="652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dirty="0">
                <a:latin typeface="Inter" pitchFamily="34" charset="0"/>
                <a:ea typeface="Inter" pitchFamily="34" charset="-122"/>
                <a:cs typeface="Inter" pitchFamily="34" charset="-120"/>
              </a:rPr>
              <a:t>Optimal operational range</a:t>
            </a:r>
            <a:endParaRPr lang="en-US" dirty="0"/>
          </a:p>
        </p:txBody>
      </p:sp>
      <p:grpSp>
        <p:nvGrpSpPr>
          <p:cNvPr id="161" name="Google Shape;385;p19">
            <a:extLst>
              <a:ext uri="{FF2B5EF4-FFF2-40B4-BE49-F238E27FC236}">
                <a16:creationId xmlns:a16="http://schemas.microsoft.com/office/drawing/2014/main" id="{996DA6A1-9C5D-12F9-F241-238FF021D4E3}"/>
              </a:ext>
            </a:extLst>
          </p:cNvPr>
          <p:cNvGrpSpPr/>
          <p:nvPr/>
        </p:nvGrpSpPr>
        <p:grpSpPr>
          <a:xfrm>
            <a:off x="2742406" y="5306632"/>
            <a:ext cx="532602" cy="615953"/>
            <a:chOff x="-27691025" y="3175300"/>
            <a:chExt cx="251275" cy="295375"/>
          </a:xfrm>
        </p:grpSpPr>
        <p:sp>
          <p:nvSpPr>
            <p:cNvPr id="162" name="Google Shape;386;p19">
              <a:extLst>
                <a:ext uri="{FF2B5EF4-FFF2-40B4-BE49-F238E27FC236}">
                  <a16:creationId xmlns:a16="http://schemas.microsoft.com/office/drawing/2014/main" id="{FB154A68-93DC-FCFE-A43A-12BA8E3B35AD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7;p19">
              <a:extLst>
                <a:ext uri="{FF2B5EF4-FFF2-40B4-BE49-F238E27FC236}">
                  <a16:creationId xmlns:a16="http://schemas.microsoft.com/office/drawing/2014/main" id="{FBB261E3-B955-C025-011A-D1C6340010D1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8;p19">
              <a:extLst>
                <a:ext uri="{FF2B5EF4-FFF2-40B4-BE49-F238E27FC236}">
                  <a16:creationId xmlns:a16="http://schemas.microsoft.com/office/drawing/2014/main" id="{E164D045-AE6D-FA5E-EA77-C5EAD990A0BD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9;p19">
              <a:extLst>
                <a:ext uri="{FF2B5EF4-FFF2-40B4-BE49-F238E27FC236}">
                  <a16:creationId xmlns:a16="http://schemas.microsoft.com/office/drawing/2014/main" id="{314EC7CC-88C2-1473-76F3-4D52259A9D2C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Text 5">
            <a:extLst>
              <a:ext uri="{FF2B5EF4-FFF2-40B4-BE49-F238E27FC236}">
                <a16:creationId xmlns:a16="http://schemas.microsoft.com/office/drawing/2014/main" id="{61752B79-602D-0F9E-848C-1F8428B80CE9}"/>
              </a:ext>
            </a:extLst>
          </p:cNvPr>
          <p:cNvSpPr/>
          <p:nvPr/>
        </p:nvSpPr>
        <p:spPr>
          <a:xfrm>
            <a:off x="6593802" y="6359209"/>
            <a:ext cx="2581037" cy="486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5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45%</a:t>
            </a:r>
            <a:endParaRPr lang="en-US" sz="5400" dirty="0"/>
          </a:p>
        </p:txBody>
      </p:sp>
      <p:sp>
        <p:nvSpPr>
          <p:cNvPr id="185" name="Text 6">
            <a:extLst>
              <a:ext uri="{FF2B5EF4-FFF2-40B4-BE49-F238E27FC236}">
                <a16:creationId xmlns:a16="http://schemas.microsoft.com/office/drawing/2014/main" id="{4EB00B0B-7F73-5CCC-E027-4AEAC29D3790}"/>
              </a:ext>
            </a:extLst>
          </p:cNvPr>
          <p:cNvSpPr/>
          <p:nvPr/>
        </p:nvSpPr>
        <p:spPr>
          <a:xfrm>
            <a:off x="6962657" y="6986141"/>
            <a:ext cx="1843326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2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Utilization of lab services</a:t>
            </a:r>
            <a:endParaRPr lang="en-US" sz="2400" dirty="0"/>
          </a:p>
        </p:txBody>
      </p:sp>
      <p:sp>
        <p:nvSpPr>
          <p:cNvPr id="186" name="Text 7">
            <a:extLst>
              <a:ext uri="{FF2B5EF4-FFF2-40B4-BE49-F238E27FC236}">
                <a16:creationId xmlns:a16="http://schemas.microsoft.com/office/drawing/2014/main" id="{55A6860C-A48D-7A88-9228-7680823464CF}"/>
              </a:ext>
            </a:extLst>
          </p:cNvPr>
          <p:cNvSpPr/>
          <p:nvPr/>
        </p:nvSpPr>
        <p:spPr>
          <a:xfrm>
            <a:off x="5980572" y="7304991"/>
            <a:ext cx="4016864" cy="471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dirty="0">
                <a:latin typeface="Inter" pitchFamily="34" charset="0"/>
                <a:ea typeface="Inter" pitchFamily="34" charset="-122"/>
                <a:cs typeface="Inter" pitchFamily="34" charset="-120"/>
              </a:rPr>
              <a:t>Adequate processing ability</a:t>
            </a:r>
            <a:endParaRPr lang="en-US" dirty="0"/>
          </a:p>
        </p:txBody>
      </p:sp>
      <p:sp>
        <p:nvSpPr>
          <p:cNvPr id="187" name="Google Shape;2463;p37">
            <a:extLst>
              <a:ext uri="{FF2B5EF4-FFF2-40B4-BE49-F238E27FC236}">
                <a16:creationId xmlns:a16="http://schemas.microsoft.com/office/drawing/2014/main" id="{BB3A0334-72B6-898B-FAE8-D837F1486572}"/>
              </a:ext>
            </a:extLst>
          </p:cNvPr>
          <p:cNvSpPr/>
          <p:nvPr/>
        </p:nvSpPr>
        <p:spPr>
          <a:xfrm>
            <a:off x="7276427" y="5117854"/>
            <a:ext cx="1073811" cy="9986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3370;p45">
            <a:extLst>
              <a:ext uri="{FF2B5EF4-FFF2-40B4-BE49-F238E27FC236}">
                <a16:creationId xmlns:a16="http://schemas.microsoft.com/office/drawing/2014/main" id="{EEAF2D53-19F8-D05F-7029-10C745B63990}"/>
              </a:ext>
            </a:extLst>
          </p:cNvPr>
          <p:cNvGrpSpPr/>
          <p:nvPr/>
        </p:nvGrpSpPr>
        <p:grpSpPr>
          <a:xfrm>
            <a:off x="7649459" y="5229015"/>
            <a:ext cx="352965" cy="699222"/>
            <a:chOff x="3164985" y="3107447"/>
            <a:chExt cx="498081" cy="718843"/>
          </a:xfrm>
          <a:solidFill>
            <a:schemeClr val="bg1"/>
          </a:solidFill>
        </p:grpSpPr>
        <p:sp>
          <p:nvSpPr>
            <p:cNvPr id="194" name="Google Shape;3371;p45">
              <a:extLst>
                <a:ext uri="{FF2B5EF4-FFF2-40B4-BE49-F238E27FC236}">
                  <a16:creationId xmlns:a16="http://schemas.microsoft.com/office/drawing/2014/main" id="{8DA788BF-60DD-A8D2-D780-89726916F873}"/>
                </a:ext>
              </a:extLst>
            </p:cNvPr>
            <p:cNvSpPr/>
            <p:nvPr/>
          </p:nvSpPr>
          <p:spPr>
            <a:xfrm>
              <a:off x="3164985" y="3107447"/>
              <a:ext cx="498081" cy="718843"/>
            </a:xfrm>
            <a:custGeom>
              <a:avLst/>
              <a:gdLst/>
              <a:ahLst/>
              <a:cxnLst/>
              <a:rect l="l" t="t" r="r" b="b"/>
              <a:pathLst>
                <a:path w="8832" h="12746" extrusionOk="0">
                  <a:moveTo>
                    <a:pt x="4410" y="224"/>
                  </a:moveTo>
                  <a:lnTo>
                    <a:pt x="5103" y="1"/>
                  </a:lnTo>
                  <a:lnTo>
                    <a:pt x="6973" y="5822"/>
                  </a:lnTo>
                  <a:lnTo>
                    <a:pt x="4880" y="6491"/>
                  </a:lnTo>
                  <a:lnTo>
                    <a:pt x="4410" y="5042"/>
                  </a:lnTo>
                  <a:lnTo>
                    <a:pt x="4410" y="224"/>
                  </a:lnTo>
                  <a:lnTo>
                    <a:pt x="4410" y="224"/>
                  </a:lnTo>
                  <a:close/>
                  <a:moveTo>
                    <a:pt x="4410" y="10045"/>
                  </a:moveTo>
                  <a:lnTo>
                    <a:pt x="4410" y="10045"/>
                  </a:lnTo>
                  <a:lnTo>
                    <a:pt x="4645" y="10033"/>
                  </a:lnTo>
                  <a:lnTo>
                    <a:pt x="4880" y="9996"/>
                  </a:lnTo>
                  <a:lnTo>
                    <a:pt x="5103" y="9958"/>
                  </a:lnTo>
                  <a:lnTo>
                    <a:pt x="5326" y="9896"/>
                  </a:lnTo>
                  <a:lnTo>
                    <a:pt x="5537" y="9810"/>
                  </a:lnTo>
                  <a:lnTo>
                    <a:pt x="5747" y="9711"/>
                  </a:lnTo>
                  <a:lnTo>
                    <a:pt x="5933" y="9612"/>
                  </a:lnTo>
                  <a:lnTo>
                    <a:pt x="6119" y="9488"/>
                  </a:lnTo>
                  <a:lnTo>
                    <a:pt x="4818" y="9488"/>
                  </a:lnTo>
                  <a:lnTo>
                    <a:pt x="4818" y="8683"/>
                  </a:lnTo>
                  <a:lnTo>
                    <a:pt x="6874" y="8683"/>
                  </a:lnTo>
                  <a:lnTo>
                    <a:pt x="8509" y="8683"/>
                  </a:lnTo>
                  <a:lnTo>
                    <a:pt x="8831" y="8683"/>
                  </a:lnTo>
                  <a:lnTo>
                    <a:pt x="8831" y="9488"/>
                  </a:lnTo>
                  <a:lnTo>
                    <a:pt x="8100" y="9488"/>
                  </a:lnTo>
                  <a:lnTo>
                    <a:pt x="8100" y="9488"/>
                  </a:lnTo>
                  <a:lnTo>
                    <a:pt x="7915" y="9760"/>
                  </a:lnTo>
                  <a:lnTo>
                    <a:pt x="7692" y="10020"/>
                  </a:lnTo>
                  <a:lnTo>
                    <a:pt x="7456" y="10268"/>
                  </a:lnTo>
                  <a:lnTo>
                    <a:pt x="7209" y="10491"/>
                  </a:lnTo>
                  <a:lnTo>
                    <a:pt x="6936" y="10702"/>
                  </a:lnTo>
                  <a:lnTo>
                    <a:pt x="6651" y="10887"/>
                  </a:lnTo>
                  <a:lnTo>
                    <a:pt x="6354" y="11048"/>
                  </a:lnTo>
                  <a:lnTo>
                    <a:pt x="6045" y="11185"/>
                  </a:lnTo>
                  <a:lnTo>
                    <a:pt x="6045" y="11185"/>
                  </a:lnTo>
                  <a:lnTo>
                    <a:pt x="6367" y="11259"/>
                  </a:lnTo>
                  <a:lnTo>
                    <a:pt x="6664" y="11333"/>
                  </a:lnTo>
                  <a:lnTo>
                    <a:pt x="6936" y="11432"/>
                  </a:lnTo>
                  <a:lnTo>
                    <a:pt x="7159" y="11531"/>
                  </a:lnTo>
                  <a:lnTo>
                    <a:pt x="7271" y="11593"/>
                  </a:lnTo>
                  <a:lnTo>
                    <a:pt x="7357" y="11655"/>
                  </a:lnTo>
                  <a:lnTo>
                    <a:pt x="7432" y="11717"/>
                  </a:lnTo>
                  <a:lnTo>
                    <a:pt x="7494" y="11779"/>
                  </a:lnTo>
                  <a:lnTo>
                    <a:pt x="7543" y="11853"/>
                  </a:lnTo>
                  <a:lnTo>
                    <a:pt x="7580" y="11928"/>
                  </a:lnTo>
                  <a:lnTo>
                    <a:pt x="7605" y="12002"/>
                  </a:lnTo>
                  <a:lnTo>
                    <a:pt x="7617" y="12089"/>
                  </a:lnTo>
                  <a:lnTo>
                    <a:pt x="7617" y="12745"/>
                  </a:lnTo>
                  <a:lnTo>
                    <a:pt x="4410" y="12745"/>
                  </a:lnTo>
                  <a:lnTo>
                    <a:pt x="4410" y="12138"/>
                  </a:lnTo>
                  <a:lnTo>
                    <a:pt x="4410" y="12138"/>
                  </a:lnTo>
                  <a:lnTo>
                    <a:pt x="4534" y="12126"/>
                  </a:lnTo>
                  <a:lnTo>
                    <a:pt x="4645" y="12089"/>
                  </a:lnTo>
                  <a:lnTo>
                    <a:pt x="4744" y="12039"/>
                  </a:lnTo>
                  <a:lnTo>
                    <a:pt x="4831" y="11965"/>
                  </a:lnTo>
                  <a:lnTo>
                    <a:pt x="4905" y="11878"/>
                  </a:lnTo>
                  <a:lnTo>
                    <a:pt x="4967" y="11779"/>
                  </a:lnTo>
                  <a:lnTo>
                    <a:pt x="4992" y="11668"/>
                  </a:lnTo>
                  <a:lnTo>
                    <a:pt x="5004" y="11544"/>
                  </a:lnTo>
                  <a:lnTo>
                    <a:pt x="5004" y="11544"/>
                  </a:lnTo>
                  <a:lnTo>
                    <a:pt x="4992" y="11420"/>
                  </a:lnTo>
                  <a:lnTo>
                    <a:pt x="4967" y="11308"/>
                  </a:lnTo>
                  <a:lnTo>
                    <a:pt x="4905" y="11209"/>
                  </a:lnTo>
                  <a:lnTo>
                    <a:pt x="4831" y="11123"/>
                  </a:lnTo>
                  <a:lnTo>
                    <a:pt x="4744" y="11048"/>
                  </a:lnTo>
                  <a:lnTo>
                    <a:pt x="4645" y="10999"/>
                  </a:lnTo>
                  <a:lnTo>
                    <a:pt x="4534" y="10962"/>
                  </a:lnTo>
                  <a:lnTo>
                    <a:pt x="4410" y="10949"/>
                  </a:lnTo>
                  <a:lnTo>
                    <a:pt x="4410" y="10045"/>
                  </a:lnTo>
                  <a:close/>
                  <a:moveTo>
                    <a:pt x="3010" y="670"/>
                  </a:moveTo>
                  <a:lnTo>
                    <a:pt x="4410" y="224"/>
                  </a:lnTo>
                  <a:lnTo>
                    <a:pt x="4410" y="5042"/>
                  </a:lnTo>
                  <a:lnTo>
                    <a:pt x="4137" y="4175"/>
                  </a:lnTo>
                  <a:lnTo>
                    <a:pt x="4137" y="4175"/>
                  </a:lnTo>
                  <a:lnTo>
                    <a:pt x="3865" y="4212"/>
                  </a:lnTo>
                  <a:lnTo>
                    <a:pt x="3592" y="4274"/>
                  </a:lnTo>
                  <a:lnTo>
                    <a:pt x="3332" y="4360"/>
                  </a:lnTo>
                  <a:lnTo>
                    <a:pt x="3084" y="4472"/>
                  </a:lnTo>
                  <a:lnTo>
                    <a:pt x="2849" y="4608"/>
                  </a:lnTo>
                  <a:lnTo>
                    <a:pt x="2626" y="4757"/>
                  </a:lnTo>
                  <a:lnTo>
                    <a:pt x="2428" y="4930"/>
                  </a:lnTo>
                  <a:lnTo>
                    <a:pt x="2242" y="5116"/>
                  </a:lnTo>
                  <a:lnTo>
                    <a:pt x="2069" y="5314"/>
                  </a:lnTo>
                  <a:lnTo>
                    <a:pt x="1908" y="5537"/>
                  </a:lnTo>
                  <a:lnTo>
                    <a:pt x="1784" y="5772"/>
                  </a:lnTo>
                  <a:lnTo>
                    <a:pt x="1673" y="6020"/>
                  </a:lnTo>
                  <a:lnTo>
                    <a:pt x="1586" y="6280"/>
                  </a:lnTo>
                  <a:lnTo>
                    <a:pt x="1512" y="6540"/>
                  </a:lnTo>
                  <a:lnTo>
                    <a:pt x="1474" y="6825"/>
                  </a:lnTo>
                  <a:lnTo>
                    <a:pt x="1462" y="7097"/>
                  </a:lnTo>
                  <a:lnTo>
                    <a:pt x="1462" y="7097"/>
                  </a:lnTo>
                  <a:lnTo>
                    <a:pt x="1462" y="7258"/>
                  </a:lnTo>
                  <a:lnTo>
                    <a:pt x="1474" y="7407"/>
                  </a:lnTo>
                  <a:lnTo>
                    <a:pt x="1499" y="7556"/>
                  </a:lnTo>
                  <a:lnTo>
                    <a:pt x="1524" y="7692"/>
                  </a:lnTo>
                  <a:lnTo>
                    <a:pt x="1598" y="7977"/>
                  </a:lnTo>
                  <a:lnTo>
                    <a:pt x="1697" y="8249"/>
                  </a:lnTo>
                  <a:lnTo>
                    <a:pt x="1821" y="8497"/>
                  </a:lnTo>
                  <a:lnTo>
                    <a:pt x="1970" y="8745"/>
                  </a:lnTo>
                  <a:lnTo>
                    <a:pt x="2131" y="8968"/>
                  </a:lnTo>
                  <a:lnTo>
                    <a:pt x="2317" y="9178"/>
                  </a:lnTo>
                  <a:lnTo>
                    <a:pt x="2527" y="9364"/>
                  </a:lnTo>
                  <a:lnTo>
                    <a:pt x="2762" y="9537"/>
                  </a:lnTo>
                  <a:lnTo>
                    <a:pt x="2998" y="9686"/>
                  </a:lnTo>
                  <a:lnTo>
                    <a:pt x="3258" y="9810"/>
                  </a:lnTo>
                  <a:lnTo>
                    <a:pt x="3530" y="9909"/>
                  </a:lnTo>
                  <a:lnTo>
                    <a:pt x="3803" y="9983"/>
                  </a:lnTo>
                  <a:lnTo>
                    <a:pt x="3951" y="10008"/>
                  </a:lnTo>
                  <a:lnTo>
                    <a:pt x="4100" y="10020"/>
                  </a:lnTo>
                  <a:lnTo>
                    <a:pt x="4249" y="10033"/>
                  </a:lnTo>
                  <a:lnTo>
                    <a:pt x="4397" y="10045"/>
                  </a:lnTo>
                  <a:lnTo>
                    <a:pt x="4410" y="10045"/>
                  </a:lnTo>
                  <a:lnTo>
                    <a:pt x="4410" y="10949"/>
                  </a:lnTo>
                  <a:lnTo>
                    <a:pt x="4410" y="10949"/>
                  </a:lnTo>
                  <a:lnTo>
                    <a:pt x="4298" y="10962"/>
                  </a:lnTo>
                  <a:lnTo>
                    <a:pt x="4187" y="10999"/>
                  </a:lnTo>
                  <a:lnTo>
                    <a:pt x="4075" y="11048"/>
                  </a:lnTo>
                  <a:lnTo>
                    <a:pt x="3989" y="11123"/>
                  </a:lnTo>
                  <a:lnTo>
                    <a:pt x="3914" y="11209"/>
                  </a:lnTo>
                  <a:lnTo>
                    <a:pt x="3865" y="11308"/>
                  </a:lnTo>
                  <a:lnTo>
                    <a:pt x="3828" y="11420"/>
                  </a:lnTo>
                  <a:lnTo>
                    <a:pt x="3815" y="11544"/>
                  </a:lnTo>
                  <a:lnTo>
                    <a:pt x="3815" y="11544"/>
                  </a:lnTo>
                  <a:lnTo>
                    <a:pt x="3828" y="11668"/>
                  </a:lnTo>
                  <a:lnTo>
                    <a:pt x="3865" y="11779"/>
                  </a:lnTo>
                  <a:lnTo>
                    <a:pt x="3914" y="11878"/>
                  </a:lnTo>
                  <a:lnTo>
                    <a:pt x="3989" y="11965"/>
                  </a:lnTo>
                  <a:lnTo>
                    <a:pt x="4075" y="12039"/>
                  </a:lnTo>
                  <a:lnTo>
                    <a:pt x="4187" y="12089"/>
                  </a:lnTo>
                  <a:lnTo>
                    <a:pt x="4298" y="12126"/>
                  </a:lnTo>
                  <a:lnTo>
                    <a:pt x="4410" y="12138"/>
                  </a:lnTo>
                  <a:lnTo>
                    <a:pt x="4410" y="12745"/>
                  </a:lnTo>
                  <a:lnTo>
                    <a:pt x="1190" y="12745"/>
                  </a:lnTo>
                  <a:lnTo>
                    <a:pt x="1190" y="12089"/>
                  </a:lnTo>
                  <a:lnTo>
                    <a:pt x="1190" y="12089"/>
                  </a:lnTo>
                  <a:lnTo>
                    <a:pt x="1190" y="12002"/>
                  </a:lnTo>
                  <a:lnTo>
                    <a:pt x="1214" y="11928"/>
                  </a:lnTo>
                  <a:lnTo>
                    <a:pt x="1251" y="11853"/>
                  </a:lnTo>
                  <a:lnTo>
                    <a:pt x="1301" y="11779"/>
                  </a:lnTo>
                  <a:lnTo>
                    <a:pt x="1375" y="11717"/>
                  </a:lnTo>
                  <a:lnTo>
                    <a:pt x="1450" y="11655"/>
                  </a:lnTo>
                  <a:lnTo>
                    <a:pt x="1536" y="11593"/>
                  </a:lnTo>
                  <a:lnTo>
                    <a:pt x="1635" y="11531"/>
                  </a:lnTo>
                  <a:lnTo>
                    <a:pt x="1871" y="11432"/>
                  </a:lnTo>
                  <a:lnTo>
                    <a:pt x="2131" y="11333"/>
                  </a:lnTo>
                  <a:lnTo>
                    <a:pt x="2428" y="11259"/>
                  </a:lnTo>
                  <a:lnTo>
                    <a:pt x="2762" y="11185"/>
                  </a:lnTo>
                  <a:lnTo>
                    <a:pt x="2762" y="11185"/>
                  </a:lnTo>
                  <a:lnTo>
                    <a:pt x="2465" y="11061"/>
                  </a:lnTo>
                  <a:lnTo>
                    <a:pt x="2180" y="10900"/>
                  </a:lnTo>
                  <a:lnTo>
                    <a:pt x="1908" y="10726"/>
                  </a:lnTo>
                  <a:lnTo>
                    <a:pt x="1648" y="10541"/>
                  </a:lnTo>
                  <a:lnTo>
                    <a:pt x="1400" y="10330"/>
                  </a:lnTo>
                  <a:lnTo>
                    <a:pt x="1177" y="10095"/>
                  </a:lnTo>
                  <a:lnTo>
                    <a:pt x="967" y="9859"/>
                  </a:lnTo>
                  <a:lnTo>
                    <a:pt x="768" y="9599"/>
                  </a:lnTo>
                  <a:lnTo>
                    <a:pt x="595" y="9327"/>
                  </a:lnTo>
                  <a:lnTo>
                    <a:pt x="446" y="9042"/>
                  </a:lnTo>
                  <a:lnTo>
                    <a:pt x="310" y="8745"/>
                  </a:lnTo>
                  <a:lnTo>
                    <a:pt x="199" y="8435"/>
                  </a:lnTo>
                  <a:lnTo>
                    <a:pt x="112" y="8113"/>
                  </a:lnTo>
                  <a:lnTo>
                    <a:pt x="50" y="7779"/>
                  </a:lnTo>
                  <a:lnTo>
                    <a:pt x="13" y="7444"/>
                  </a:lnTo>
                  <a:lnTo>
                    <a:pt x="1" y="7097"/>
                  </a:lnTo>
                  <a:lnTo>
                    <a:pt x="1" y="7097"/>
                  </a:lnTo>
                  <a:lnTo>
                    <a:pt x="1" y="6899"/>
                  </a:lnTo>
                  <a:lnTo>
                    <a:pt x="13" y="6701"/>
                  </a:lnTo>
                  <a:lnTo>
                    <a:pt x="38" y="6503"/>
                  </a:lnTo>
                  <a:lnTo>
                    <a:pt x="75" y="6305"/>
                  </a:lnTo>
                  <a:lnTo>
                    <a:pt x="112" y="6107"/>
                  </a:lnTo>
                  <a:lnTo>
                    <a:pt x="162" y="5921"/>
                  </a:lnTo>
                  <a:lnTo>
                    <a:pt x="211" y="5735"/>
                  </a:lnTo>
                  <a:lnTo>
                    <a:pt x="273" y="5549"/>
                  </a:lnTo>
                  <a:lnTo>
                    <a:pt x="347" y="5376"/>
                  </a:lnTo>
                  <a:lnTo>
                    <a:pt x="434" y="5190"/>
                  </a:lnTo>
                  <a:lnTo>
                    <a:pt x="521" y="5029"/>
                  </a:lnTo>
                  <a:lnTo>
                    <a:pt x="607" y="4856"/>
                  </a:lnTo>
                  <a:lnTo>
                    <a:pt x="707" y="4695"/>
                  </a:lnTo>
                  <a:lnTo>
                    <a:pt x="818" y="4534"/>
                  </a:lnTo>
                  <a:lnTo>
                    <a:pt x="929" y="4385"/>
                  </a:lnTo>
                  <a:lnTo>
                    <a:pt x="1053" y="4236"/>
                  </a:lnTo>
                  <a:lnTo>
                    <a:pt x="1177" y="4100"/>
                  </a:lnTo>
                  <a:lnTo>
                    <a:pt x="1313" y="3964"/>
                  </a:lnTo>
                  <a:lnTo>
                    <a:pt x="1450" y="3828"/>
                  </a:lnTo>
                  <a:lnTo>
                    <a:pt x="1598" y="3704"/>
                  </a:lnTo>
                  <a:lnTo>
                    <a:pt x="1747" y="3592"/>
                  </a:lnTo>
                  <a:lnTo>
                    <a:pt x="1895" y="3481"/>
                  </a:lnTo>
                  <a:lnTo>
                    <a:pt x="2057" y="3370"/>
                  </a:lnTo>
                  <a:lnTo>
                    <a:pt x="2218" y="3270"/>
                  </a:lnTo>
                  <a:lnTo>
                    <a:pt x="2391" y="3184"/>
                  </a:lnTo>
                  <a:lnTo>
                    <a:pt x="2564" y="3097"/>
                  </a:lnTo>
                  <a:lnTo>
                    <a:pt x="2738" y="3023"/>
                  </a:lnTo>
                  <a:lnTo>
                    <a:pt x="2923" y="2961"/>
                  </a:lnTo>
                  <a:lnTo>
                    <a:pt x="3109" y="2899"/>
                  </a:lnTo>
                  <a:lnTo>
                    <a:pt x="3295" y="2837"/>
                  </a:lnTo>
                  <a:lnTo>
                    <a:pt x="3481" y="2800"/>
                  </a:lnTo>
                  <a:lnTo>
                    <a:pt x="3679" y="2763"/>
                  </a:lnTo>
                  <a:lnTo>
                    <a:pt x="3010" y="6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72;p45">
              <a:extLst>
                <a:ext uri="{FF2B5EF4-FFF2-40B4-BE49-F238E27FC236}">
                  <a16:creationId xmlns:a16="http://schemas.microsoft.com/office/drawing/2014/main" id="{8FCB88DE-8D70-1EE6-A068-A72817397AE8}"/>
                </a:ext>
              </a:extLst>
            </p:cNvPr>
            <p:cNvSpPr/>
            <p:nvPr/>
          </p:nvSpPr>
          <p:spPr>
            <a:xfrm>
              <a:off x="3334733" y="3107447"/>
              <a:ext cx="223550" cy="366076"/>
            </a:xfrm>
            <a:custGeom>
              <a:avLst/>
              <a:gdLst/>
              <a:ahLst/>
              <a:cxnLst/>
              <a:rect l="l" t="t" r="r" b="b"/>
              <a:pathLst>
                <a:path w="3964" h="6491" extrusionOk="0">
                  <a:moveTo>
                    <a:pt x="2093" y="1"/>
                  </a:moveTo>
                  <a:lnTo>
                    <a:pt x="0" y="670"/>
                  </a:lnTo>
                  <a:lnTo>
                    <a:pt x="1870" y="6491"/>
                  </a:lnTo>
                  <a:lnTo>
                    <a:pt x="3963" y="5822"/>
                  </a:lnTo>
                  <a:lnTo>
                    <a:pt x="2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73;p45">
              <a:extLst>
                <a:ext uri="{FF2B5EF4-FFF2-40B4-BE49-F238E27FC236}">
                  <a16:creationId xmlns:a16="http://schemas.microsoft.com/office/drawing/2014/main" id="{D23FB9D6-690C-93DD-96EA-0D1EDBA10B20}"/>
                </a:ext>
              </a:extLst>
            </p:cNvPr>
            <p:cNvSpPr/>
            <p:nvPr/>
          </p:nvSpPr>
          <p:spPr>
            <a:xfrm>
              <a:off x="3436695" y="3597088"/>
              <a:ext cx="226370" cy="45456"/>
            </a:xfrm>
            <a:custGeom>
              <a:avLst/>
              <a:gdLst/>
              <a:ahLst/>
              <a:cxnLst/>
              <a:rect l="l" t="t" r="r" b="b"/>
              <a:pathLst>
                <a:path w="4014" h="806" extrusionOk="0">
                  <a:moveTo>
                    <a:pt x="0" y="1"/>
                  </a:moveTo>
                  <a:lnTo>
                    <a:pt x="0" y="806"/>
                  </a:lnTo>
                  <a:lnTo>
                    <a:pt x="4013" y="806"/>
                  </a:lnTo>
                  <a:lnTo>
                    <a:pt x="4013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Text 5">
            <a:extLst>
              <a:ext uri="{FF2B5EF4-FFF2-40B4-BE49-F238E27FC236}">
                <a16:creationId xmlns:a16="http://schemas.microsoft.com/office/drawing/2014/main" id="{28237ED8-C926-C0CB-4C49-52870BFB1CC2}"/>
              </a:ext>
            </a:extLst>
          </p:cNvPr>
          <p:cNvSpPr/>
          <p:nvPr/>
        </p:nvSpPr>
        <p:spPr>
          <a:xfrm>
            <a:off x="10840699" y="6374848"/>
            <a:ext cx="2581037" cy="486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5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54%</a:t>
            </a:r>
            <a:endParaRPr lang="en-US" sz="5400" dirty="0"/>
          </a:p>
        </p:txBody>
      </p:sp>
      <p:sp>
        <p:nvSpPr>
          <p:cNvPr id="198" name="Text 6">
            <a:extLst>
              <a:ext uri="{FF2B5EF4-FFF2-40B4-BE49-F238E27FC236}">
                <a16:creationId xmlns:a16="http://schemas.microsoft.com/office/drawing/2014/main" id="{6F5D8375-E60F-9B5B-D99C-A96538372C81}"/>
              </a:ext>
            </a:extLst>
          </p:cNvPr>
          <p:cNvSpPr/>
          <p:nvPr/>
        </p:nvSpPr>
        <p:spPr>
          <a:xfrm>
            <a:off x="11209554" y="7001780"/>
            <a:ext cx="1843326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2400" b="1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Utilization of  beds</a:t>
            </a:r>
            <a:endParaRPr lang="en-US" sz="2400" dirty="0"/>
          </a:p>
        </p:txBody>
      </p:sp>
      <p:sp>
        <p:nvSpPr>
          <p:cNvPr id="199" name="Text 7">
            <a:extLst>
              <a:ext uri="{FF2B5EF4-FFF2-40B4-BE49-F238E27FC236}">
                <a16:creationId xmlns:a16="http://schemas.microsoft.com/office/drawing/2014/main" id="{E215083E-D201-370B-EA9C-0FC1AD4A51EE}"/>
              </a:ext>
            </a:extLst>
          </p:cNvPr>
          <p:cNvSpPr/>
          <p:nvPr/>
        </p:nvSpPr>
        <p:spPr>
          <a:xfrm>
            <a:off x="10227469" y="7320630"/>
            <a:ext cx="4016864" cy="471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dirty="0">
                <a:latin typeface="Inter" pitchFamily="34" charset="0"/>
                <a:ea typeface="Inter" pitchFamily="34" charset="-122"/>
                <a:cs typeface="Inter" pitchFamily="34" charset="-120"/>
              </a:rPr>
              <a:t>Sufficient capacity</a:t>
            </a:r>
            <a:endParaRPr lang="en-US" dirty="0"/>
          </a:p>
        </p:txBody>
      </p:sp>
      <p:sp>
        <p:nvSpPr>
          <p:cNvPr id="200" name="Google Shape;2463;p37">
            <a:extLst>
              <a:ext uri="{FF2B5EF4-FFF2-40B4-BE49-F238E27FC236}">
                <a16:creationId xmlns:a16="http://schemas.microsoft.com/office/drawing/2014/main" id="{D531BC8C-5C17-6019-B24E-242954A9B930}"/>
              </a:ext>
            </a:extLst>
          </p:cNvPr>
          <p:cNvSpPr/>
          <p:nvPr/>
        </p:nvSpPr>
        <p:spPr>
          <a:xfrm>
            <a:off x="11523324" y="5133493"/>
            <a:ext cx="1073811" cy="9986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5" name="Google Shape;2460;p37">
            <a:extLst>
              <a:ext uri="{FF2B5EF4-FFF2-40B4-BE49-F238E27FC236}">
                <a16:creationId xmlns:a16="http://schemas.microsoft.com/office/drawing/2014/main" id="{3BAB5547-F8D5-D7DA-CBEB-BF8E3D71C23E}"/>
              </a:ext>
            </a:extLst>
          </p:cNvPr>
          <p:cNvGrpSpPr/>
          <p:nvPr/>
        </p:nvGrpSpPr>
        <p:grpSpPr>
          <a:xfrm>
            <a:off x="11724740" y="5457374"/>
            <a:ext cx="742327" cy="403502"/>
            <a:chOff x="7949137" y="2333059"/>
            <a:chExt cx="377685" cy="274720"/>
          </a:xfrm>
        </p:grpSpPr>
        <p:sp>
          <p:nvSpPr>
            <p:cNvPr id="206" name="Google Shape;2461;p37">
              <a:extLst>
                <a:ext uri="{FF2B5EF4-FFF2-40B4-BE49-F238E27FC236}">
                  <a16:creationId xmlns:a16="http://schemas.microsoft.com/office/drawing/2014/main" id="{8DF31B4F-15F4-F224-1021-F26E99E4765D}"/>
                </a:ext>
              </a:extLst>
            </p:cNvPr>
            <p:cNvSpPr/>
            <p:nvPr/>
          </p:nvSpPr>
          <p:spPr>
            <a:xfrm>
              <a:off x="7949137" y="2333059"/>
              <a:ext cx="354048" cy="91026"/>
            </a:xfrm>
            <a:custGeom>
              <a:avLst/>
              <a:gdLst/>
              <a:ahLst/>
              <a:cxnLst/>
              <a:rect l="l" t="t" r="r" b="b"/>
              <a:pathLst>
                <a:path w="10350" h="2661" extrusionOk="0">
                  <a:moveTo>
                    <a:pt x="1370" y="0"/>
                  </a:moveTo>
                  <a:cubicBezTo>
                    <a:pt x="621" y="0"/>
                    <a:pt x="0" y="1006"/>
                    <a:pt x="729" y="1660"/>
                  </a:cubicBezTo>
                  <a:lnTo>
                    <a:pt x="777" y="1660"/>
                  </a:lnTo>
                  <a:lnTo>
                    <a:pt x="1920" y="2660"/>
                  </a:lnTo>
                  <a:lnTo>
                    <a:pt x="10350" y="2660"/>
                  </a:lnTo>
                  <a:lnTo>
                    <a:pt x="10350" y="2565"/>
                  </a:lnTo>
                  <a:cubicBezTo>
                    <a:pt x="10350" y="2041"/>
                    <a:pt x="9921" y="1613"/>
                    <a:pt x="9397" y="1613"/>
                  </a:cubicBezTo>
                  <a:lnTo>
                    <a:pt x="9397" y="1184"/>
                  </a:lnTo>
                  <a:cubicBezTo>
                    <a:pt x="9374" y="755"/>
                    <a:pt x="9040" y="422"/>
                    <a:pt x="8612" y="422"/>
                  </a:cubicBezTo>
                  <a:lnTo>
                    <a:pt x="6540" y="422"/>
                  </a:lnTo>
                  <a:cubicBezTo>
                    <a:pt x="6111" y="422"/>
                    <a:pt x="5778" y="779"/>
                    <a:pt x="5778" y="1184"/>
                  </a:cubicBezTo>
                  <a:lnTo>
                    <a:pt x="5778" y="1636"/>
                  </a:lnTo>
                  <a:lnTo>
                    <a:pt x="4039" y="1636"/>
                  </a:lnTo>
                  <a:cubicBezTo>
                    <a:pt x="3730" y="1636"/>
                    <a:pt x="3420" y="1517"/>
                    <a:pt x="3182" y="1327"/>
                  </a:cubicBezTo>
                  <a:lnTo>
                    <a:pt x="1991" y="255"/>
                  </a:lnTo>
                  <a:cubicBezTo>
                    <a:pt x="1791" y="76"/>
                    <a:pt x="1576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62;p37">
              <a:extLst>
                <a:ext uri="{FF2B5EF4-FFF2-40B4-BE49-F238E27FC236}">
                  <a16:creationId xmlns:a16="http://schemas.microsoft.com/office/drawing/2014/main" id="{F2101EDC-5EFC-1B7B-3460-B0535E4194E1}"/>
                </a:ext>
              </a:extLst>
            </p:cNvPr>
            <p:cNvSpPr/>
            <p:nvPr/>
          </p:nvSpPr>
          <p:spPr>
            <a:xfrm>
              <a:off x="7956149" y="2446047"/>
              <a:ext cx="370672" cy="161733"/>
            </a:xfrm>
            <a:custGeom>
              <a:avLst/>
              <a:gdLst/>
              <a:ahLst/>
              <a:cxnLst/>
              <a:rect l="l" t="t" r="r" b="b"/>
              <a:pathLst>
                <a:path w="10836" h="4728" extrusionOk="0">
                  <a:moveTo>
                    <a:pt x="6859" y="620"/>
                  </a:moveTo>
                  <a:lnTo>
                    <a:pt x="5406" y="1644"/>
                  </a:lnTo>
                  <a:lnTo>
                    <a:pt x="3953" y="620"/>
                  </a:lnTo>
                  <a:close/>
                  <a:moveTo>
                    <a:pt x="5406" y="2429"/>
                  </a:moveTo>
                  <a:lnTo>
                    <a:pt x="6906" y="3477"/>
                  </a:lnTo>
                  <a:lnTo>
                    <a:pt x="3929" y="3477"/>
                  </a:lnTo>
                  <a:lnTo>
                    <a:pt x="5406" y="2429"/>
                  </a:lnTo>
                  <a:close/>
                  <a:moveTo>
                    <a:pt x="2989" y="3469"/>
                  </a:moveTo>
                  <a:cubicBezTo>
                    <a:pt x="3151" y="3469"/>
                    <a:pt x="3310" y="3596"/>
                    <a:pt x="3310" y="3787"/>
                  </a:cubicBezTo>
                  <a:cubicBezTo>
                    <a:pt x="3310" y="3954"/>
                    <a:pt x="3167" y="4096"/>
                    <a:pt x="2977" y="4096"/>
                  </a:cubicBezTo>
                  <a:cubicBezTo>
                    <a:pt x="2691" y="4096"/>
                    <a:pt x="2572" y="3763"/>
                    <a:pt x="2763" y="3573"/>
                  </a:cubicBezTo>
                  <a:cubicBezTo>
                    <a:pt x="2826" y="3501"/>
                    <a:pt x="2908" y="3469"/>
                    <a:pt x="2989" y="3469"/>
                  </a:cubicBezTo>
                  <a:close/>
                  <a:moveTo>
                    <a:pt x="7854" y="3476"/>
                  </a:moveTo>
                  <a:cubicBezTo>
                    <a:pt x="7863" y="3476"/>
                    <a:pt x="7873" y="3477"/>
                    <a:pt x="7883" y="3477"/>
                  </a:cubicBezTo>
                  <a:cubicBezTo>
                    <a:pt x="8049" y="3477"/>
                    <a:pt x="8168" y="3620"/>
                    <a:pt x="8168" y="3787"/>
                  </a:cubicBezTo>
                  <a:cubicBezTo>
                    <a:pt x="8168" y="3977"/>
                    <a:pt x="8020" y="4104"/>
                    <a:pt x="7858" y="4104"/>
                  </a:cubicBezTo>
                  <a:cubicBezTo>
                    <a:pt x="7777" y="4104"/>
                    <a:pt x="7692" y="4073"/>
                    <a:pt x="7621" y="4001"/>
                  </a:cubicBezTo>
                  <a:cubicBezTo>
                    <a:pt x="7437" y="3794"/>
                    <a:pt x="7586" y="3476"/>
                    <a:pt x="7854" y="3476"/>
                  </a:cubicBezTo>
                  <a:close/>
                  <a:moveTo>
                    <a:pt x="381" y="0"/>
                  </a:moveTo>
                  <a:cubicBezTo>
                    <a:pt x="0" y="24"/>
                    <a:pt x="0" y="596"/>
                    <a:pt x="381" y="620"/>
                  </a:cubicBezTo>
                  <a:lnTo>
                    <a:pt x="2882" y="620"/>
                  </a:lnTo>
                  <a:lnTo>
                    <a:pt x="4882" y="2025"/>
                  </a:lnTo>
                  <a:lnTo>
                    <a:pt x="3501" y="3001"/>
                  </a:lnTo>
                  <a:cubicBezTo>
                    <a:pt x="3332" y="2886"/>
                    <a:pt x="3151" y="2836"/>
                    <a:pt x="2977" y="2836"/>
                  </a:cubicBezTo>
                  <a:cubicBezTo>
                    <a:pt x="2391" y="2836"/>
                    <a:pt x="1875" y="3412"/>
                    <a:pt x="2096" y="4073"/>
                  </a:cubicBezTo>
                  <a:cubicBezTo>
                    <a:pt x="2229" y="4507"/>
                    <a:pt x="2606" y="4728"/>
                    <a:pt x="2987" y="4728"/>
                  </a:cubicBezTo>
                  <a:cubicBezTo>
                    <a:pt x="3357" y="4728"/>
                    <a:pt x="3729" y="4519"/>
                    <a:pt x="3882" y="4096"/>
                  </a:cubicBezTo>
                  <a:lnTo>
                    <a:pt x="6978" y="4096"/>
                  </a:lnTo>
                  <a:cubicBezTo>
                    <a:pt x="7119" y="4519"/>
                    <a:pt x="7485" y="4728"/>
                    <a:pt x="7852" y="4728"/>
                  </a:cubicBezTo>
                  <a:cubicBezTo>
                    <a:pt x="8230" y="4728"/>
                    <a:pt x="8607" y="4507"/>
                    <a:pt x="8740" y="4073"/>
                  </a:cubicBezTo>
                  <a:cubicBezTo>
                    <a:pt x="8960" y="3412"/>
                    <a:pt x="8445" y="2836"/>
                    <a:pt x="7858" y="2836"/>
                  </a:cubicBezTo>
                  <a:cubicBezTo>
                    <a:pt x="7684" y="2836"/>
                    <a:pt x="7504" y="2886"/>
                    <a:pt x="7335" y="3001"/>
                  </a:cubicBezTo>
                  <a:lnTo>
                    <a:pt x="5977" y="2025"/>
                  </a:lnTo>
                  <a:lnTo>
                    <a:pt x="7954" y="620"/>
                  </a:lnTo>
                  <a:lnTo>
                    <a:pt x="10478" y="620"/>
                  </a:lnTo>
                  <a:cubicBezTo>
                    <a:pt x="10836" y="596"/>
                    <a:pt x="10836" y="24"/>
                    <a:pt x="10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CB9B53CD-D704-A074-56CA-7FF985E5D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6;p19">
            <a:extLst>
              <a:ext uri="{FF2B5EF4-FFF2-40B4-BE49-F238E27FC236}">
                <a16:creationId xmlns:a16="http://schemas.microsoft.com/office/drawing/2014/main" id="{BFB5B999-C4C6-DE86-355B-1A36E9C582E1}"/>
              </a:ext>
            </a:extLst>
          </p:cNvPr>
          <p:cNvSpPr txBox="1">
            <a:spLocks/>
          </p:cNvSpPr>
          <p:nvPr/>
        </p:nvSpPr>
        <p:spPr>
          <a:xfrm>
            <a:off x="-82193" y="411475"/>
            <a:ext cx="14712593" cy="109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4000" kern="0" dirty="0">
                <a:solidFill>
                  <a:schemeClr val="tx1"/>
                </a:solidFill>
              </a:rPr>
              <a:t>Critical Vulnerability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endParaRPr kumimoji="0" lang="en-SG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ira Sans Extra Condensed"/>
              <a:sym typeface="Fira Sans Extra Condensed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5285E3-6052-6408-DB23-C6CD7939BE33}"/>
              </a:ext>
            </a:extLst>
          </p:cNvPr>
          <p:cNvSpPr/>
          <p:nvPr/>
        </p:nvSpPr>
        <p:spPr>
          <a:xfrm>
            <a:off x="1870647" y="1039693"/>
            <a:ext cx="10981359" cy="918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2B0A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Lab is hidden single point of failure requiring immediate protection</a:t>
            </a: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0D3693-E30A-CCB8-789E-C81E41F3386B}"/>
              </a:ext>
            </a:extLst>
          </p:cNvPr>
          <p:cNvSpPr/>
          <p:nvPr/>
        </p:nvSpPr>
        <p:spPr>
          <a:xfrm>
            <a:off x="1007394" y="1982877"/>
            <a:ext cx="5468756" cy="5107084"/>
          </a:xfrm>
          <a:prstGeom prst="roundRect">
            <a:avLst>
              <a:gd name="adj" fmla="val 1013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98F9B0-8EDA-BB31-F85D-5A23FAC5D013}"/>
              </a:ext>
            </a:extLst>
          </p:cNvPr>
          <p:cNvSpPr txBox="1"/>
          <p:nvPr/>
        </p:nvSpPr>
        <p:spPr>
          <a:xfrm>
            <a:off x="1369666" y="2174113"/>
            <a:ext cx="479741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Lab Bottleneck Test Results: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Single lab technician reduction: 496.8-minute LOS (8.3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4-hour compliance drops to 53.6%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System throughput drops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Provider utilization drops to 6% (system paralysis)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Bed utilization is 100% (max cap)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C029A7-040F-316E-D258-74CCB7F4D88E}"/>
              </a:ext>
            </a:extLst>
          </p:cNvPr>
          <p:cNvSpPr/>
          <p:nvPr/>
        </p:nvSpPr>
        <p:spPr>
          <a:xfrm>
            <a:off x="7900116" y="1986648"/>
            <a:ext cx="5468756" cy="5107084"/>
          </a:xfrm>
          <a:prstGeom prst="roundRect">
            <a:avLst>
              <a:gd name="adj" fmla="val 101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0409E-C9A0-BB58-E6F6-5513039BA7F9}"/>
              </a:ext>
            </a:extLst>
          </p:cNvPr>
          <p:cNvSpPr txBox="1"/>
          <p:nvPr/>
        </p:nvSpPr>
        <p:spPr>
          <a:xfrm>
            <a:off x="8192182" y="2275052"/>
            <a:ext cx="482342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Volume Stress Testing (25% Increase):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Length of stay increases modestly to 179.9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Compliance remains strong at 95.7%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Fast Track utilization reaches 99% (from 96%)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System handles growth but approaches limits</a:t>
            </a:r>
          </a:p>
        </p:txBody>
      </p:sp>
      <p:grpSp>
        <p:nvGrpSpPr>
          <p:cNvPr id="2530" name="Google Shape;2530;p38"/>
          <p:cNvGrpSpPr/>
          <p:nvPr/>
        </p:nvGrpSpPr>
        <p:grpSpPr>
          <a:xfrm>
            <a:off x="5783909" y="5935747"/>
            <a:ext cx="2696292" cy="2029626"/>
            <a:chOff x="1219200" y="1676400"/>
            <a:chExt cx="3813670" cy="2198431"/>
          </a:xfrm>
        </p:grpSpPr>
        <p:sp>
          <p:nvSpPr>
            <p:cNvPr id="2531" name="Google Shape;2531;p38"/>
            <p:cNvSpPr/>
            <p:nvPr/>
          </p:nvSpPr>
          <p:spPr>
            <a:xfrm>
              <a:off x="4094195" y="3618045"/>
              <a:ext cx="938675" cy="166737"/>
            </a:xfrm>
            <a:custGeom>
              <a:avLst/>
              <a:gdLst/>
              <a:ahLst/>
              <a:cxnLst/>
              <a:rect l="l" t="t" r="r" b="b"/>
              <a:pathLst>
                <a:path w="29719" h="5279" extrusionOk="0">
                  <a:moveTo>
                    <a:pt x="14853" y="0"/>
                  </a:moveTo>
                  <a:lnTo>
                    <a:pt x="13343" y="13"/>
                  </a:lnTo>
                  <a:lnTo>
                    <a:pt x="11859" y="52"/>
                  </a:lnTo>
                  <a:lnTo>
                    <a:pt x="10440" y="116"/>
                  </a:lnTo>
                  <a:lnTo>
                    <a:pt x="9072" y="207"/>
                  </a:lnTo>
                  <a:lnTo>
                    <a:pt x="7781" y="323"/>
                  </a:lnTo>
                  <a:lnTo>
                    <a:pt x="6555" y="452"/>
                  </a:lnTo>
                  <a:lnTo>
                    <a:pt x="5407" y="607"/>
                  </a:lnTo>
                  <a:lnTo>
                    <a:pt x="4865" y="684"/>
                  </a:lnTo>
                  <a:lnTo>
                    <a:pt x="4349" y="774"/>
                  </a:lnTo>
                  <a:lnTo>
                    <a:pt x="3858" y="865"/>
                  </a:lnTo>
                  <a:lnTo>
                    <a:pt x="3394" y="955"/>
                  </a:lnTo>
                  <a:lnTo>
                    <a:pt x="2955" y="1058"/>
                  </a:lnTo>
                  <a:lnTo>
                    <a:pt x="2542" y="1162"/>
                  </a:lnTo>
                  <a:lnTo>
                    <a:pt x="2155" y="1265"/>
                  </a:lnTo>
                  <a:lnTo>
                    <a:pt x="1794" y="1381"/>
                  </a:lnTo>
                  <a:lnTo>
                    <a:pt x="1471" y="1497"/>
                  </a:lnTo>
                  <a:lnTo>
                    <a:pt x="1174" y="1613"/>
                  </a:lnTo>
                  <a:lnTo>
                    <a:pt x="903" y="1729"/>
                  </a:lnTo>
                  <a:lnTo>
                    <a:pt x="671" y="1858"/>
                  </a:lnTo>
                  <a:lnTo>
                    <a:pt x="465" y="1975"/>
                  </a:lnTo>
                  <a:lnTo>
                    <a:pt x="310" y="2104"/>
                  </a:lnTo>
                  <a:lnTo>
                    <a:pt x="168" y="2233"/>
                  </a:lnTo>
                  <a:lnTo>
                    <a:pt x="116" y="2297"/>
                  </a:lnTo>
                  <a:lnTo>
                    <a:pt x="78" y="2375"/>
                  </a:lnTo>
                  <a:lnTo>
                    <a:pt x="39" y="2439"/>
                  </a:lnTo>
                  <a:lnTo>
                    <a:pt x="26" y="2504"/>
                  </a:lnTo>
                  <a:lnTo>
                    <a:pt x="13" y="2568"/>
                  </a:lnTo>
                  <a:lnTo>
                    <a:pt x="0" y="2633"/>
                  </a:lnTo>
                  <a:lnTo>
                    <a:pt x="0" y="2697"/>
                  </a:lnTo>
                  <a:lnTo>
                    <a:pt x="13" y="2762"/>
                  </a:lnTo>
                  <a:lnTo>
                    <a:pt x="39" y="2826"/>
                  </a:lnTo>
                  <a:lnTo>
                    <a:pt x="65" y="2891"/>
                  </a:lnTo>
                  <a:lnTo>
                    <a:pt x="155" y="3020"/>
                  </a:lnTo>
                  <a:lnTo>
                    <a:pt x="271" y="3136"/>
                  </a:lnTo>
                  <a:lnTo>
                    <a:pt x="478" y="3239"/>
                  </a:lnTo>
                  <a:lnTo>
                    <a:pt x="645" y="3342"/>
                  </a:lnTo>
                  <a:lnTo>
                    <a:pt x="800" y="3459"/>
                  </a:lnTo>
                  <a:lnTo>
                    <a:pt x="929" y="3562"/>
                  </a:lnTo>
                  <a:lnTo>
                    <a:pt x="1149" y="3652"/>
                  </a:lnTo>
                  <a:lnTo>
                    <a:pt x="1368" y="3742"/>
                  </a:lnTo>
                  <a:lnTo>
                    <a:pt x="1613" y="3833"/>
                  </a:lnTo>
                  <a:lnTo>
                    <a:pt x="1871" y="3923"/>
                  </a:lnTo>
                  <a:lnTo>
                    <a:pt x="2452" y="4091"/>
                  </a:lnTo>
                  <a:lnTo>
                    <a:pt x="3097" y="4259"/>
                  </a:lnTo>
                  <a:lnTo>
                    <a:pt x="3807" y="4401"/>
                  </a:lnTo>
                  <a:lnTo>
                    <a:pt x="4581" y="4542"/>
                  </a:lnTo>
                  <a:lnTo>
                    <a:pt x="5407" y="4672"/>
                  </a:lnTo>
                  <a:lnTo>
                    <a:pt x="6297" y="4801"/>
                  </a:lnTo>
                  <a:lnTo>
                    <a:pt x="7226" y="4904"/>
                  </a:lnTo>
                  <a:lnTo>
                    <a:pt x="8207" y="4994"/>
                  </a:lnTo>
                  <a:lnTo>
                    <a:pt x="9227" y="5084"/>
                  </a:lnTo>
                  <a:lnTo>
                    <a:pt x="10285" y="5149"/>
                  </a:lnTo>
                  <a:lnTo>
                    <a:pt x="11382" y="5201"/>
                  </a:lnTo>
                  <a:lnTo>
                    <a:pt x="12517" y="5239"/>
                  </a:lnTo>
                  <a:lnTo>
                    <a:pt x="13678" y="5265"/>
                  </a:lnTo>
                  <a:lnTo>
                    <a:pt x="14853" y="5278"/>
                  </a:lnTo>
                  <a:lnTo>
                    <a:pt x="16375" y="5265"/>
                  </a:lnTo>
                  <a:lnTo>
                    <a:pt x="17846" y="5226"/>
                  </a:lnTo>
                  <a:lnTo>
                    <a:pt x="19279" y="5162"/>
                  </a:lnTo>
                  <a:lnTo>
                    <a:pt x="20634" y="5072"/>
                  </a:lnTo>
                  <a:lnTo>
                    <a:pt x="21937" y="4955"/>
                  </a:lnTo>
                  <a:lnTo>
                    <a:pt x="23163" y="4826"/>
                  </a:lnTo>
                  <a:lnTo>
                    <a:pt x="24311" y="4672"/>
                  </a:lnTo>
                  <a:lnTo>
                    <a:pt x="24840" y="4594"/>
                  </a:lnTo>
                  <a:lnTo>
                    <a:pt x="25357" y="4504"/>
                  </a:lnTo>
                  <a:lnTo>
                    <a:pt x="25860" y="4413"/>
                  </a:lnTo>
                  <a:lnTo>
                    <a:pt x="26324" y="4323"/>
                  </a:lnTo>
                  <a:lnTo>
                    <a:pt x="26763" y="4220"/>
                  </a:lnTo>
                  <a:lnTo>
                    <a:pt x="27176" y="4117"/>
                  </a:lnTo>
                  <a:lnTo>
                    <a:pt x="27563" y="4013"/>
                  </a:lnTo>
                  <a:lnTo>
                    <a:pt x="27925" y="3897"/>
                  </a:lnTo>
                  <a:lnTo>
                    <a:pt x="28247" y="3781"/>
                  </a:lnTo>
                  <a:lnTo>
                    <a:pt x="28544" y="3665"/>
                  </a:lnTo>
                  <a:lnTo>
                    <a:pt x="28815" y="3549"/>
                  </a:lnTo>
                  <a:lnTo>
                    <a:pt x="29047" y="3420"/>
                  </a:lnTo>
                  <a:lnTo>
                    <a:pt x="29241" y="3304"/>
                  </a:lnTo>
                  <a:lnTo>
                    <a:pt x="29409" y="3175"/>
                  </a:lnTo>
                  <a:lnTo>
                    <a:pt x="29538" y="3046"/>
                  </a:lnTo>
                  <a:lnTo>
                    <a:pt x="29589" y="2981"/>
                  </a:lnTo>
                  <a:lnTo>
                    <a:pt x="29641" y="2904"/>
                  </a:lnTo>
                  <a:lnTo>
                    <a:pt x="29667" y="2839"/>
                  </a:lnTo>
                  <a:lnTo>
                    <a:pt x="29692" y="2775"/>
                  </a:lnTo>
                  <a:lnTo>
                    <a:pt x="29705" y="2710"/>
                  </a:lnTo>
                  <a:lnTo>
                    <a:pt x="29718" y="2633"/>
                  </a:lnTo>
                  <a:lnTo>
                    <a:pt x="29705" y="2568"/>
                  </a:lnTo>
                  <a:lnTo>
                    <a:pt x="29692" y="2504"/>
                  </a:lnTo>
                  <a:lnTo>
                    <a:pt x="29667" y="2439"/>
                  </a:lnTo>
                  <a:lnTo>
                    <a:pt x="29641" y="2375"/>
                  </a:lnTo>
                  <a:lnTo>
                    <a:pt x="29589" y="2297"/>
                  </a:lnTo>
                  <a:lnTo>
                    <a:pt x="29538" y="2233"/>
                  </a:lnTo>
                  <a:lnTo>
                    <a:pt x="29409" y="2104"/>
                  </a:lnTo>
                  <a:lnTo>
                    <a:pt x="29241" y="1975"/>
                  </a:lnTo>
                  <a:lnTo>
                    <a:pt x="29047" y="1858"/>
                  </a:lnTo>
                  <a:lnTo>
                    <a:pt x="28815" y="1729"/>
                  </a:lnTo>
                  <a:lnTo>
                    <a:pt x="28544" y="1613"/>
                  </a:lnTo>
                  <a:lnTo>
                    <a:pt x="28247" y="1497"/>
                  </a:lnTo>
                  <a:lnTo>
                    <a:pt x="27925" y="1381"/>
                  </a:lnTo>
                  <a:lnTo>
                    <a:pt x="27563" y="1265"/>
                  </a:lnTo>
                  <a:lnTo>
                    <a:pt x="27176" y="1162"/>
                  </a:lnTo>
                  <a:lnTo>
                    <a:pt x="26763" y="1058"/>
                  </a:lnTo>
                  <a:lnTo>
                    <a:pt x="26324" y="955"/>
                  </a:lnTo>
                  <a:lnTo>
                    <a:pt x="25860" y="865"/>
                  </a:lnTo>
                  <a:lnTo>
                    <a:pt x="25357" y="774"/>
                  </a:lnTo>
                  <a:lnTo>
                    <a:pt x="24840" y="684"/>
                  </a:lnTo>
                  <a:lnTo>
                    <a:pt x="24311" y="607"/>
                  </a:lnTo>
                  <a:lnTo>
                    <a:pt x="23163" y="452"/>
                  </a:lnTo>
                  <a:lnTo>
                    <a:pt x="21937" y="323"/>
                  </a:lnTo>
                  <a:lnTo>
                    <a:pt x="20634" y="207"/>
                  </a:lnTo>
                  <a:lnTo>
                    <a:pt x="19279" y="116"/>
                  </a:lnTo>
                  <a:lnTo>
                    <a:pt x="17846" y="52"/>
                  </a:lnTo>
                  <a:lnTo>
                    <a:pt x="16375" y="13"/>
                  </a:lnTo>
                  <a:lnTo>
                    <a:pt x="1485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4094195" y="3618045"/>
              <a:ext cx="938675" cy="166737"/>
            </a:xfrm>
            <a:custGeom>
              <a:avLst/>
              <a:gdLst/>
              <a:ahLst/>
              <a:cxnLst/>
              <a:rect l="l" t="t" r="r" b="b"/>
              <a:pathLst>
                <a:path w="29719" h="5279" fill="none" extrusionOk="0">
                  <a:moveTo>
                    <a:pt x="14853" y="0"/>
                  </a:moveTo>
                  <a:lnTo>
                    <a:pt x="14853" y="0"/>
                  </a:lnTo>
                  <a:lnTo>
                    <a:pt x="13343" y="13"/>
                  </a:lnTo>
                  <a:lnTo>
                    <a:pt x="11859" y="52"/>
                  </a:lnTo>
                  <a:lnTo>
                    <a:pt x="10440" y="116"/>
                  </a:lnTo>
                  <a:lnTo>
                    <a:pt x="9072" y="207"/>
                  </a:lnTo>
                  <a:lnTo>
                    <a:pt x="7781" y="323"/>
                  </a:lnTo>
                  <a:lnTo>
                    <a:pt x="6555" y="452"/>
                  </a:lnTo>
                  <a:lnTo>
                    <a:pt x="5407" y="607"/>
                  </a:lnTo>
                  <a:lnTo>
                    <a:pt x="4865" y="684"/>
                  </a:lnTo>
                  <a:lnTo>
                    <a:pt x="4349" y="774"/>
                  </a:lnTo>
                  <a:lnTo>
                    <a:pt x="3858" y="865"/>
                  </a:lnTo>
                  <a:lnTo>
                    <a:pt x="3394" y="955"/>
                  </a:lnTo>
                  <a:lnTo>
                    <a:pt x="2955" y="1058"/>
                  </a:lnTo>
                  <a:lnTo>
                    <a:pt x="2542" y="1162"/>
                  </a:lnTo>
                  <a:lnTo>
                    <a:pt x="2155" y="1265"/>
                  </a:lnTo>
                  <a:lnTo>
                    <a:pt x="1794" y="1381"/>
                  </a:lnTo>
                  <a:lnTo>
                    <a:pt x="1471" y="1497"/>
                  </a:lnTo>
                  <a:lnTo>
                    <a:pt x="1174" y="1613"/>
                  </a:lnTo>
                  <a:lnTo>
                    <a:pt x="903" y="1729"/>
                  </a:lnTo>
                  <a:lnTo>
                    <a:pt x="671" y="1858"/>
                  </a:lnTo>
                  <a:lnTo>
                    <a:pt x="465" y="1975"/>
                  </a:lnTo>
                  <a:lnTo>
                    <a:pt x="310" y="2104"/>
                  </a:lnTo>
                  <a:lnTo>
                    <a:pt x="168" y="2233"/>
                  </a:lnTo>
                  <a:lnTo>
                    <a:pt x="116" y="2297"/>
                  </a:lnTo>
                  <a:lnTo>
                    <a:pt x="78" y="2375"/>
                  </a:lnTo>
                  <a:lnTo>
                    <a:pt x="39" y="2439"/>
                  </a:lnTo>
                  <a:lnTo>
                    <a:pt x="26" y="2504"/>
                  </a:lnTo>
                  <a:lnTo>
                    <a:pt x="13" y="2568"/>
                  </a:lnTo>
                  <a:lnTo>
                    <a:pt x="0" y="2633"/>
                  </a:lnTo>
                  <a:lnTo>
                    <a:pt x="0" y="2633"/>
                  </a:lnTo>
                  <a:lnTo>
                    <a:pt x="0" y="2697"/>
                  </a:lnTo>
                  <a:lnTo>
                    <a:pt x="13" y="2762"/>
                  </a:lnTo>
                  <a:lnTo>
                    <a:pt x="39" y="2826"/>
                  </a:lnTo>
                  <a:lnTo>
                    <a:pt x="65" y="2891"/>
                  </a:lnTo>
                  <a:lnTo>
                    <a:pt x="155" y="3020"/>
                  </a:lnTo>
                  <a:lnTo>
                    <a:pt x="271" y="3136"/>
                  </a:lnTo>
                  <a:lnTo>
                    <a:pt x="271" y="3136"/>
                  </a:lnTo>
                  <a:lnTo>
                    <a:pt x="478" y="3239"/>
                  </a:lnTo>
                  <a:lnTo>
                    <a:pt x="645" y="3342"/>
                  </a:lnTo>
                  <a:lnTo>
                    <a:pt x="800" y="3459"/>
                  </a:lnTo>
                  <a:lnTo>
                    <a:pt x="929" y="3562"/>
                  </a:lnTo>
                  <a:lnTo>
                    <a:pt x="929" y="3562"/>
                  </a:lnTo>
                  <a:lnTo>
                    <a:pt x="1149" y="3652"/>
                  </a:lnTo>
                  <a:lnTo>
                    <a:pt x="1368" y="3742"/>
                  </a:lnTo>
                  <a:lnTo>
                    <a:pt x="1613" y="3833"/>
                  </a:lnTo>
                  <a:lnTo>
                    <a:pt x="1871" y="3923"/>
                  </a:lnTo>
                  <a:lnTo>
                    <a:pt x="2452" y="4091"/>
                  </a:lnTo>
                  <a:lnTo>
                    <a:pt x="3097" y="4259"/>
                  </a:lnTo>
                  <a:lnTo>
                    <a:pt x="3807" y="4401"/>
                  </a:lnTo>
                  <a:lnTo>
                    <a:pt x="4581" y="4542"/>
                  </a:lnTo>
                  <a:lnTo>
                    <a:pt x="5407" y="4672"/>
                  </a:lnTo>
                  <a:lnTo>
                    <a:pt x="6297" y="4801"/>
                  </a:lnTo>
                  <a:lnTo>
                    <a:pt x="7226" y="4904"/>
                  </a:lnTo>
                  <a:lnTo>
                    <a:pt x="8207" y="4994"/>
                  </a:lnTo>
                  <a:lnTo>
                    <a:pt x="9227" y="5084"/>
                  </a:lnTo>
                  <a:lnTo>
                    <a:pt x="10285" y="5149"/>
                  </a:lnTo>
                  <a:lnTo>
                    <a:pt x="11382" y="5201"/>
                  </a:lnTo>
                  <a:lnTo>
                    <a:pt x="12517" y="5239"/>
                  </a:lnTo>
                  <a:lnTo>
                    <a:pt x="13678" y="5265"/>
                  </a:lnTo>
                  <a:lnTo>
                    <a:pt x="14853" y="5278"/>
                  </a:lnTo>
                  <a:lnTo>
                    <a:pt x="14853" y="5278"/>
                  </a:lnTo>
                  <a:lnTo>
                    <a:pt x="16375" y="5265"/>
                  </a:lnTo>
                  <a:lnTo>
                    <a:pt x="17846" y="5226"/>
                  </a:lnTo>
                  <a:lnTo>
                    <a:pt x="19279" y="5162"/>
                  </a:lnTo>
                  <a:lnTo>
                    <a:pt x="20634" y="5072"/>
                  </a:lnTo>
                  <a:lnTo>
                    <a:pt x="21937" y="4955"/>
                  </a:lnTo>
                  <a:lnTo>
                    <a:pt x="23163" y="4826"/>
                  </a:lnTo>
                  <a:lnTo>
                    <a:pt x="24311" y="4672"/>
                  </a:lnTo>
                  <a:lnTo>
                    <a:pt x="24840" y="4594"/>
                  </a:lnTo>
                  <a:lnTo>
                    <a:pt x="25357" y="4504"/>
                  </a:lnTo>
                  <a:lnTo>
                    <a:pt x="25860" y="4413"/>
                  </a:lnTo>
                  <a:lnTo>
                    <a:pt x="26324" y="4323"/>
                  </a:lnTo>
                  <a:lnTo>
                    <a:pt x="26763" y="4220"/>
                  </a:lnTo>
                  <a:lnTo>
                    <a:pt x="27176" y="4117"/>
                  </a:lnTo>
                  <a:lnTo>
                    <a:pt x="27563" y="4013"/>
                  </a:lnTo>
                  <a:lnTo>
                    <a:pt x="27925" y="3897"/>
                  </a:lnTo>
                  <a:lnTo>
                    <a:pt x="28247" y="3781"/>
                  </a:lnTo>
                  <a:lnTo>
                    <a:pt x="28544" y="3665"/>
                  </a:lnTo>
                  <a:lnTo>
                    <a:pt x="28815" y="3549"/>
                  </a:lnTo>
                  <a:lnTo>
                    <a:pt x="29047" y="3420"/>
                  </a:lnTo>
                  <a:lnTo>
                    <a:pt x="29241" y="3304"/>
                  </a:lnTo>
                  <a:lnTo>
                    <a:pt x="29409" y="3175"/>
                  </a:lnTo>
                  <a:lnTo>
                    <a:pt x="29538" y="3046"/>
                  </a:lnTo>
                  <a:lnTo>
                    <a:pt x="29589" y="2981"/>
                  </a:lnTo>
                  <a:lnTo>
                    <a:pt x="29641" y="2904"/>
                  </a:lnTo>
                  <a:lnTo>
                    <a:pt x="29667" y="2839"/>
                  </a:lnTo>
                  <a:lnTo>
                    <a:pt x="29692" y="2775"/>
                  </a:lnTo>
                  <a:lnTo>
                    <a:pt x="29705" y="2710"/>
                  </a:lnTo>
                  <a:lnTo>
                    <a:pt x="29718" y="2633"/>
                  </a:lnTo>
                  <a:lnTo>
                    <a:pt x="29718" y="2633"/>
                  </a:lnTo>
                  <a:lnTo>
                    <a:pt x="29705" y="2568"/>
                  </a:lnTo>
                  <a:lnTo>
                    <a:pt x="29692" y="2504"/>
                  </a:lnTo>
                  <a:lnTo>
                    <a:pt x="29667" y="2439"/>
                  </a:lnTo>
                  <a:lnTo>
                    <a:pt x="29641" y="2375"/>
                  </a:lnTo>
                  <a:lnTo>
                    <a:pt x="29589" y="2297"/>
                  </a:lnTo>
                  <a:lnTo>
                    <a:pt x="29538" y="2233"/>
                  </a:lnTo>
                  <a:lnTo>
                    <a:pt x="29409" y="2104"/>
                  </a:lnTo>
                  <a:lnTo>
                    <a:pt x="29241" y="1975"/>
                  </a:lnTo>
                  <a:lnTo>
                    <a:pt x="29047" y="1858"/>
                  </a:lnTo>
                  <a:lnTo>
                    <a:pt x="28815" y="1729"/>
                  </a:lnTo>
                  <a:lnTo>
                    <a:pt x="28544" y="1613"/>
                  </a:lnTo>
                  <a:lnTo>
                    <a:pt x="28247" y="1497"/>
                  </a:lnTo>
                  <a:lnTo>
                    <a:pt x="27925" y="1381"/>
                  </a:lnTo>
                  <a:lnTo>
                    <a:pt x="27563" y="1265"/>
                  </a:lnTo>
                  <a:lnTo>
                    <a:pt x="27176" y="1162"/>
                  </a:lnTo>
                  <a:lnTo>
                    <a:pt x="26763" y="1058"/>
                  </a:lnTo>
                  <a:lnTo>
                    <a:pt x="26324" y="955"/>
                  </a:lnTo>
                  <a:lnTo>
                    <a:pt x="25860" y="865"/>
                  </a:lnTo>
                  <a:lnTo>
                    <a:pt x="25357" y="774"/>
                  </a:lnTo>
                  <a:lnTo>
                    <a:pt x="24840" y="684"/>
                  </a:lnTo>
                  <a:lnTo>
                    <a:pt x="24311" y="607"/>
                  </a:lnTo>
                  <a:lnTo>
                    <a:pt x="23163" y="452"/>
                  </a:lnTo>
                  <a:lnTo>
                    <a:pt x="21937" y="323"/>
                  </a:lnTo>
                  <a:lnTo>
                    <a:pt x="20634" y="207"/>
                  </a:lnTo>
                  <a:lnTo>
                    <a:pt x="19279" y="116"/>
                  </a:lnTo>
                  <a:lnTo>
                    <a:pt x="17846" y="52"/>
                  </a:lnTo>
                  <a:lnTo>
                    <a:pt x="16375" y="13"/>
                  </a:lnTo>
                  <a:lnTo>
                    <a:pt x="148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33" name="Google Shape;2533;p38"/>
            <p:cNvSpPr/>
            <p:nvPr/>
          </p:nvSpPr>
          <p:spPr>
            <a:xfrm>
              <a:off x="1860299" y="3618045"/>
              <a:ext cx="2272288" cy="256786"/>
            </a:xfrm>
            <a:custGeom>
              <a:avLst/>
              <a:gdLst/>
              <a:ahLst/>
              <a:cxnLst/>
              <a:rect l="l" t="t" r="r" b="b"/>
              <a:pathLst>
                <a:path w="71942" h="8130" extrusionOk="0">
                  <a:moveTo>
                    <a:pt x="34119" y="0"/>
                  </a:moveTo>
                  <a:lnTo>
                    <a:pt x="32300" y="26"/>
                  </a:lnTo>
                  <a:lnTo>
                    <a:pt x="30506" y="52"/>
                  </a:lnTo>
                  <a:lnTo>
                    <a:pt x="28738" y="78"/>
                  </a:lnTo>
                  <a:lnTo>
                    <a:pt x="26996" y="129"/>
                  </a:lnTo>
                  <a:lnTo>
                    <a:pt x="25293" y="181"/>
                  </a:lnTo>
                  <a:lnTo>
                    <a:pt x="23615" y="245"/>
                  </a:lnTo>
                  <a:lnTo>
                    <a:pt x="21989" y="323"/>
                  </a:lnTo>
                  <a:lnTo>
                    <a:pt x="20402" y="400"/>
                  </a:lnTo>
                  <a:lnTo>
                    <a:pt x="18841" y="491"/>
                  </a:lnTo>
                  <a:lnTo>
                    <a:pt x="17344" y="594"/>
                  </a:lnTo>
                  <a:lnTo>
                    <a:pt x="15886" y="697"/>
                  </a:lnTo>
                  <a:lnTo>
                    <a:pt x="14466" y="813"/>
                  </a:lnTo>
                  <a:lnTo>
                    <a:pt x="13111" y="929"/>
                  </a:lnTo>
                  <a:lnTo>
                    <a:pt x="11808" y="1058"/>
                  </a:lnTo>
                  <a:lnTo>
                    <a:pt x="10556" y="1187"/>
                  </a:lnTo>
                  <a:lnTo>
                    <a:pt x="9356" y="1329"/>
                  </a:lnTo>
                  <a:lnTo>
                    <a:pt x="8234" y="1484"/>
                  </a:lnTo>
                  <a:lnTo>
                    <a:pt x="7163" y="1639"/>
                  </a:lnTo>
                  <a:lnTo>
                    <a:pt x="6156" y="1794"/>
                  </a:lnTo>
                  <a:lnTo>
                    <a:pt x="5214" y="1962"/>
                  </a:lnTo>
                  <a:lnTo>
                    <a:pt x="4350" y="2129"/>
                  </a:lnTo>
                  <a:lnTo>
                    <a:pt x="3550" y="2310"/>
                  </a:lnTo>
                  <a:lnTo>
                    <a:pt x="2827" y="2478"/>
                  </a:lnTo>
                  <a:lnTo>
                    <a:pt x="2182" y="2671"/>
                  </a:lnTo>
                  <a:lnTo>
                    <a:pt x="1614" y="2852"/>
                  </a:lnTo>
                  <a:lnTo>
                    <a:pt x="1369" y="2955"/>
                  </a:lnTo>
                  <a:lnTo>
                    <a:pt x="1136" y="3046"/>
                  </a:lnTo>
                  <a:lnTo>
                    <a:pt x="917" y="3149"/>
                  </a:lnTo>
                  <a:lnTo>
                    <a:pt x="724" y="3252"/>
                  </a:lnTo>
                  <a:lnTo>
                    <a:pt x="556" y="3342"/>
                  </a:lnTo>
                  <a:lnTo>
                    <a:pt x="414" y="3446"/>
                  </a:lnTo>
                  <a:lnTo>
                    <a:pt x="285" y="3549"/>
                  </a:lnTo>
                  <a:lnTo>
                    <a:pt x="182" y="3652"/>
                  </a:lnTo>
                  <a:lnTo>
                    <a:pt x="104" y="3755"/>
                  </a:lnTo>
                  <a:lnTo>
                    <a:pt x="40" y="3859"/>
                  </a:lnTo>
                  <a:lnTo>
                    <a:pt x="14" y="3962"/>
                  </a:lnTo>
                  <a:lnTo>
                    <a:pt x="1" y="4065"/>
                  </a:lnTo>
                  <a:lnTo>
                    <a:pt x="14" y="4181"/>
                  </a:lnTo>
                  <a:lnTo>
                    <a:pt x="53" y="4297"/>
                  </a:lnTo>
                  <a:lnTo>
                    <a:pt x="130" y="4426"/>
                  </a:lnTo>
                  <a:lnTo>
                    <a:pt x="246" y="4542"/>
                  </a:lnTo>
                  <a:lnTo>
                    <a:pt x="491" y="4697"/>
                  </a:lnTo>
                  <a:lnTo>
                    <a:pt x="698" y="4865"/>
                  </a:lnTo>
                  <a:lnTo>
                    <a:pt x="853" y="4943"/>
                  </a:lnTo>
                  <a:lnTo>
                    <a:pt x="1033" y="5033"/>
                  </a:lnTo>
                  <a:lnTo>
                    <a:pt x="1446" y="5201"/>
                  </a:lnTo>
                  <a:lnTo>
                    <a:pt x="1911" y="5368"/>
                  </a:lnTo>
                  <a:lnTo>
                    <a:pt x="2440" y="5536"/>
                  </a:lnTo>
                  <a:lnTo>
                    <a:pt x="3033" y="5691"/>
                  </a:lnTo>
                  <a:lnTo>
                    <a:pt x="3679" y="5859"/>
                  </a:lnTo>
                  <a:lnTo>
                    <a:pt x="4388" y="6001"/>
                  </a:lnTo>
                  <a:lnTo>
                    <a:pt x="5150" y="6155"/>
                  </a:lnTo>
                  <a:lnTo>
                    <a:pt x="5963" y="6297"/>
                  </a:lnTo>
                  <a:lnTo>
                    <a:pt x="6827" y="6439"/>
                  </a:lnTo>
                  <a:lnTo>
                    <a:pt x="7756" y="6581"/>
                  </a:lnTo>
                  <a:lnTo>
                    <a:pt x="8724" y="6710"/>
                  </a:lnTo>
                  <a:lnTo>
                    <a:pt x="9731" y="6839"/>
                  </a:lnTo>
                  <a:lnTo>
                    <a:pt x="10789" y="6956"/>
                  </a:lnTo>
                  <a:lnTo>
                    <a:pt x="11898" y="7085"/>
                  </a:lnTo>
                  <a:lnTo>
                    <a:pt x="13047" y="7188"/>
                  </a:lnTo>
                  <a:lnTo>
                    <a:pt x="14234" y="7304"/>
                  </a:lnTo>
                  <a:lnTo>
                    <a:pt x="15460" y="7394"/>
                  </a:lnTo>
                  <a:lnTo>
                    <a:pt x="16725" y="7498"/>
                  </a:lnTo>
                  <a:lnTo>
                    <a:pt x="18028" y="7588"/>
                  </a:lnTo>
                  <a:lnTo>
                    <a:pt x="19370" y="7665"/>
                  </a:lnTo>
                  <a:lnTo>
                    <a:pt x="20738" y="7743"/>
                  </a:lnTo>
                  <a:lnTo>
                    <a:pt x="22144" y="7820"/>
                  </a:lnTo>
                  <a:lnTo>
                    <a:pt x="23577" y="7872"/>
                  </a:lnTo>
                  <a:lnTo>
                    <a:pt x="25048" y="7936"/>
                  </a:lnTo>
                  <a:lnTo>
                    <a:pt x="26532" y="7988"/>
                  </a:lnTo>
                  <a:lnTo>
                    <a:pt x="28054" y="8027"/>
                  </a:lnTo>
                  <a:lnTo>
                    <a:pt x="29590" y="8065"/>
                  </a:lnTo>
                  <a:lnTo>
                    <a:pt x="31151" y="8091"/>
                  </a:lnTo>
                  <a:lnTo>
                    <a:pt x="32739" y="8117"/>
                  </a:lnTo>
                  <a:lnTo>
                    <a:pt x="34339" y="8117"/>
                  </a:lnTo>
                  <a:lnTo>
                    <a:pt x="35965" y="8130"/>
                  </a:lnTo>
                  <a:lnTo>
                    <a:pt x="37810" y="8117"/>
                  </a:lnTo>
                  <a:lnTo>
                    <a:pt x="39629" y="8104"/>
                  </a:lnTo>
                  <a:lnTo>
                    <a:pt x="41436" y="8078"/>
                  </a:lnTo>
                  <a:lnTo>
                    <a:pt x="43204" y="8039"/>
                  </a:lnTo>
                  <a:lnTo>
                    <a:pt x="44933" y="8001"/>
                  </a:lnTo>
                  <a:lnTo>
                    <a:pt x="46649" y="7949"/>
                  </a:lnTo>
                  <a:lnTo>
                    <a:pt x="48314" y="7885"/>
                  </a:lnTo>
                  <a:lnTo>
                    <a:pt x="49940" y="7807"/>
                  </a:lnTo>
                  <a:lnTo>
                    <a:pt x="51540" y="7730"/>
                  </a:lnTo>
                  <a:lnTo>
                    <a:pt x="53088" y="7639"/>
                  </a:lnTo>
                  <a:lnTo>
                    <a:pt x="54598" y="7536"/>
                  </a:lnTo>
                  <a:lnTo>
                    <a:pt x="56056" y="7433"/>
                  </a:lnTo>
                  <a:lnTo>
                    <a:pt x="57463" y="7317"/>
                  </a:lnTo>
                  <a:lnTo>
                    <a:pt x="58831" y="7201"/>
                  </a:lnTo>
                  <a:lnTo>
                    <a:pt x="60134" y="7072"/>
                  </a:lnTo>
                  <a:lnTo>
                    <a:pt x="61386" y="6930"/>
                  </a:lnTo>
                  <a:lnTo>
                    <a:pt x="62573" y="6788"/>
                  </a:lnTo>
                  <a:lnTo>
                    <a:pt x="63708" y="6646"/>
                  </a:lnTo>
                  <a:lnTo>
                    <a:pt x="64779" y="6491"/>
                  </a:lnTo>
                  <a:lnTo>
                    <a:pt x="65786" y="6336"/>
                  </a:lnTo>
                  <a:lnTo>
                    <a:pt x="66715" y="6168"/>
                  </a:lnTo>
                  <a:lnTo>
                    <a:pt x="67580" y="6001"/>
                  </a:lnTo>
                  <a:lnTo>
                    <a:pt x="68380" y="5820"/>
                  </a:lnTo>
                  <a:lnTo>
                    <a:pt x="69102" y="5639"/>
                  </a:lnTo>
                  <a:lnTo>
                    <a:pt x="69747" y="5459"/>
                  </a:lnTo>
                  <a:lnTo>
                    <a:pt x="70315" y="5265"/>
                  </a:lnTo>
                  <a:lnTo>
                    <a:pt x="70573" y="5175"/>
                  </a:lnTo>
                  <a:lnTo>
                    <a:pt x="70806" y="5072"/>
                  </a:lnTo>
                  <a:lnTo>
                    <a:pt x="71012" y="4981"/>
                  </a:lnTo>
                  <a:lnTo>
                    <a:pt x="71206" y="4878"/>
                  </a:lnTo>
                  <a:lnTo>
                    <a:pt x="71373" y="4775"/>
                  </a:lnTo>
                  <a:lnTo>
                    <a:pt x="71515" y="4684"/>
                  </a:lnTo>
                  <a:lnTo>
                    <a:pt x="71644" y="4581"/>
                  </a:lnTo>
                  <a:lnTo>
                    <a:pt x="71748" y="4478"/>
                  </a:lnTo>
                  <a:lnTo>
                    <a:pt x="71838" y="4375"/>
                  </a:lnTo>
                  <a:lnTo>
                    <a:pt x="71890" y="4271"/>
                  </a:lnTo>
                  <a:lnTo>
                    <a:pt x="71928" y="4168"/>
                  </a:lnTo>
                  <a:lnTo>
                    <a:pt x="71941" y="4065"/>
                  </a:lnTo>
                  <a:lnTo>
                    <a:pt x="71928" y="4001"/>
                  </a:lnTo>
                  <a:lnTo>
                    <a:pt x="71915" y="3936"/>
                  </a:lnTo>
                  <a:lnTo>
                    <a:pt x="71902" y="3871"/>
                  </a:lnTo>
                  <a:lnTo>
                    <a:pt x="71864" y="3807"/>
                  </a:lnTo>
                  <a:lnTo>
                    <a:pt x="71786" y="3691"/>
                  </a:lnTo>
                  <a:lnTo>
                    <a:pt x="71657" y="3562"/>
                  </a:lnTo>
                  <a:lnTo>
                    <a:pt x="71464" y="3459"/>
                  </a:lnTo>
                  <a:lnTo>
                    <a:pt x="71283" y="3355"/>
                  </a:lnTo>
                  <a:lnTo>
                    <a:pt x="71128" y="3252"/>
                  </a:lnTo>
                  <a:lnTo>
                    <a:pt x="70999" y="3136"/>
                  </a:lnTo>
                  <a:lnTo>
                    <a:pt x="70612" y="2968"/>
                  </a:lnTo>
                  <a:lnTo>
                    <a:pt x="70173" y="2813"/>
                  </a:lnTo>
                  <a:lnTo>
                    <a:pt x="69683" y="2646"/>
                  </a:lnTo>
                  <a:lnTo>
                    <a:pt x="69128" y="2491"/>
                  </a:lnTo>
                  <a:lnTo>
                    <a:pt x="68509" y="2336"/>
                  </a:lnTo>
                  <a:lnTo>
                    <a:pt x="67838" y="2181"/>
                  </a:lnTo>
                  <a:lnTo>
                    <a:pt x="67115" y="2039"/>
                  </a:lnTo>
                  <a:lnTo>
                    <a:pt x="66341" y="1897"/>
                  </a:lnTo>
                  <a:lnTo>
                    <a:pt x="65528" y="1755"/>
                  </a:lnTo>
                  <a:lnTo>
                    <a:pt x="64650" y="1613"/>
                  </a:lnTo>
                  <a:lnTo>
                    <a:pt x="63734" y="1484"/>
                  </a:lnTo>
                  <a:lnTo>
                    <a:pt x="62766" y="1355"/>
                  </a:lnTo>
                  <a:lnTo>
                    <a:pt x="61747" y="1239"/>
                  </a:lnTo>
                  <a:lnTo>
                    <a:pt x="60702" y="1123"/>
                  </a:lnTo>
                  <a:lnTo>
                    <a:pt x="59605" y="1007"/>
                  </a:lnTo>
                  <a:lnTo>
                    <a:pt x="58469" y="891"/>
                  </a:lnTo>
                  <a:lnTo>
                    <a:pt x="57282" y="787"/>
                  </a:lnTo>
                  <a:lnTo>
                    <a:pt x="56069" y="697"/>
                  </a:lnTo>
                  <a:lnTo>
                    <a:pt x="54830" y="607"/>
                  </a:lnTo>
                  <a:lnTo>
                    <a:pt x="53540" y="516"/>
                  </a:lnTo>
                  <a:lnTo>
                    <a:pt x="52224" y="439"/>
                  </a:lnTo>
                  <a:lnTo>
                    <a:pt x="50882" y="362"/>
                  </a:lnTo>
                  <a:lnTo>
                    <a:pt x="49501" y="297"/>
                  </a:lnTo>
                  <a:lnTo>
                    <a:pt x="48094" y="233"/>
                  </a:lnTo>
                  <a:lnTo>
                    <a:pt x="45191" y="129"/>
                  </a:lnTo>
                  <a:lnTo>
                    <a:pt x="42197" y="65"/>
                  </a:lnTo>
                  <a:lnTo>
                    <a:pt x="39126" y="13"/>
                  </a:lnTo>
                  <a:lnTo>
                    <a:pt x="3755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34" name="Google Shape;2534;p38"/>
            <p:cNvSpPr/>
            <p:nvPr/>
          </p:nvSpPr>
          <p:spPr>
            <a:xfrm>
              <a:off x="1860299" y="3618045"/>
              <a:ext cx="2272288" cy="256786"/>
            </a:xfrm>
            <a:custGeom>
              <a:avLst/>
              <a:gdLst/>
              <a:ahLst/>
              <a:cxnLst/>
              <a:rect l="l" t="t" r="r" b="b"/>
              <a:pathLst>
                <a:path w="71942" h="8130" fill="none" extrusionOk="0">
                  <a:moveTo>
                    <a:pt x="35965" y="0"/>
                  </a:moveTo>
                  <a:lnTo>
                    <a:pt x="35965" y="0"/>
                  </a:lnTo>
                  <a:lnTo>
                    <a:pt x="34119" y="0"/>
                  </a:lnTo>
                  <a:lnTo>
                    <a:pt x="32300" y="26"/>
                  </a:lnTo>
                  <a:lnTo>
                    <a:pt x="30506" y="52"/>
                  </a:lnTo>
                  <a:lnTo>
                    <a:pt x="28738" y="78"/>
                  </a:lnTo>
                  <a:lnTo>
                    <a:pt x="26996" y="129"/>
                  </a:lnTo>
                  <a:lnTo>
                    <a:pt x="25293" y="181"/>
                  </a:lnTo>
                  <a:lnTo>
                    <a:pt x="23615" y="245"/>
                  </a:lnTo>
                  <a:lnTo>
                    <a:pt x="21989" y="323"/>
                  </a:lnTo>
                  <a:lnTo>
                    <a:pt x="20402" y="400"/>
                  </a:lnTo>
                  <a:lnTo>
                    <a:pt x="18841" y="491"/>
                  </a:lnTo>
                  <a:lnTo>
                    <a:pt x="17344" y="594"/>
                  </a:lnTo>
                  <a:lnTo>
                    <a:pt x="15886" y="697"/>
                  </a:lnTo>
                  <a:lnTo>
                    <a:pt x="14466" y="813"/>
                  </a:lnTo>
                  <a:lnTo>
                    <a:pt x="13111" y="929"/>
                  </a:lnTo>
                  <a:lnTo>
                    <a:pt x="11808" y="1058"/>
                  </a:lnTo>
                  <a:lnTo>
                    <a:pt x="10556" y="1187"/>
                  </a:lnTo>
                  <a:lnTo>
                    <a:pt x="9356" y="1329"/>
                  </a:lnTo>
                  <a:lnTo>
                    <a:pt x="8234" y="1484"/>
                  </a:lnTo>
                  <a:lnTo>
                    <a:pt x="7163" y="1639"/>
                  </a:lnTo>
                  <a:lnTo>
                    <a:pt x="6156" y="1794"/>
                  </a:lnTo>
                  <a:lnTo>
                    <a:pt x="5214" y="1962"/>
                  </a:lnTo>
                  <a:lnTo>
                    <a:pt x="4350" y="2129"/>
                  </a:lnTo>
                  <a:lnTo>
                    <a:pt x="3550" y="2310"/>
                  </a:lnTo>
                  <a:lnTo>
                    <a:pt x="2827" y="2478"/>
                  </a:lnTo>
                  <a:lnTo>
                    <a:pt x="2182" y="2671"/>
                  </a:lnTo>
                  <a:lnTo>
                    <a:pt x="1614" y="2852"/>
                  </a:lnTo>
                  <a:lnTo>
                    <a:pt x="1369" y="2955"/>
                  </a:lnTo>
                  <a:lnTo>
                    <a:pt x="1136" y="3046"/>
                  </a:lnTo>
                  <a:lnTo>
                    <a:pt x="917" y="3149"/>
                  </a:lnTo>
                  <a:lnTo>
                    <a:pt x="724" y="3252"/>
                  </a:lnTo>
                  <a:lnTo>
                    <a:pt x="556" y="3342"/>
                  </a:lnTo>
                  <a:lnTo>
                    <a:pt x="414" y="3446"/>
                  </a:lnTo>
                  <a:lnTo>
                    <a:pt x="285" y="3549"/>
                  </a:lnTo>
                  <a:lnTo>
                    <a:pt x="182" y="3652"/>
                  </a:lnTo>
                  <a:lnTo>
                    <a:pt x="104" y="3755"/>
                  </a:lnTo>
                  <a:lnTo>
                    <a:pt x="40" y="3859"/>
                  </a:lnTo>
                  <a:lnTo>
                    <a:pt x="14" y="3962"/>
                  </a:lnTo>
                  <a:lnTo>
                    <a:pt x="1" y="4065"/>
                  </a:lnTo>
                  <a:lnTo>
                    <a:pt x="1" y="4065"/>
                  </a:lnTo>
                  <a:lnTo>
                    <a:pt x="14" y="4181"/>
                  </a:lnTo>
                  <a:lnTo>
                    <a:pt x="53" y="4297"/>
                  </a:lnTo>
                  <a:lnTo>
                    <a:pt x="130" y="4426"/>
                  </a:lnTo>
                  <a:lnTo>
                    <a:pt x="246" y="4542"/>
                  </a:lnTo>
                  <a:lnTo>
                    <a:pt x="246" y="4542"/>
                  </a:lnTo>
                  <a:lnTo>
                    <a:pt x="491" y="4697"/>
                  </a:lnTo>
                  <a:lnTo>
                    <a:pt x="698" y="4865"/>
                  </a:lnTo>
                  <a:lnTo>
                    <a:pt x="698" y="4865"/>
                  </a:lnTo>
                  <a:lnTo>
                    <a:pt x="853" y="4943"/>
                  </a:lnTo>
                  <a:lnTo>
                    <a:pt x="1033" y="5033"/>
                  </a:lnTo>
                  <a:lnTo>
                    <a:pt x="1446" y="5201"/>
                  </a:lnTo>
                  <a:lnTo>
                    <a:pt x="1911" y="5368"/>
                  </a:lnTo>
                  <a:lnTo>
                    <a:pt x="2440" y="5536"/>
                  </a:lnTo>
                  <a:lnTo>
                    <a:pt x="3033" y="5691"/>
                  </a:lnTo>
                  <a:lnTo>
                    <a:pt x="3679" y="5859"/>
                  </a:lnTo>
                  <a:lnTo>
                    <a:pt x="4388" y="6001"/>
                  </a:lnTo>
                  <a:lnTo>
                    <a:pt x="5150" y="6155"/>
                  </a:lnTo>
                  <a:lnTo>
                    <a:pt x="5963" y="6297"/>
                  </a:lnTo>
                  <a:lnTo>
                    <a:pt x="6827" y="6439"/>
                  </a:lnTo>
                  <a:lnTo>
                    <a:pt x="7756" y="6581"/>
                  </a:lnTo>
                  <a:lnTo>
                    <a:pt x="8724" y="6710"/>
                  </a:lnTo>
                  <a:lnTo>
                    <a:pt x="9731" y="6839"/>
                  </a:lnTo>
                  <a:lnTo>
                    <a:pt x="10789" y="6956"/>
                  </a:lnTo>
                  <a:lnTo>
                    <a:pt x="11898" y="7085"/>
                  </a:lnTo>
                  <a:lnTo>
                    <a:pt x="13047" y="7188"/>
                  </a:lnTo>
                  <a:lnTo>
                    <a:pt x="14234" y="7304"/>
                  </a:lnTo>
                  <a:lnTo>
                    <a:pt x="15460" y="7394"/>
                  </a:lnTo>
                  <a:lnTo>
                    <a:pt x="16725" y="7498"/>
                  </a:lnTo>
                  <a:lnTo>
                    <a:pt x="18028" y="7588"/>
                  </a:lnTo>
                  <a:lnTo>
                    <a:pt x="19370" y="7665"/>
                  </a:lnTo>
                  <a:lnTo>
                    <a:pt x="20738" y="7743"/>
                  </a:lnTo>
                  <a:lnTo>
                    <a:pt x="22144" y="7820"/>
                  </a:lnTo>
                  <a:lnTo>
                    <a:pt x="23577" y="7872"/>
                  </a:lnTo>
                  <a:lnTo>
                    <a:pt x="25048" y="7936"/>
                  </a:lnTo>
                  <a:lnTo>
                    <a:pt x="26532" y="7988"/>
                  </a:lnTo>
                  <a:lnTo>
                    <a:pt x="28054" y="8027"/>
                  </a:lnTo>
                  <a:lnTo>
                    <a:pt x="29590" y="8065"/>
                  </a:lnTo>
                  <a:lnTo>
                    <a:pt x="31151" y="8091"/>
                  </a:lnTo>
                  <a:lnTo>
                    <a:pt x="32739" y="8117"/>
                  </a:lnTo>
                  <a:lnTo>
                    <a:pt x="34339" y="8117"/>
                  </a:lnTo>
                  <a:lnTo>
                    <a:pt x="35965" y="8130"/>
                  </a:lnTo>
                  <a:lnTo>
                    <a:pt x="35965" y="8130"/>
                  </a:lnTo>
                  <a:lnTo>
                    <a:pt x="37810" y="8117"/>
                  </a:lnTo>
                  <a:lnTo>
                    <a:pt x="39629" y="8104"/>
                  </a:lnTo>
                  <a:lnTo>
                    <a:pt x="41436" y="8078"/>
                  </a:lnTo>
                  <a:lnTo>
                    <a:pt x="43204" y="8039"/>
                  </a:lnTo>
                  <a:lnTo>
                    <a:pt x="44933" y="8001"/>
                  </a:lnTo>
                  <a:lnTo>
                    <a:pt x="46649" y="7949"/>
                  </a:lnTo>
                  <a:lnTo>
                    <a:pt x="48314" y="7885"/>
                  </a:lnTo>
                  <a:lnTo>
                    <a:pt x="49940" y="7807"/>
                  </a:lnTo>
                  <a:lnTo>
                    <a:pt x="51540" y="7730"/>
                  </a:lnTo>
                  <a:lnTo>
                    <a:pt x="53088" y="7639"/>
                  </a:lnTo>
                  <a:lnTo>
                    <a:pt x="54598" y="7536"/>
                  </a:lnTo>
                  <a:lnTo>
                    <a:pt x="56056" y="7433"/>
                  </a:lnTo>
                  <a:lnTo>
                    <a:pt x="57463" y="7317"/>
                  </a:lnTo>
                  <a:lnTo>
                    <a:pt x="58831" y="7201"/>
                  </a:lnTo>
                  <a:lnTo>
                    <a:pt x="60134" y="7072"/>
                  </a:lnTo>
                  <a:lnTo>
                    <a:pt x="61386" y="6930"/>
                  </a:lnTo>
                  <a:lnTo>
                    <a:pt x="62573" y="6788"/>
                  </a:lnTo>
                  <a:lnTo>
                    <a:pt x="63708" y="6646"/>
                  </a:lnTo>
                  <a:lnTo>
                    <a:pt x="64779" y="6491"/>
                  </a:lnTo>
                  <a:lnTo>
                    <a:pt x="65786" y="6336"/>
                  </a:lnTo>
                  <a:lnTo>
                    <a:pt x="66715" y="6168"/>
                  </a:lnTo>
                  <a:lnTo>
                    <a:pt x="67580" y="6001"/>
                  </a:lnTo>
                  <a:lnTo>
                    <a:pt x="68380" y="5820"/>
                  </a:lnTo>
                  <a:lnTo>
                    <a:pt x="69102" y="5639"/>
                  </a:lnTo>
                  <a:lnTo>
                    <a:pt x="69747" y="5459"/>
                  </a:lnTo>
                  <a:lnTo>
                    <a:pt x="70315" y="5265"/>
                  </a:lnTo>
                  <a:lnTo>
                    <a:pt x="70573" y="5175"/>
                  </a:lnTo>
                  <a:lnTo>
                    <a:pt x="70806" y="5072"/>
                  </a:lnTo>
                  <a:lnTo>
                    <a:pt x="71012" y="4981"/>
                  </a:lnTo>
                  <a:lnTo>
                    <a:pt x="71206" y="4878"/>
                  </a:lnTo>
                  <a:lnTo>
                    <a:pt x="71373" y="4775"/>
                  </a:lnTo>
                  <a:lnTo>
                    <a:pt x="71515" y="4684"/>
                  </a:lnTo>
                  <a:lnTo>
                    <a:pt x="71644" y="4581"/>
                  </a:lnTo>
                  <a:lnTo>
                    <a:pt x="71748" y="4478"/>
                  </a:lnTo>
                  <a:lnTo>
                    <a:pt x="71838" y="4375"/>
                  </a:lnTo>
                  <a:lnTo>
                    <a:pt x="71890" y="4271"/>
                  </a:lnTo>
                  <a:lnTo>
                    <a:pt x="71928" y="4168"/>
                  </a:lnTo>
                  <a:lnTo>
                    <a:pt x="71941" y="4065"/>
                  </a:lnTo>
                  <a:lnTo>
                    <a:pt x="71941" y="4065"/>
                  </a:lnTo>
                  <a:lnTo>
                    <a:pt x="71928" y="4001"/>
                  </a:lnTo>
                  <a:lnTo>
                    <a:pt x="71915" y="3936"/>
                  </a:lnTo>
                  <a:lnTo>
                    <a:pt x="71902" y="3871"/>
                  </a:lnTo>
                  <a:lnTo>
                    <a:pt x="71864" y="3807"/>
                  </a:lnTo>
                  <a:lnTo>
                    <a:pt x="71786" y="3691"/>
                  </a:lnTo>
                  <a:lnTo>
                    <a:pt x="71657" y="3562"/>
                  </a:lnTo>
                  <a:lnTo>
                    <a:pt x="71657" y="3562"/>
                  </a:lnTo>
                  <a:lnTo>
                    <a:pt x="71464" y="3459"/>
                  </a:lnTo>
                  <a:lnTo>
                    <a:pt x="71283" y="3355"/>
                  </a:lnTo>
                  <a:lnTo>
                    <a:pt x="71128" y="3252"/>
                  </a:lnTo>
                  <a:lnTo>
                    <a:pt x="70999" y="3136"/>
                  </a:lnTo>
                  <a:lnTo>
                    <a:pt x="70999" y="3136"/>
                  </a:lnTo>
                  <a:lnTo>
                    <a:pt x="70612" y="2968"/>
                  </a:lnTo>
                  <a:lnTo>
                    <a:pt x="70173" y="2813"/>
                  </a:lnTo>
                  <a:lnTo>
                    <a:pt x="69683" y="2646"/>
                  </a:lnTo>
                  <a:lnTo>
                    <a:pt x="69128" y="2491"/>
                  </a:lnTo>
                  <a:lnTo>
                    <a:pt x="68509" y="2336"/>
                  </a:lnTo>
                  <a:lnTo>
                    <a:pt x="67838" y="2181"/>
                  </a:lnTo>
                  <a:lnTo>
                    <a:pt x="67115" y="2039"/>
                  </a:lnTo>
                  <a:lnTo>
                    <a:pt x="66341" y="1897"/>
                  </a:lnTo>
                  <a:lnTo>
                    <a:pt x="65528" y="1755"/>
                  </a:lnTo>
                  <a:lnTo>
                    <a:pt x="64650" y="1613"/>
                  </a:lnTo>
                  <a:lnTo>
                    <a:pt x="63734" y="1484"/>
                  </a:lnTo>
                  <a:lnTo>
                    <a:pt x="62766" y="1355"/>
                  </a:lnTo>
                  <a:lnTo>
                    <a:pt x="61747" y="1239"/>
                  </a:lnTo>
                  <a:lnTo>
                    <a:pt x="60702" y="1123"/>
                  </a:lnTo>
                  <a:lnTo>
                    <a:pt x="59605" y="1007"/>
                  </a:lnTo>
                  <a:lnTo>
                    <a:pt x="58469" y="891"/>
                  </a:lnTo>
                  <a:lnTo>
                    <a:pt x="57282" y="787"/>
                  </a:lnTo>
                  <a:lnTo>
                    <a:pt x="56069" y="697"/>
                  </a:lnTo>
                  <a:lnTo>
                    <a:pt x="54830" y="607"/>
                  </a:lnTo>
                  <a:lnTo>
                    <a:pt x="53540" y="516"/>
                  </a:lnTo>
                  <a:lnTo>
                    <a:pt x="52224" y="439"/>
                  </a:lnTo>
                  <a:lnTo>
                    <a:pt x="50882" y="362"/>
                  </a:lnTo>
                  <a:lnTo>
                    <a:pt x="49501" y="297"/>
                  </a:lnTo>
                  <a:lnTo>
                    <a:pt x="48094" y="233"/>
                  </a:lnTo>
                  <a:lnTo>
                    <a:pt x="45191" y="129"/>
                  </a:lnTo>
                  <a:lnTo>
                    <a:pt x="42197" y="65"/>
                  </a:lnTo>
                  <a:lnTo>
                    <a:pt x="39126" y="13"/>
                  </a:lnTo>
                  <a:lnTo>
                    <a:pt x="37552" y="0"/>
                  </a:lnTo>
                  <a:lnTo>
                    <a:pt x="359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35" name="Google Shape;2535;p38"/>
            <p:cNvSpPr/>
            <p:nvPr/>
          </p:nvSpPr>
          <p:spPr>
            <a:xfrm>
              <a:off x="4102755" y="3717061"/>
              <a:ext cx="20815" cy="13487"/>
            </a:xfrm>
            <a:custGeom>
              <a:avLst/>
              <a:gdLst/>
              <a:ahLst/>
              <a:cxnLst/>
              <a:rect l="l" t="t" r="r" b="b"/>
              <a:pathLst>
                <a:path w="659" h="427" extrusionOk="0">
                  <a:moveTo>
                    <a:pt x="0" y="1"/>
                  </a:moveTo>
                  <a:lnTo>
                    <a:pt x="129" y="117"/>
                  </a:lnTo>
                  <a:lnTo>
                    <a:pt x="284" y="220"/>
                  </a:lnTo>
                  <a:lnTo>
                    <a:pt x="465" y="324"/>
                  </a:lnTo>
                  <a:lnTo>
                    <a:pt x="658" y="427"/>
                  </a:lnTo>
                  <a:lnTo>
                    <a:pt x="529" y="324"/>
                  </a:lnTo>
                  <a:lnTo>
                    <a:pt x="374" y="207"/>
                  </a:lnTo>
                  <a:lnTo>
                    <a:pt x="207" y="1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36" name="Google Shape;2536;p38"/>
            <p:cNvSpPr/>
            <p:nvPr/>
          </p:nvSpPr>
          <p:spPr>
            <a:xfrm>
              <a:off x="4102755" y="3717061"/>
              <a:ext cx="20815" cy="13487"/>
            </a:xfrm>
            <a:custGeom>
              <a:avLst/>
              <a:gdLst/>
              <a:ahLst/>
              <a:cxnLst/>
              <a:rect l="l" t="t" r="r" b="b"/>
              <a:pathLst>
                <a:path w="659" h="42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9" y="117"/>
                  </a:lnTo>
                  <a:lnTo>
                    <a:pt x="284" y="220"/>
                  </a:lnTo>
                  <a:lnTo>
                    <a:pt x="465" y="324"/>
                  </a:lnTo>
                  <a:lnTo>
                    <a:pt x="658" y="427"/>
                  </a:lnTo>
                  <a:lnTo>
                    <a:pt x="658" y="427"/>
                  </a:lnTo>
                  <a:lnTo>
                    <a:pt x="529" y="324"/>
                  </a:lnTo>
                  <a:lnTo>
                    <a:pt x="374" y="207"/>
                  </a:lnTo>
                  <a:lnTo>
                    <a:pt x="207" y="10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37" name="Google Shape;2537;p38"/>
            <p:cNvSpPr/>
            <p:nvPr/>
          </p:nvSpPr>
          <p:spPr>
            <a:xfrm>
              <a:off x="1219200" y="3710966"/>
              <a:ext cx="674592" cy="163863"/>
            </a:xfrm>
            <a:custGeom>
              <a:avLst/>
              <a:gdLst/>
              <a:ahLst/>
              <a:cxnLst/>
              <a:rect l="l" t="t" r="r" b="b"/>
              <a:pathLst>
                <a:path w="21358" h="5188" extrusionOk="0">
                  <a:moveTo>
                    <a:pt x="10685" y="0"/>
                  </a:moveTo>
                  <a:lnTo>
                    <a:pt x="9589" y="13"/>
                  </a:lnTo>
                  <a:lnTo>
                    <a:pt x="8530" y="52"/>
                  </a:lnTo>
                  <a:lnTo>
                    <a:pt x="7511" y="117"/>
                  </a:lnTo>
                  <a:lnTo>
                    <a:pt x="6530" y="207"/>
                  </a:lnTo>
                  <a:lnTo>
                    <a:pt x="5588" y="310"/>
                  </a:lnTo>
                  <a:lnTo>
                    <a:pt x="4711" y="439"/>
                  </a:lnTo>
                  <a:lnTo>
                    <a:pt x="3885" y="594"/>
                  </a:lnTo>
                  <a:lnTo>
                    <a:pt x="3498" y="671"/>
                  </a:lnTo>
                  <a:lnTo>
                    <a:pt x="3137" y="762"/>
                  </a:lnTo>
                  <a:lnTo>
                    <a:pt x="2775" y="852"/>
                  </a:lnTo>
                  <a:lnTo>
                    <a:pt x="2440" y="942"/>
                  </a:lnTo>
                  <a:lnTo>
                    <a:pt x="2130" y="1046"/>
                  </a:lnTo>
                  <a:lnTo>
                    <a:pt x="1833" y="1149"/>
                  </a:lnTo>
                  <a:lnTo>
                    <a:pt x="1549" y="1252"/>
                  </a:lnTo>
                  <a:lnTo>
                    <a:pt x="1291" y="1355"/>
                  </a:lnTo>
                  <a:lnTo>
                    <a:pt x="1059" y="1471"/>
                  </a:lnTo>
                  <a:lnTo>
                    <a:pt x="840" y="1588"/>
                  </a:lnTo>
                  <a:lnTo>
                    <a:pt x="646" y="1704"/>
                  </a:lnTo>
                  <a:lnTo>
                    <a:pt x="478" y="1820"/>
                  </a:lnTo>
                  <a:lnTo>
                    <a:pt x="336" y="1949"/>
                  </a:lnTo>
                  <a:lnTo>
                    <a:pt x="220" y="2065"/>
                  </a:lnTo>
                  <a:lnTo>
                    <a:pt x="130" y="2194"/>
                  </a:lnTo>
                  <a:lnTo>
                    <a:pt x="52" y="2323"/>
                  </a:lnTo>
                  <a:lnTo>
                    <a:pt x="14" y="2465"/>
                  </a:lnTo>
                  <a:lnTo>
                    <a:pt x="1" y="2594"/>
                  </a:lnTo>
                  <a:lnTo>
                    <a:pt x="14" y="2723"/>
                  </a:lnTo>
                  <a:lnTo>
                    <a:pt x="52" y="2852"/>
                  </a:lnTo>
                  <a:lnTo>
                    <a:pt x="130" y="2981"/>
                  </a:lnTo>
                  <a:lnTo>
                    <a:pt x="220" y="3110"/>
                  </a:lnTo>
                  <a:lnTo>
                    <a:pt x="336" y="3239"/>
                  </a:lnTo>
                  <a:lnTo>
                    <a:pt x="478" y="3368"/>
                  </a:lnTo>
                  <a:lnTo>
                    <a:pt x="646" y="3484"/>
                  </a:lnTo>
                  <a:lnTo>
                    <a:pt x="840" y="3601"/>
                  </a:lnTo>
                  <a:lnTo>
                    <a:pt x="1059" y="3717"/>
                  </a:lnTo>
                  <a:lnTo>
                    <a:pt x="1291" y="3833"/>
                  </a:lnTo>
                  <a:lnTo>
                    <a:pt x="1549" y="3936"/>
                  </a:lnTo>
                  <a:lnTo>
                    <a:pt x="1833" y="4039"/>
                  </a:lnTo>
                  <a:lnTo>
                    <a:pt x="2130" y="4143"/>
                  </a:lnTo>
                  <a:lnTo>
                    <a:pt x="2440" y="4246"/>
                  </a:lnTo>
                  <a:lnTo>
                    <a:pt x="2775" y="4336"/>
                  </a:lnTo>
                  <a:lnTo>
                    <a:pt x="3137" y="4426"/>
                  </a:lnTo>
                  <a:lnTo>
                    <a:pt x="3498" y="4517"/>
                  </a:lnTo>
                  <a:lnTo>
                    <a:pt x="3885" y="4594"/>
                  </a:lnTo>
                  <a:lnTo>
                    <a:pt x="4711" y="4736"/>
                  </a:lnTo>
                  <a:lnTo>
                    <a:pt x="5588" y="4878"/>
                  </a:lnTo>
                  <a:lnTo>
                    <a:pt x="6530" y="4981"/>
                  </a:lnTo>
                  <a:lnTo>
                    <a:pt x="7511" y="5072"/>
                  </a:lnTo>
                  <a:lnTo>
                    <a:pt x="8530" y="5136"/>
                  </a:lnTo>
                  <a:lnTo>
                    <a:pt x="9589" y="5175"/>
                  </a:lnTo>
                  <a:lnTo>
                    <a:pt x="10685" y="5188"/>
                  </a:lnTo>
                  <a:lnTo>
                    <a:pt x="11769" y="5175"/>
                  </a:lnTo>
                  <a:lnTo>
                    <a:pt x="12827" y="5136"/>
                  </a:lnTo>
                  <a:lnTo>
                    <a:pt x="13860" y="5072"/>
                  </a:lnTo>
                  <a:lnTo>
                    <a:pt x="14841" y="4981"/>
                  </a:lnTo>
                  <a:lnTo>
                    <a:pt x="15770" y="4878"/>
                  </a:lnTo>
                  <a:lnTo>
                    <a:pt x="16647" y="4736"/>
                  </a:lnTo>
                  <a:lnTo>
                    <a:pt x="17473" y="4594"/>
                  </a:lnTo>
                  <a:lnTo>
                    <a:pt x="17860" y="4517"/>
                  </a:lnTo>
                  <a:lnTo>
                    <a:pt x="18234" y="4426"/>
                  </a:lnTo>
                  <a:lnTo>
                    <a:pt x="18583" y="4336"/>
                  </a:lnTo>
                  <a:lnTo>
                    <a:pt x="18918" y="4246"/>
                  </a:lnTo>
                  <a:lnTo>
                    <a:pt x="19241" y="4143"/>
                  </a:lnTo>
                  <a:lnTo>
                    <a:pt x="19538" y="4039"/>
                  </a:lnTo>
                  <a:lnTo>
                    <a:pt x="19809" y="3936"/>
                  </a:lnTo>
                  <a:lnTo>
                    <a:pt x="20067" y="3833"/>
                  </a:lnTo>
                  <a:lnTo>
                    <a:pt x="20299" y="3717"/>
                  </a:lnTo>
                  <a:lnTo>
                    <a:pt x="20518" y="3601"/>
                  </a:lnTo>
                  <a:lnTo>
                    <a:pt x="20712" y="3484"/>
                  </a:lnTo>
                  <a:lnTo>
                    <a:pt x="20880" y="3368"/>
                  </a:lnTo>
                  <a:lnTo>
                    <a:pt x="21022" y="3239"/>
                  </a:lnTo>
                  <a:lnTo>
                    <a:pt x="21138" y="3110"/>
                  </a:lnTo>
                  <a:lnTo>
                    <a:pt x="21228" y="2981"/>
                  </a:lnTo>
                  <a:lnTo>
                    <a:pt x="21305" y="2852"/>
                  </a:lnTo>
                  <a:lnTo>
                    <a:pt x="21344" y="2723"/>
                  </a:lnTo>
                  <a:lnTo>
                    <a:pt x="21357" y="2594"/>
                  </a:lnTo>
                  <a:lnTo>
                    <a:pt x="21357" y="2504"/>
                  </a:lnTo>
                  <a:lnTo>
                    <a:pt x="21331" y="2413"/>
                  </a:lnTo>
                  <a:lnTo>
                    <a:pt x="21305" y="2336"/>
                  </a:lnTo>
                  <a:lnTo>
                    <a:pt x="21267" y="2246"/>
                  </a:lnTo>
                  <a:lnTo>
                    <a:pt x="21215" y="2168"/>
                  </a:lnTo>
                  <a:lnTo>
                    <a:pt x="21151" y="2078"/>
                  </a:lnTo>
                  <a:lnTo>
                    <a:pt x="21073" y="2001"/>
                  </a:lnTo>
                  <a:lnTo>
                    <a:pt x="20996" y="1923"/>
                  </a:lnTo>
                  <a:lnTo>
                    <a:pt x="20854" y="1833"/>
                  </a:lnTo>
                  <a:lnTo>
                    <a:pt x="20738" y="1755"/>
                  </a:lnTo>
                  <a:lnTo>
                    <a:pt x="20634" y="1678"/>
                  </a:lnTo>
                  <a:lnTo>
                    <a:pt x="20544" y="1600"/>
                  </a:lnTo>
                  <a:lnTo>
                    <a:pt x="20209" y="1420"/>
                  </a:lnTo>
                  <a:lnTo>
                    <a:pt x="19834" y="1252"/>
                  </a:lnTo>
                  <a:lnTo>
                    <a:pt x="19409" y="1097"/>
                  </a:lnTo>
                  <a:lnTo>
                    <a:pt x="18944" y="955"/>
                  </a:lnTo>
                  <a:lnTo>
                    <a:pt x="18441" y="813"/>
                  </a:lnTo>
                  <a:lnTo>
                    <a:pt x="17886" y="684"/>
                  </a:lnTo>
                  <a:lnTo>
                    <a:pt x="17292" y="555"/>
                  </a:lnTo>
                  <a:lnTo>
                    <a:pt x="16673" y="452"/>
                  </a:lnTo>
                  <a:lnTo>
                    <a:pt x="16015" y="349"/>
                  </a:lnTo>
                  <a:lnTo>
                    <a:pt x="15331" y="258"/>
                  </a:lnTo>
                  <a:lnTo>
                    <a:pt x="14608" y="181"/>
                  </a:lnTo>
                  <a:lnTo>
                    <a:pt x="13873" y="117"/>
                  </a:lnTo>
                  <a:lnTo>
                    <a:pt x="13098" y="65"/>
                  </a:lnTo>
                  <a:lnTo>
                    <a:pt x="12311" y="26"/>
                  </a:lnTo>
                  <a:lnTo>
                    <a:pt x="11511" y="13"/>
                  </a:lnTo>
                  <a:lnTo>
                    <a:pt x="10685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38" name="Google Shape;2538;p38"/>
            <p:cNvSpPr/>
            <p:nvPr/>
          </p:nvSpPr>
          <p:spPr>
            <a:xfrm>
              <a:off x="1219200" y="3710966"/>
              <a:ext cx="674592" cy="163863"/>
            </a:xfrm>
            <a:custGeom>
              <a:avLst/>
              <a:gdLst/>
              <a:ahLst/>
              <a:cxnLst/>
              <a:rect l="l" t="t" r="r" b="b"/>
              <a:pathLst>
                <a:path w="21358" h="5188" fill="none" extrusionOk="0">
                  <a:moveTo>
                    <a:pt x="10685" y="0"/>
                  </a:moveTo>
                  <a:lnTo>
                    <a:pt x="10685" y="0"/>
                  </a:lnTo>
                  <a:lnTo>
                    <a:pt x="9589" y="13"/>
                  </a:lnTo>
                  <a:lnTo>
                    <a:pt x="8530" y="52"/>
                  </a:lnTo>
                  <a:lnTo>
                    <a:pt x="7511" y="117"/>
                  </a:lnTo>
                  <a:lnTo>
                    <a:pt x="6530" y="207"/>
                  </a:lnTo>
                  <a:lnTo>
                    <a:pt x="5588" y="310"/>
                  </a:lnTo>
                  <a:lnTo>
                    <a:pt x="4711" y="439"/>
                  </a:lnTo>
                  <a:lnTo>
                    <a:pt x="3885" y="594"/>
                  </a:lnTo>
                  <a:lnTo>
                    <a:pt x="3498" y="671"/>
                  </a:lnTo>
                  <a:lnTo>
                    <a:pt x="3137" y="762"/>
                  </a:lnTo>
                  <a:lnTo>
                    <a:pt x="2775" y="852"/>
                  </a:lnTo>
                  <a:lnTo>
                    <a:pt x="2440" y="942"/>
                  </a:lnTo>
                  <a:lnTo>
                    <a:pt x="2130" y="1046"/>
                  </a:lnTo>
                  <a:lnTo>
                    <a:pt x="1833" y="1149"/>
                  </a:lnTo>
                  <a:lnTo>
                    <a:pt x="1549" y="1252"/>
                  </a:lnTo>
                  <a:lnTo>
                    <a:pt x="1291" y="1355"/>
                  </a:lnTo>
                  <a:lnTo>
                    <a:pt x="1059" y="1471"/>
                  </a:lnTo>
                  <a:lnTo>
                    <a:pt x="840" y="1588"/>
                  </a:lnTo>
                  <a:lnTo>
                    <a:pt x="646" y="1704"/>
                  </a:lnTo>
                  <a:lnTo>
                    <a:pt x="478" y="1820"/>
                  </a:lnTo>
                  <a:lnTo>
                    <a:pt x="336" y="1949"/>
                  </a:lnTo>
                  <a:lnTo>
                    <a:pt x="220" y="2065"/>
                  </a:lnTo>
                  <a:lnTo>
                    <a:pt x="130" y="2194"/>
                  </a:lnTo>
                  <a:lnTo>
                    <a:pt x="52" y="2323"/>
                  </a:lnTo>
                  <a:lnTo>
                    <a:pt x="14" y="2465"/>
                  </a:lnTo>
                  <a:lnTo>
                    <a:pt x="1" y="2594"/>
                  </a:lnTo>
                  <a:lnTo>
                    <a:pt x="1" y="2594"/>
                  </a:lnTo>
                  <a:lnTo>
                    <a:pt x="14" y="2723"/>
                  </a:lnTo>
                  <a:lnTo>
                    <a:pt x="52" y="2852"/>
                  </a:lnTo>
                  <a:lnTo>
                    <a:pt x="130" y="2981"/>
                  </a:lnTo>
                  <a:lnTo>
                    <a:pt x="220" y="3110"/>
                  </a:lnTo>
                  <a:lnTo>
                    <a:pt x="336" y="3239"/>
                  </a:lnTo>
                  <a:lnTo>
                    <a:pt x="478" y="3368"/>
                  </a:lnTo>
                  <a:lnTo>
                    <a:pt x="646" y="3484"/>
                  </a:lnTo>
                  <a:lnTo>
                    <a:pt x="840" y="3601"/>
                  </a:lnTo>
                  <a:lnTo>
                    <a:pt x="1059" y="3717"/>
                  </a:lnTo>
                  <a:lnTo>
                    <a:pt x="1291" y="3833"/>
                  </a:lnTo>
                  <a:lnTo>
                    <a:pt x="1549" y="3936"/>
                  </a:lnTo>
                  <a:lnTo>
                    <a:pt x="1833" y="4039"/>
                  </a:lnTo>
                  <a:lnTo>
                    <a:pt x="2130" y="4143"/>
                  </a:lnTo>
                  <a:lnTo>
                    <a:pt x="2440" y="4246"/>
                  </a:lnTo>
                  <a:lnTo>
                    <a:pt x="2775" y="4336"/>
                  </a:lnTo>
                  <a:lnTo>
                    <a:pt x="3137" y="4426"/>
                  </a:lnTo>
                  <a:lnTo>
                    <a:pt x="3498" y="4517"/>
                  </a:lnTo>
                  <a:lnTo>
                    <a:pt x="3885" y="4594"/>
                  </a:lnTo>
                  <a:lnTo>
                    <a:pt x="4711" y="4736"/>
                  </a:lnTo>
                  <a:lnTo>
                    <a:pt x="5588" y="4878"/>
                  </a:lnTo>
                  <a:lnTo>
                    <a:pt x="6530" y="4981"/>
                  </a:lnTo>
                  <a:lnTo>
                    <a:pt x="7511" y="5072"/>
                  </a:lnTo>
                  <a:lnTo>
                    <a:pt x="8530" y="5136"/>
                  </a:lnTo>
                  <a:lnTo>
                    <a:pt x="9589" y="5175"/>
                  </a:lnTo>
                  <a:lnTo>
                    <a:pt x="10685" y="5188"/>
                  </a:lnTo>
                  <a:lnTo>
                    <a:pt x="10685" y="5188"/>
                  </a:lnTo>
                  <a:lnTo>
                    <a:pt x="11769" y="5175"/>
                  </a:lnTo>
                  <a:lnTo>
                    <a:pt x="12827" y="5136"/>
                  </a:lnTo>
                  <a:lnTo>
                    <a:pt x="13860" y="5072"/>
                  </a:lnTo>
                  <a:lnTo>
                    <a:pt x="14841" y="4981"/>
                  </a:lnTo>
                  <a:lnTo>
                    <a:pt x="15770" y="4878"/>
                  </a:lnTo>
                  <a:lnTo>
                    <a:pt x="16647" y="4736"/>
                  </a:lnTo>
                  <a:lnTo>
                    <a:pt x="17473" y="4594"/>
                  </a:lnTo>
                  <a:lnTo>
                    <a:pt x="17860" y="4517"/>
                  </a:lnTo>
                  <a:lnTo>
                    <a:pt x="18234" y="4426"/>
                  </a:lnTo>
                  <a:lnTo>
                    <a:pt x="18583" y="4336"/>
                  </a:lnTo>
                  <a:lnTo>
                    <a:pt x="18918" y="4246"/>
                  </a:lnTo>
                  <a:lnTo>
                    <a:pt x="19241" y="4143"/>
                  </a:lnTo>
                  <a:lnTo>
                    <a:pt x="19538" y="4039"/>
                  </a:lnTo>
                  <a:lnTo>
                    <a:pt x="19809" y="3936"/>
                  </a:lnTo>
                  <a:lnTo>
                    <a:pt x="20067" y="3833"/>
                  </a:lnTo>
                  <a:lnTo>
                    <a:pt x="20299" y="3717"/>
                  </a:lnTo>
                  <a:lnTo>
                    <a:pt x="20518" y="3601"/>
                  </a:lnTo>
                  <a:lnTo>
                    <a:pt x="20712" y="3484"/>
                  </a:lnTo>
                  <a:lnTo>
                    <a:pt x="20880" y="3368"/>
                  </a:lnTo>
                  <a:lnTo>
                    <a:pt x="21022" y="3239"/>
                  </a:lnTo>
                  <a:lnTo>
                    <a:pt x="21138" y="3110"/>
                  </a:lnTo>
                  <a:lnTo>
                    <a:pt x="21228" y="2981"/>
                  </a:lnTo>
                  <a:lnTo>
                    <a:pt x="21305" y="2852"/>
                  </a:lnTo>
                  <a:lnTo>
                    <a:pt x="21344" y="2723"/>
                  </a:lnTo>
                  <a:lnTo>
                    <a:pt x="21357" y="2594"/>
                  </a:lnTo>
                  <a:lnTo>
                    <a:pt x="21357" y="2594"/>
                  </a:lnTo>
                  <a:lnTo>
                    <a:pt x="21357" y="2504"/>
                  </a:lnTo>
                  <a:lnTo>
                    <a:pt x="21331" y="2413"/>
                  </a:lnTo>
                  <a:lnTo>
                    <a:pt x="21305" y="2336"/>
                  </a:lnTo>
                  <a:lnTo>
                    <a:pt x="21267" y="2246"/>
                  </a:lnTo>
                  <a:lnTo>
                    <a:pt x="21215" y="2168"/>
                  </a:lnTo>
                  <a:lnTo>
                    <a:pt x="21151" y="2078"/>
                  </a:lnTo>
                  <a:lnTo>
                    <a:pt x="21073" y="2001"/>
                  </a:lnTo>
                  <a:lnTo>
                    <a:pt x="20996" y="1923"/>
                  </a:lnTo>
                  <a:lnTo>
                    <a:pt x="20996" y="1923"/>
                  </a:lnTo>
                  <a:lnTo>
                    <a:pt x="20854" y="1833"/>
                  </a:lnTo>
                  <a:lnTo>
                    <a:pt x="20738" y="1755"/>
                  </a:lnTo>
                  <a:lnTo>
                    <a:pt x="20634" y="1678"/>
                  </a:lnTo>
                  <a:lnTo>
                    <a:pt x="20544" y="1600"/>
                  </a:lnTo>
                  <a:lnTo>
                    <a:pt x="20544" y="1600"/>
                  </a:lnTo>
                  <a:lnTo>
                    <a:pt x="20209" y="1420"/>
                  </a:lnTo>
                  <a:lnTo>
                    <a:pt x="19834" y="1252"/>
                  </a:lnTo>
                  <a:lnTo>
                    <a:pt x="19409" y="1097"/>
                  </a:lnTo>
                  <a:lnTo>
                    <a:pt x="18944" y="955"/>
                  </a:lnTo>
                  <a:lnTo>
                    <a:pt x="18441" y="813"/>
                  </a:lnTo>
                  <a:lnTo>
                    <a:pt x="17886" y="684"/>
                  </a:lnTo>
                  <a:lnTo>
                    <a:pt x="17292" y="555"/>
                  </a:lnTo>
                  <a:lnTo>
                    <a:pt x="16673" y="452"/>
                  </a:lnTo>
                  <a:lnTo>
                    <a:pt x="16015" y="349"/>
                  </a:lnTo>
                  <a:lnTo>
                    <a:pt x="15331" y="258"/>
                  </a:lnTo>
                  <a:lnTo>
                    <a:pt x="14608" y="181"/>
                  </a:lnTo>
                  <a:lnTo>
                    <a:pt x="13873" y="117"/>
                  </a:lnTo>
                  <a:lnTo>
                    <a:pt x="13098" y="65"/>
                  </a:lnTo>
                  <a:lnTo>
                    <a:pt x="12311" y="26"/>
                  </a:lnTo>
                  <a:lnTo>
                    <a:pt x="11511" y="13"/>
                  </a:lnTo>
                  <a:lnTo>
                    <a:pt x="106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39" name="Google Shape;2539;p38"/>
            <p:cNvSpPr/>
            <p:nvPr/>
          </p:nvSpPr>
          <p:spPr>
            <a:xfrm>
              <a:off x="1868068" y="3761501"/>
              <a:ext cx="14276" cy="10234"/>
            </a:xfrm>
            <a:custGeom>
              <a:avLst/>
              <a:gdLst/>
              <a:ahLst/>
              <a:cxnLst/>
              <a:rect l="l" t="t" r="r" b="b"/>
              <a:pathLst>
                <a:path w="452" h="324" extrusionOk="0">
                  <a:moveTo>
                    <a:pt x="0" y="0"/>
                  </a:moveTo>
                  <a:lnTo>
                    <a:pt x="90" y="78"/>
                  </a:lnTo>
                  <a:lnTo>
                    <a:pt x="194" y="155"/>
                  </a:lnTo>
                  <a:lnTo>
                    <a:pt x="310" y="233"/>
                  </a:lnTo>
                  <a:lnTo>
                    <a:pt x="452" y="323"/>
                  </a:lnTo>
                  <a:lnTo>
                    <a:pt x="452" y="323"/>
                  </a:lnTo>
                  <a:lnTo>
                    <a:pt x="245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0" name="Google Shape;2540;p38"/>
            <p:cNvSpPr/>
            <p:nvPr/>
          </p:nvSpPr>
          <p:spPr>
            <a:xfrm>
              <a:off x="1868068" y="3761501"/>
              <a:ext cx="14276" cy="10234"/>
            </a:xfrm>
            <a:custGeom>
              <a:avLst/>
              <a:gdLst/>
              <a:ahLst/>
              <a:cxnLst/>
              <a:rect l="l" t="t" r="r" b="b"/>
              <a:pathLst>
                <a:path w="452" h="32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194" y="155"/>
                  </a:lnTo>
                  <a:lnTo>
                    <a:pt x="310" y="233"/>
                  </a:lnTo>
                  <a:lnTo>
                    <a:pt x="452" y="323"/>
                  </a:lnTo>
                  <a:lnTo>
                    <a:pt x="452" y="323"/>
                  </a:lnTo>
                  <a:lnTo>
                    <a:pt x="245" y="1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1" name="Google Shape;2541;p38"/>
            <p:cNvSpPr/>
            <p:nvPr/>
          </p:nvSpPr>
          <p:spPr>
            <a:xfrm>
              <a:off x="3377673" y="1676400"/>
              <a:ext cx="1214222" cy="598757"/>
            </a:xfrm>
            <a:custGeom>
              <a:avLst/>
              <a:gdLst/>
              <a:ahLst/>
              <a:cxnLst/>
              <a:rect l="l" t="t" r="r" b="b"/>
              <a:pathLst>
                <a:path w="38443" h="18957" extrusionOk="0">
                  <a:moveTo>
                    <a:pt x="1" y="0"/>
                  </a:moveTo>
                  <a:lnTo>
                    <a:pt x="1" y="6633"/>
                  </a:lnTo>
                  <a:lnTo>
                    <a:pt x="1162" y="6633"/>
                  </a:lnTo>
                  <a:lnTo>
                    <a:pt x="1162" y="1161"/>
                  </a:lnTo>
                  <a:lnTo>
                    <a:pt x="37268" y="1161"/>
                  </a:lnTo>
                  <a:lnTo>
                    <a:pt x="37268" y="18956"/>
                  </a:lnTo>
                  <a:lnTo>
                    <a:pt x="38442" y="18956"/>
                  </a:lnTo>
                  <a:lnTo>
                    <a:pt x="38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2" name="Google Shape;2542;p38"/>
            <p:cNvSpPr/>
            <p:nvPr/>
          </p:nvSpPr>
          <p:spPr>
            <a:xfrm>
              <a:off x="4457731" y="2275112"/>
              <a:ext cx="231139" cy="642755"/>
            </a:xfrm>
            <a:custGeom>
              <a:avLst/>
              <a:gdLst/>
              <a:ahLst/>
              <a:cxnLst/>
              <a:rect l="l" t="t" r="r" b="b"/>
              <a:pathLst>
                <a:path w="7318" h="20350" extrusionOk="0">
                  <a:moveTo>
                    <a:pt x="1" y="20350"/>
                  </a:moveTo>
                  <a:lnTo>
                    <a:pt x="7317" y="20350"/>
                  </a:lnTo>
                  <a:lnTo>
                    <a:pt x="7317" y="0"/>
                  </a:lnTo>
                  <a:lnTo>
                    <a:pt x="1" y="0"/>
                  </a:lnTo>
                  <a:lnTo>
                    <a:pt x="1" y="203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4233577" y="2275112"/>
              <a:ext cx="679457" cy="409215"/>
            </a:xfrm>
            <a:custGeom>
              <a:avLst/>
              <a:gdLst/>
              <a:ahLst/>
              <a:cxnLst/>
              <a:rect l="l" t="t" r="r" b="b"/>
              <a:pathLst>
                <a:path w="21512" h="12956" extrusionOk="0">
                  <a:moveTo>
                    <a:pt x="0" y="12956"/>
                  </a:moveTo>
                  <a:lnTo>
                    <a:pt x="21511" y="12956"/>
                  </a:lnTo>
                  <a:lnTo>
                    <a:pt x="21511" y="0"/>
                  </a:lnTo>
                  <a:lnTo>
                    <a:pt x="0" y="0"/>
                  </a:lnTo>
                  <a:lnTo>
                    <a:pt x="0" y="129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4306126" y="2338691"/>
              <a:ext cx="534355" cy="282054"/>
            </a:xfrm>
            <a:custGeom>
              <a:avLst/>
              <a:gdLst/>
              <a:ahLst/>
              <a:cxnLst/>
              <a:rect l="l" t="t" r="r" b="b"/>
              <a:pathLst>
                <a:path w="16918" h="8930" extrusionOk="0">
                  <a:moveTo>
                    <a:pt x="0" y="8930"/>
                  </a:moveTo>
                  <a:lnTo>
                    <a:pt x="16918" y="8930"/>
                  </a:lnTo>
                  <a:lnTo>
                    <a:pt x="16918" y="0"/>
                  </a:lnTo>
                  <a:lnTo>
                    <a:pt x="0" y="0"/>
                  </a:lnTo>
                  <a:lnTo>
                    <a:pt x="0" y="89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4233577" y="2783335"/>
              <a:ext cx="679457" cy="897109"/>
            </a:xfrm>
            <a:custGeom>
              <a:avLst/>
              <a:gdLst/>
              <a:ahLst/>
              <a:cxnLst/>
              <a:rect l="l" t="t" r="r" b="b"/>
              <a:pathLst>
                <a:path w="21512" h="28403" extrusionOk="0">
                  <a:moveTo>
                    <a:pt x="0" y="28403"/>
                  </a:moveTo>
                  <a:lnTo>
                    <a:pt x="21511" y="28403"/>
                  </a:lnTo>
                  <a:lnTo>
                    <a:pt x="21511" y="1"/>
                  </a:lnTo>
                  <a:lnTo>
                    <a:pt x="0" y="1"/>
                  </a:lnTo>
                  <a:lnTo>
                    <a:pt x="0" y="284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4332625" y="3286283"/>
              <a:ext cx="481355" cy="275137"/>
            </a:xfrm>
            <a:custGeom>
              <a:avLst/>
              <a:gdLst/>
              <a:ahLst/>
              <a:cxnLst/>
              <a:rect l="l" t="t" r="r" b="b"/>
              <a:pathLst>
                <a:path w="15240" h="8711" extrusionOk="0">
                  <a:moveTo>
                    <a:pt x="0" y="8711"/>
                  </a:moveTo>
                  <a:lnTo>
                    <a:pt x="15240" y="8711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87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4332625" y="2901934"/>
              <a:ext cx="481355" cy="275548"/>
            </a:xfrm>
            <a:custGeom>
              <a:avLst/>
              <a:gdLst/>
              <a:ahLst/>
              <a:cxnLst/>
              <a:rect l="l" t="t" r="r" b="b"/>
              <a:pathLst>
                <a:path w="15240" h="8724" extrusionOk="0">
                  <a:moveTo>
                    <a:pt x="0" y="8724"/>
                  </a:moveTo>
                  <a:lnTo>
                    <a:pt x="15240" y="8724"/>
                  </a:lnTo>
                  <a:lnTo>
                    <a:pt x="15240" y="1"/>
                  </a:lnTo>
                  <a:lnTo>
                    <a:pt x="0" y="1"/>
                  </a:lnTo>
                  <a:lnTo>
                    <a:pt x="0" y="872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3086687" y="1885867"/>
              <a:ext cx="618308" cy="130857"/>
            </a:xfrm>
            <a:custGeom>
              <a:avLst/>
              <a:gdLst/>
              <a:ahLst/>
              <a:cxnLst/>
              <a:rect l="l" t="t" r="r" b="b"/>
              <a:pathLst>
                <a:path w="19576" h="4143" extrusionOk="0">
                  <a:moveTo>
                    <a:pt x="3007" y="1"/>
                  </a:moveTo>
                  <a:lnTo>
                    <a:pt x="16582" y="1"/>
                  </a:lnTo>
                  <a:lnTo>
                    <a:pt x="16582" y="1"/>
                  </a:lnTo>
                  <a:lnTo>
                    <a:pt x="16737" y="14"/>
                  </a:lnTo>
                  <a:lnTo>
                    <a:pt x="16892" y="27"/>
                  </a:lnTo>
                  <a:lnTo>
                    <a:pt x="17034" y="52"/>
                  </a:lnTo>
                  <a:lnTo>
                    <a:pt x="17189" y="91"/>
                  </a:lnTo>
                  <a:lnTo>
                    <a:pt x="17330" y="130"/>
                  </a:lnTo>
                  <a:lnTo>
                    <a:pt x="17472" y="181"/>
                  </a:lnTo>
                  <a:lnTo>
                    <a:pt x="17614" y="246"/>
                  </a:lnTo>
                  <a:lnTo>
                    <a:pt x="17743" y="323"/>
                  </a:lnTo>
                  <a:lnTo>
                    <a:pt x="17872" y="401"/>
                  </a:lnTo>
                  <a:lnTo>
                    <a:pt x="18001" y="478"/>
                  </a:lnTo>
                  <a:lnTo>
                    <a:pt x="18131" y="581"/>
                  </a:lnTo>
                  <a:lnTo>
                    <a:pt x="18260" y="685"/>
                  </a:lnTo>
                  <a:lnTo>
                    <a:pt x="18376" y="788"/>
                  </a:lnTo>
                  <a:lnTo>
                    <a:pt x="18479" y="904"/>
                  </a:lnTo>
                  <a:lnTo>
                    <a:pt x="18595" y="1033"/>
                  </a:lnTo>
                  <a:lnTo>
                    <a:pt x="18698" y="1162"/>
                  </a:lnTo>
                  <a:lnTo>
                    <a:pt x="18892" y="1446"/>
                  </a:lnTo>
                  <a:lnTo>
                    <a:pt x="19060" y="1743"/>
                  </a:lnTo>
                  <a:lnTo>
                    <a:pt x="19214" y="2078"/>
                  </a:lnTo>
                  <a:lnTo>
                    <a:pt x="19343" y="2414"/>
                  </a:lnTo>
                  <a:lnTo>
                    <a:pt x="19447" y="2775"/>
                  </a:lnTo>
                  <a:lnTo>
                    <a:pt x="19524" y="3149"/>
                  </a:lnTo>
                  <a:lnTo>
                    <a:pt x="19563" y="3549"/>
                  </a:lnTo>
                  <a:lnTo>
                    <a:pt x="19576" y="3743"/>
                  </a:lnTo>
                  <a:lnTo>
                    <a:pt x="19576" y="3949"/>
                  </a:lnTo>
                  <a:lnTo>
                    <a:pt x="19576" y="3949"/>
                  </a:lnTo>
                  <a:lnTo>
                    <a:pt x="19576" y="4143"/>
                  </a:lnTo>
                  <a:lnTo>
                    <a:pt x="0" y="4143"/>
                  </a:lnTo>
                  <a:lnTo>
                    <a:pt x="0" y="4143"/>
                  </a:lnTo>
                  <a:lnTo>
                    <a:pt x="0" y="3949"/>
                  </a:lnTo>
                  <a:lnTo>
                    <a:pt x="0" y="3949"/>
                  </a:lnTo>
                  <a:lnTo>
                    <a:pt x="0" y="3743"/>
                  </a:lnTo>
                  <a:lnTo>
                    <a:pt x="13" y="3549"/>
                  </a:lnTo>
                  <a:lnTo>
                    <a:pt x="65" y="3149"/>
                  </a:lnTo>
                  <a:lnTo>
                    <a:pt x="142" y="2775"/>
                  </a:lnTo>
                  <a:lnTo>
                    <a:pt x="233" y="2414"/>
                  </a:lnTo>
                  <a:lnTo>
                    <a:pt x="362" y="2078"/>
                  </a:lnTo>
                  <a:lnTo>
                    <a:pt x="516" y="1743"/>
                  </a:lnTo>
                  <a:lnTo>
                    <a:pt x="684" y="1446"/>
                  </a:lnTo>
                  <a:lnTo>
                    <a:pt x="878" y="1162"/>
                  </a:lnTo>
                  <a:lnTo>
                    <a:pt x="981" y="1033"/>
                  </a:lnTo>
                  <a:lnTo>
                    <a:pt x="1097" y="904"/>
                  </a:lnTo>
                  <a:lnTo>
                    <a:pt x="1213" y="788"/>
                  </a:lnTo>
                  <a:lnTo>
                    <a:pt x="1329" y="685"/>
                  </a:lnTo>
                  <a:lnTo>
                    <a:pt x="1446" y="581"/>
                  </a:lnTo>
                  <a:lnTo>
                    <a:pt x="1575" y="478"/>
                  </a:lnTo>
                  <a:lnTo>
                    <a:pt x="1704" y="401"/>
                  </a:lnTo>
                  <a:lnTo>
                    <a:pt x="1833" y="323"/>
                  </a:lnTo>
                  <a:lnTo>
                    <a:pt x="1975" y="246"/>
                  </a:lnTo>
                  <a:lnTo>
                    <a:pt x="2117" y="181"/>
                  </a:lnTo>
                  <a:lnTo>
                    <a:pt x="2258" y="130"/>
                  </a:lnTo>
                  <a:lnTo>
                    <a:pt x="2400" y="91"/>
                  </a:lnTo>
                  <a:lnTo>
                    <a:pt x="2542" y="52"/>
                  </a:lnTo>
                  <a:lnTo>
                    <a:pt x="2697" y="27"/>
                  </a:lnTo>
                  <a:lnTo>
                    <a:pt x="2852" y="14"/>
                  </a:lnTo>
                  <a:lnTo>
                    <a:pt x="3007" y="1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3086687" y="2016689"/>
              <a:ext cx="618308" cy="39987"/>
            </a:xfrm>
            <a:custGeom>
              <a:avLst/>
              <a:gdLst/>
              <a:ahLst/>
              <a:cxnLst/>
              <a:rect l="l" t="t" r="r" b="b"/>
              <a:pathLst>
                <a:path w="19576" h="1266" extrusionOk="0">
                  <a:moveTo>
                    <a:pt x="929" y="1266"/>
                  </a:moveTo>
                  <a:lnTo>
                    <a:pt x="18660" y="1266"/>
                  </a:lnTo>
                  <a:lnTo>
                    <a:pt x="18660" y="1266"/>
                  </a:lnTo>
                  <a:lnTo>
                    <a:pt x="18750" y="1266"/>
                  </a:lnTo>
                  <a:lnTo>
                    <a:pt x="18840" y="1253"/>
                  </a:lnTo>
                  <a:lnTo>
                    <a:pt x="18931" y="1214"/>
                  </a:lnTo>
                  <a:lnTo>
                    <a:pt x="19008" y="1175"/>
                  </a:lnTo>
                  <a:lnTo>
                    <a:pt x="19098" y="1124"/>
                  </a:lnTo>
                  <a:lnTo>
                    <a:pt x="19176" y="1059"/>
                  </a:lnTo>
                  <a:lnTo>
                    <a:pt x="19240" y="995"/>
                  </a:lnTo>
                  <a:lnTo>
                    <a:pt x="19305" y="917"/>
                  </a:lnTo>
                  <a:lnTo>
                    <a:pt x="19369" y="827"/>
                  </a:lnTo>
                  <a:lnTo>
                    <a:pt x="19421" y="736"/>
                  </a:lnTo>
                  <a:lnTo>
                    <a:pt x="19460" y="633"/>
                  </a:lnTo>
                  <a:lnTo>
                    <a:pt x="19498" y="530"/>
                  </a:lnTo>
                  <a:lnTo>
                    <a:pt x="19537" y="414"/>
                  </a:lnTo>
                  <a:lnTo>
                    <a:pt x="19563" y="298"/>
                  </a:lnTo>
                  <a:lnTo>
                    <a:pt x="19576" y="182"/>
                  </a:lnTo>
                  <a:lnTo>
                    <a:pt x="19576" y="65"/>
                  </a:lnTo>
                  <a:lnTo>
                    <a:pt x="19576" y="65"/>
                  </a:lnTo>
                  <a:lnTo>
                    <a:pt x="1957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182"/>
                  </a:lnTo>
                  <a:lnTo>
                    <a:pt x="26" y="298"/>
                  </a:lnTo>
                  <a:lnTo>
                    <a:pt x="39" y="414"/>
                  </a:lnTo>
                  <a:lnTo>
                    <a:pt x="78" y="530"/>
                  </a:lnTo>
                  <a:lnTo>
                    <a:pt x="116" y="633"/>
                  </a:lnTo>
                  <a:lnTo>
                    <a:pt x="155" y="736"/>
                  </a:lnTo>
                  <a:lnTo>
                    <a:pt x="207" y="827"/>
                  </a:lnTo>
                  <a:lnTo>
                    <a:pt x="271" y="917"/>
                  </a:lnTo>
                  <a:lnTo>
                    <a:pt x="336" y="995"/>
                  </a:lnTo>
                  <a:lnTo>
                    <a:pt x="413" y="1059"/>
                  </a:lnTo>
                  <a:lnTo>
                    <a:pt x="491" y="1124"/>
                  </a:lnTo>
                  <a:lnTo>
                    <a:pt x="568" y="1175"/>
                  </a:lnTo>
                  <a:lnTo>
                    <a:pt x="645" y="1214"/>
                  </a:lnTo>
                  <a:lnTo>
                    <a:pt x="736" y="1253"/>
                  </a:lnTo>
                  <a:lnTo>
                    <a:pt x="826" y="1266"/>
                  </a:lnTo>
                  <a:lnTo>
                    <a:pt x="929" y="1266"/>
                  </a:lnTo>
                  <a:lnTo>
                    <a:pt x="929" y="1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1718896" y="2467050"/>
              <a:ext cx="191184" cy="170022"/>
            </a:xfrm>
            <a:custGeom>
              <a:avLst/>
              <a:gdLst/>
              <a:ahLst/>
              <a:cxnLst/>
              <a:rect l="l" t="t" r="r" b="b"/>
              <a:pathLst>
                <a:path w="6053" h="5383" extrusionOk="0">
                  <a:moveTo>
                    <a:pt x="4852" y="3021"/>
                  </a:moveTo>
                  <a:lnTo>
                    <a:pt x="3278" y="4001"/>
                  </a:lnTo>
                  <a:lnTo>
                    <a:pt x="3278" y="4001"/>
                  </a:lnTo>
                  <a:lnTo>
                    <a:pt x="3097" y="4117"/>
                  </a:lnTo>
                  <a:lnTo>
                    <a:pt x="3097" y="4117"/>
                  </a:lnTo>
                  <a:lnTo>
                    <a:pt x="2555" y="4440"/>
                  </a:lnTo>
                  <a:lnTo>
                    <a:pt x="2026" y="4750"/>
                  </a:lnTo>
                  <a:lnTo>
                    <a:pt x="981" y="5382"/>
                  </a:lnTo>
                  <a:lnTo>
                    <a:pt x="0" y="3730"/>
                  </a:lnTo>
                  <a:lnTo>
                    <a:pt x="0" y="3730"/>
                  </a:lnTo>
                  <a:lnTo>
                    <a:pt x="413" y="3472"/>
                  </a:lnTo>
                  <a:lnTo>
                    <a:pt x="800" y="3214"/>
                  </a:lnTo>
                  <a:lnTo>
                    <a:pt x="1200" y="2969"/>
                  </a:lnTo>
                  <a:lnTo>
                    <a:pt x="1407" y="2853"/>
                  </a:lnTo>
                  <a:lnTo>
                    <a:pt x="1626" y="2737"/>
                  </a:lnTo>
                  <a:lnTo>
                    <a:pt x="1691" y="2685"/>
                  </a:lnTo>
                  <a:lnTo>
                    <a:pt x="1691" y="2685"/>
                  </a:lnTo>
                  <a:lnTo>
                    <a:pt x="1678" y="2582"/>
                  </a:lnTo>
                  <a:lnTo>
                    <a:pt x="1678" y="2479"/>
                  </a:lnTo>
                  <a:lnTo>
                    <a:pt x="1704" y="2375"/>
                  </a:lnTo>
                  <a:lnTo>
                    <a:pt x="1729" y="2272"/>
                  </a:lnTo>
                  <a:lnTo>
                    <a:pt x="1781" y="2169"/>
                  </a:lnTo>
                  <a:lnTo>
                    <a:pt x="1833" y="2079"/>
                  </a:lnTo>
                  <a:lnTo>
                    <a:pt x="1936" y="1924"/>
                  </a:lnTo>
                  <a:lnTo>
                    <a:pt x="3123" y="453"/>
                  </a:lnTo>
                  <a:lnTo>
                    <a:pt x="3123" y="453"/>
                  </a:lnTo>
                  <a:lnTo>
                    <a:pt x="3175" y="401"/>
                  </a:lnTo>
                  <a:lnTo>
                    <a:pt x="3239" y="362"/>
                  </a:lnTo>
                  <a:lnTo>
                    <a:pt x="3304" y="337"/>
                  </a:lnTo>
                  <a:lnTo>
                    <a:pt x="3355" y="337"/>
                  </a:lnTo>
                  <a:lnTo>
                    <a:pt x="3420" y="337"/>
                  </a:lnTo>
                  <a:lnTo>
                    <a:pt x="3484" y="349"/>
                  </a:lnTo>
                  <a:lnTo>
                    <a:pt x="3536" y="375"/>
                  </a:lnTo>
                  <a:lnTo>
                    <a:pt x="3588" y="414"/>
                  </a:lnTo>
                  <a:lnTo>
                    <a:pt x="3639" y="453"/>
                  </a:lnTo>
                  <a:lnTo>
                    <a:pt x="3678" y="504"/>
                  </a:lnTo>
                  <a:lnTo>
                    <a:pt x="3704" y="569"/>
                  </a:lnTo>
                  <a:lnTo>
                    <a:pt x="3717" y="633"/>
                  </a:lnTo>
                  <a:lnTo>
                    <a:pt x="3717" y="698"/>
                  </a:lnTo>
                  <a:lnTo>
                    <a:pt x="3704" y="762"/>
                  </a:lnTo>
                  <a:lnTo>
                    <a:pt x="3678" y="827"/>
                  </a:lnTo>
                  <a:lnTo>
                    <a:pt x="3639" y="891"/>
                  </a:lnTo>
                  <a:lnTo>
                    <a:pt x="3278" y="1343"/>
                  </a:lnTo>
                  <a:lnTo>
                    <a:pt x="3278" y="1343"/>
                  </a:lnTo>
                  <a:lnTo>
                    <a:pt x="3278" y="1343"/>
                  </a:lnTo>
                  <a:lnTo>
                    <a:pt x="3252" y="1446"/>
                  </a:lnTo>
                  <a:lnTo>
                    <a:pt x="3226" y="1524"/>
                  </a:lnTo>
                  <a:lnTo>
                    <a:pt x="3226" y="1588"/>
                  </a:lnTo>
                  <a:lnTo>
                    <a:pt x="3239" y="1640"/>
                  </a:lnTo>
                  <a:lnTo>
                    <a:pt x="3265" y="1666"/>
                  </a:lnTo>
                  <a:lnTo>
                    <a:pt x="3317" y="1679"/>
                  </a:lnTo>
                  <a:lnTo>
                    <a:pt x="3368" y="1666"/>
                  </a:lnTo>
                  <a:lnTo>
                    <a:pt x="3433" y="1653"/>
                  </a:lnTo>
                  <a:lnTo>
                    <a:pt x="3600" y="1588"/>
                  </a:lnTo>
                  <a:lnTo>
                    <a:pt x="3794" y="1472"/>
                  </a:lnTo>
                  <a:lnTo>
                    <a:pt x="4000" y="1343"/>
                  </a:lnTo>
                  <a:lnTo>
                    <a:pt x="4233" y="1175"/>
                  </a:lnTo>
                  <a:lnTo>
                    <a:pt x="4697" y="814"/>
                  </a:lnTo>
                  <a:lnTo>
                    <a:pt x="5110" y="466"/>
                  </a:lnTo>
                  <a:lnTo>
                    <a:pt x="5394" y="207"/>
                  </a:lnTo>
                  <a:lnTo>
                    <a:pt x="5459" y="130"/>
                  </a:lnTo>
                  <a:lnTo>
                    <a:pt x="5484" y="104"/>
                  </a:lnTo>
                  <a:lnTo>
                    <a:pt x="5472" y="91"/>
                  </a:lnTo>
                  <a:lnTo>
                    <a:pt x="5472" y="91"/>
                  </a:lnTo>
                  <a:lnTo>
                    <a:pt x="5523" y="53"/>
                  </a:lnTo>
                  <a:lnTo>
                    <a:pt x="5575" y="27"/>
                  </a:lnTo>
                  <a:lnTo>
                    <a:pt x="5639" y="1"/>
                  </a:lnTo>
                  <a:lnTo>
                    <a:pt x="5691" y="1"/>
                  </a:lnTo>
                  <a:lnTo>
                    <a:pt x="5755" y="1"/>
                  </a:lnTo>
                  <a:lnTo>
                    <a:pt x="5820" y="14"/>
                  </a:lnTo>
                  <a:lnTo>
                    <a:pt x="5872" y="40"/>
                  </a:lnTo>
                  <a:lnTo>
                    <a:pt x="5923" y="78"/>
                  </a:lnTo>
                  <a:lnTo>
                    <a:pt x="5923" y="78"/>
                  </a:lnTo>
                  <a:lnTo>
                    <a:pt x="5962" y="130"/>
                  </a:lnTo>
                  <a:lnTo>
                    <a:pt x="5988" y="182"/>
                  </a:lnTo>
                  <a:lnTo>
                    <a:pt x="6014" y="246"/>
                  </a:lnTo>
                  <a:lnTo>
                    <a:pt x="6014" y="298"/>
                  </a:lnTo>
                  <a:lnTo>
                    <a:pt x="6014" y="362"/>
                  </a:lnTo>
                  <a:lnTo>
                    <a:pt x="6001" y="414"/>
                  </a:lnTo>
                  <a:lnTo>
                    <a:pt x="5975" y="478"/>
                  </a:lnTo>
                  <a:lnTo>
                    <a:pt x="5936" y="530"/>
                  </a:lnTo>
                  <a:lnTo>
                    <a:pt x="5768" y="685"/>
                  </a:lnTo>
                  <a:lnTo>
                    <a:pt x="5768" y="685"/>
                  </a:lnTo>
                  <a:lnTo>
                    <a:pt x="5820" y="698"/>
                  </a:lnTo>
                  <a:lnTo>
                    <a:pt x="5884" y="724"/>
                  </a:lnTo>
                  <a:lnTo>
                    <a:pt x="5936" y="762"/>
                  </a:lnTo>
                  <a:lnTo>
                    <a:pt x="5988" y="801"/>
                  </a:lnTo>
                  <a:lnTo>
                    <a:pt x="5988" y="801"/>
                  </a:lnTo>
                  <a:lnTo>
                    <a:pt x="6026" y="853"/>
                  </a:lnTo>
                  <a:lnTo>
                    <a:pt x="6039" y="917"/>
                  </a:lnTo>
                  <a:lnTo>
                    <a:pt x="6052" y="969"/>
                  </a:lnTo>
                  <a:lnTo>
                    <a:pt x="6052" y="1033"/>
                  </a:lnTo>
                  <a:lnTo>
                    <a:pt x="6039" y="1098"/>
                  </a:lnTo>
                  <a:lnTo>
                    <a:pt x="6014" y="1149"/>
                  </a:lnTo>
                  <a:lnTo>
                    <a:pt x="5988" y="1201"/>
                  </a:lnTo>
                  <a:lnTo>
                    <a:pt x="5936" y="1240"/>
                  </a:lnTo>
                  <a:lnTo>
                    <a:pt x="5794" y="1382"/>
                  </a:lnTo>
                  <a:lnTo>
                    <a:pt x="5794" y="1382"/>
                  </a:lnTo>
                  <a:lnTo>
                    <a:pt x="5859" y="1420"/>
                  </a:lnTo>
                  <a:lnTo>
                    <a:pt x="5910" y="1472"/>
                  </a:lnTo>
                  <a:lnTo>
                    <a:pt x="5910" y="1472"/>
                  </a:lnTo>
                  <a:lnTo>
                    <a:pt x="5949" y="1524"/>
                  </a:lnTo>
                  <a:lnTo>
                    <a:pt x="5975" y="1575"/>
                  </a:lnTo>
                  <a:lnTo>
                    <a:pt x="5988" y="1640"/>
                  </a:lnTo>
                  <a:lnTo>
                    <a:pt x="5988" y="1704"/>
                  </a:lnTo>
                  <a:lnTo>
                    <a:pt x="5975" y="1756"/>
                  </a:lnTo>
                  <a:lnTo>
                    <a:pt x="5949" y="1820"/>
                  </a:lnTo>
                  <a:lnTo>
                    <a:pt x="5910" y="1872"/>
                  </a:lnTo>
                  <a:lnTo>
                    <a:pt x="5872" y="1911"/>
                  </a:lnTo>
                  <a:lnTo>
                    <a:pt x="5704" y="2066"/>
                  </a:lnTo>
                  <a:lnTo>
                    <a:pt x="5704" y="2066"/>
                  </a:lnTo>
                  <a:lnTo>
                    <a:pt x="5743" y="2104"/>
                  </a:lnTo>
                  <a:lnTo>
                    <a:pt x="5768" y="2143"/>
                  </a:lnTo>
                  <a:lnTo>
                    <a:pt x="5768" y="2143"/>
                  </a:lnTo>
                  <a:lnTo>
                    <a:pt x="5794" y="2208"/>
                  </a:lnTo>
                  <a:lnTo>
                    <a:pt x="5807" y="2259"/>
                  </a:lnTo>
                  <a:lnTo>
                    <a:pt x="5807" y="2324"/>
                  </a:lnTo>
                  <a:lnTo>
                    <a:pt x="5794" y="2388"/>
                  </a:lnTo>
                  <a:lnTo>
                    <a:pt x="5768" y="2440"/>
                  </a:lnTo>
                  <a:lnTo>
                    <a:pt x="5730" y="2491"/>
                  </a:lnTo>
                  <a:lnTo>
                    <a:pt x="5691" y="2530"/>
                  </a:lnTo>
                  <a:lnTo>
                    <a:pt x="5639" y="2569"/>
                  </a:lnTo>
                  <a:lnTo>
                    <a:pt x="4917" y="2982"/>
                  </a:lnTo>
                  <a:lnTo>
                    <a:pt x="4917" y="2982"/>
                  </a:lnTo>
                  <a:lnTo>
                    <a:pt x="4852" y="3021"/>
                  </a:lnTo>
                  <a:lnTo>
                    <a:pt x="4852" y="30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1856635" y="2531450"/>
              <a:ext cx="45293" cy="27353"/>
            </a:xfrm>
            <a:custGeom>
              <a:avLst/>
              <a:gdLst/>
              <a:ahLst/>
              <a:cxnLst/>
              <a:rect l="l" t="t" r="r" b="b"/>
              <a:pathLst>
                <a:path w="1434" h="866" extrusionOk="0">
                  <a:moveTo>
                    <a:pt x="1" y="865"/>
                  </a:moveTo>
                  <a:lnTo>
                    <a:pt x="1" y="865"/>
                  </a:lnTo>
                  <a:lnTo>
                    <a:pt x="285" y="672"/>
                  </a:lnTo>
                  <a:lnTo>
                    <a:pt x="723" y="388"/>
                  </a:lnTo>
                  <a:lnTo>
                    <a:pt x="1162" y="130"/>
                  </a:lnTo>
                  <a:lnTo>
                    <a:pt x="1317" y="40"/>
                  </a:lnTo>
                  <a:lnTo>
                    <a:pt x="1407" y="1"/>
                  </a:lnTo>
                  <a:lnTo>
                    <a:pt x="1407" y="1"/>
                  </a:lnTo>
                  <a:lnTo>
                    <a:pt x="1433" y="1"/>
                  </a:lnTo>
                  <a:lnTo>
                    <a:pt x="1420" y="27"/>
                  </a:lnTo>
                  <a:lnTo>
                    <a:pt x="1356" y="91"/>
                  </a:lnTo>
                  <a:lnTo>
                    <a:pt x="1214" y="194"/>
                  </a:lnTo>
                  <a:lnTo>
                    <a:pt x="1020" y="336"/>
                  </a:lnTo>
                  <a:lnTo>
                    <a:pt x="801" y="478"/>
                  </a:lnTo>
                  <a:lnTo>
                    <a:pt x="543" y="633"/>
                  </a:lnTo>
                  <a:lnTo>
                    <a:pt x="272" y="762"/>
                  </a:lnTo>
                  <a:lnTo>
                    <a:pt x="1" y="865"/>
                  </a:lnTo>
                  <a:lnTo>
                    <a:pt x="1" y="865"/>
                  </a:lnTo>
                  <a:close/>
                </a:path>
              </a:pathLst>
            </a:custGeom>
            <a:solidFill>
              <a:srgbClr val="6F9B69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1855024" y="2509846"/>
              <a:ext cx="49336" cy="29785"/>
            </a:xfrm>
            <a:custGeom>
              <a:avLst/>
              <a:gdLst/>
              <a:ahLst/>
              <a:cxnLst/>
              <a:rect l="l" t="t" r="r" b="b"/>
              <a:pathLst>
                <a:path w="1562" h="943" extrusionOk="0">
                  <a:moveTo>
                    <a:pt x="0" y="943"/>
                  </a:moveTo>
                  <a:lnTo>
                    <a:pt x="0" y="943"/>
                  </a:lnTo>
                  <a:lnTo>
                    <a:pt x="310" y="724"/>
                  </a:lnTo>
                  <a:lnTo>
                    <a:pt x="787" y="427"/>
                  </a:lnTo>
                  <a:lnTo>
                    <a:pt x="1265" y="143"/>
                  </a:lnTo>
                  <a:lnTo>
                    <a:pt x="1433" y="40"/>
                  </a:lnTo>
                  <a:lnTo>
                    <a:pt x="1536" y="1"/>
                  </a:lnTo>
                  <a:lnTo>
                    <a:pt x="1536" y="1"/>
                  </a:lnTo>
                  <a:lnTo>
                    <a:pt x="1562" y="1"/>
                  </a:lnTo>
                  <a:lnTo>
                    <a:pt x="1549" y="14"/>
                  </a:lnTo>
                  <a:lnTo>
                    <a:pt x="1471" y="91"/>
                  </a:lnTo>
                  <a:lnTo>
                    <a:pt x="1316" y="220"/>
                  </a:lnTo>
                  <a:lnTo>
                    <a:pt x="1110" y="362"/>
                  </a:lnTo>
                  <a:lnTo>
                    <a:pt x="865" y="530"/>
                  </a:lnTo>
                  <a:lnTo>
                    <a:pt x="581" y="685"/>
                  </a:lnTo>
                  <a:lnTo>
                    <a:pt x="297" y="827"/>
                  </a:lnTo>
                  <a:lnTo>
                    <a:pt x="142" y="891"/>
                  </a:lnTo>
                  <a:lnTo>
                    <a:pt x="0" y="943"/>
                  </a:lnTo>
                  <a:lnTo>
                    <a:pt x="0" y="943"/>
                  </a:lnTo>
                  <a:close/>
                </a:path>
              </a:pathLst>
            </a:custGeom>
            <a:solidFill>
              <a:srgbClr val="6F9B69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1856635" y="2487043"/>
              <a:ext cx="48546" cy="35091"/>
            </a:xfrm>
            <a:custGeom>
              <a:avLst/>
              <a:gdLst/>
              <a:ahLst/>
              <a:cxnLst/>
              <a:rect l="l" t="t" r="r" b="b"/>
              <a:pathLst>
                <a:path w="1537" h="1111" extrusionOk="0">
                  <a:moveTo>
                    <a:pt x="1" y="1110"/>
                  </a:moveTo>
                  <a:lnTo>
                    <a:pt x="1" y="1110"/>
                  </a:lnTo>
                  <a:lnTo>
                    <a:pt x="117" y="1007"/>
                  </a:lnTo>
                  <a:lnTo>
                    <a:pt x="298" y="852"/>
                  </a:lnTo>
                  <a:lnTo>
                    <a:pt x="775" y="504"/>
                  </a:lnTo>
                  <a:lnTo>
                    <a:pt x="1240" y="168"/>
                  </a:lnTo>
                  <a:lnTo>
                    <a:pt x="1420" y="52"/>
                  </a:lnTo>
                  <a:lnTo>
                    <a:pt x="1511" y="0"/>
                  </a:lnTo>
                  <a:lnTo>
                    <a:pt x="1511" y="0"/>
                  </a:lnTo>
                  <a:lnTo>
                    <a:pt x="1536" y="0"/>
                  </a:lnTo>
                  <a:lnTo>
                    <a:pt x="1523" y="13"/>
                  </a:lnTo>
                  <a:lnTo>
                    <a:pt x="1446" y="104"/>
                  </a:lnTo>
                  <a:lnTo>
                    <a:pt x="1291" y="233"/>
                  </a:lnTo>
                  <a:lnTo>
                    <a:pt x="1085" y="400"/>
                  </a:lnTo>
                  <a:lnTo>
                    <a:pt x="840" y="581"/>
                  </a:lnTo>
                  <a:lnTo>
                    <a:pt x="556" y="775"/>
                  </a:lnTo>
                  <a:lnTo>
                    <a:pt x="272" y="955"/>
                  </a:lnTo>
                  <a:lnTo>
                    <a:pt x="1" y="1110"/>
                  </a:lnTo>
                  <a:lnTo>
                    <a:pt x="1" y="1110"/>
                  </a:lnTo>
                  <a:close/>
                </a:path>
              </a:pathLst>
            </a:custGeom>
            <a:solidFill>
              <a:srgbClr val="6F9B69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1500837" y="2541652"/>
              <a:ext cx="304479" cy="190773"/>
            </a:xfrm>
            <a:custGeom>
              <a:avLst/>
              <a:gdLst/>
              <a:ahLst/>
              <a:cxnLst/>
              <a:rect l="l" t="t" r="r" b="b"/>
              <a:pathLst>
                <a:path w="9640" h="6040" extrusionOk="0">
                  <a:moveTo>
                    <a:pt x="852" y="2749"/>
                  </a:moveTo>
                  <a:lnTo>
                    <a:pt x="8169" y="0"/>
                  </a:lnTo>
                  <a:lnTo>
                    <a:pt x="9640" y="2491"/>
                  </a:lnTo>
                  <a:lnTo>
                    <a:pt x="4349" y="5291"/>
                  </a:lnTo>
                  <a:lnTo>
                    <a:pt x="4349" y="5291"/>
                  </a:lnTo>
                  <a:lnTo>
                    <a:pt x="3923" y="5498"/>
                  </a:lnTo>
                  <a:lnTo>
                    <a:pt x="3536" y="5678"/>
                  </a:lnTo>
                  <a:lnTo>
                    <a:pt x="3149" y="5820"/>
                  </a:lnTo>
                  <a:lnTo>
                    <a:pt x="2801" y="5923"/>
                  </a:lnTo>
                  <a:lnTo>
                    <a:pt x="2465" y="5988"/>
                  </a:lnTo>
                  <a:lnTo>
                    <a:pt x="2168" y="6027"/>
                  </a:lnTo>
                  <a:lnTo>
                    <a:pt x="1872" y="6040"/>
                  </a:lnTo>
                  <a:lnTo>
                    <a:pt x="1614" y="6027"/>
                  </a:lnTo>
                  <a:lnTo>
                    <a:pt x="1368" y="5988"/>
                  </a:lnTo>
                  <a:lnTo>
                    <a:pt x="1149" y="5923"/>
                  </a:lnTo>
                  <a:lnTo>
                    <a:pt x="955" y="5833"/>
                  </a:lnTo>
                  <a:lnTo>
                    <a:pt x="775" y="5743"/>
                  </a:lnTo>
                  <a:lnTo>
                    <a:pt x="607" y="5614"/>
                  </a:lnTo>
                  <a:lnTo>
                    <a:pt x="465" y="5485"/>
                  </a:lnTo>
                  <a:lnTo>
                    <a:pt x="349" y="5343"/>
                  </a:lnTo>
                  <a:lnTo>
                    <a:pt x="246" y="5188"/>
                  </a:lnTo>
                  <a:lnTo>
                    <a:pt x="155" y="5020"/>
                  </a:lnTo>
                  <a:lnTo>
                    <a:pt x="91" y="4839"/>
                  </a:lnTo>
                  <a:lnTo>
                    <a:pt x="39" y="4659"/>
                  </a:lnTo>
                  <a:lnTo>
                    <a:pt x="13" y="4478"/>
                  </a:lnTo>
                  <a:lnTo>
                    <a:pt x="1" y="4298"/>
                  </a:lnTo>
                  <a:lnTo>
                    <a:pt x="1" y="4117"/>
                  </a:lnTo>
                  <a:lnTo>
                    <a:pt x="13" y="3936"/>
                  </a:lnTo>
                  <a:lnTo>
                    <a:pt x="52" y="3756"/>
                  </a:lnTo>
                  <a:lnTo>
                    <a:pt x="104" y="3588"/>
                  </a:lnTo>
                  <a:lnTo>
                    <a:pt x="168" y="3433"/>
                  </a:lnTo>
                  <a:lnTo>
                    <a:pt x="246" y="3278"/>
                  </a:lnTo>
                  <a:lnTo>
                    <a:pt x="349" y="3149"/>
                  </a:lnTo>
                  <a:lnTo>
                    <a:pt x="452" y="3020"/>
                  </a:lnTo>
                  <a:lnTo>
                    <a:pt x="568" y="2917"/>
                  </a:lnTo>
                  <a:lnTo>
                    <a:pt x="710" y="2826"/>
                  </a:lnTo>
                  <a:lnTo>
                    <a:pt x="852" y="2749"/>
                  </a:lnTo>
                  <a:lnTo>
                    <a:pt x="852" y="2749"/>
                  </a:lnTo>
                  <a:close/>
                </a:path>
              </a:pathLst>
            </a:custGeom>
            <a:solidFill>
              <a:srgbClr val="00CCB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1346769" y="3641259"/>
              <a:ext cx="274347" cy="172865"/>
            </a:xfrm>
            <a:custGeom>
              <a:avLst/>
              <a:gdLst/>
              <a:ahLst/>
              <a:cxnLst/>
              <a:rect l="l" t="t" r="r" b="b"/>
              <a:pathLst>
                <a:path w="8686" h="5473" extrusionOk="0">
                  <a:moveTo>
                    <a:pt x="414" y="672"/>
                  </a:moveTo>
                  <a:lnTo>
                    <a:pt x="414" y="672"/>
                  </a:lnTo>
                  <a:lnTo>
                    <a:pt x="349" y="801"/>
                  </a:lnTo>
                  <a:lnTo>
                    <a:pt x="298" y="981"/>
                  </a:lnTo>
                  <a:lnTo>
                    <a:pt x="246" y="1175"/>
                  </a:lnTo>
                  <a:lnTo>
                    <a:pt x="194" y="1407"/>
                  </a:lnTo>
                  <a:lnTo>
                    <a:pt x="117" y="1911"/>
                  </a:lnTo>
                  <a:lnTo>
                    <a:pt x="52" y="2465"/>
                  </a:lnTo>
                  <a:lnTo>
                    <a:pt x="14" y="3020"/>
                  </a:lnTo>
                  <a:lnTo>
                    <a:pt x="1" y="3549"/>
                  </a:lnTo>
                  <a:lnTo>
                    <a:pt x="1" y="4001"/>
                  </a:lnTo>
                  <a:lnTo>
                    <a:pt x="14" y="4362"/>
                  </a:lnTo>
                  <a:lnTo>
                    <a:pt x="14" y="4362"/>
                  </a:lnTo>
                  <a:lnTo>
                    <a:pt x="52" y="4866"/>
                  </a:lnTo>
                  <a:lnTo>
                    <a:pt x="78" y="5046"/>
                  </a:lnTo>
                  <a:lnTo>
                    <a:pt x="104" y="5124"/>
                  </a:lnTo>
                  <a:lnTo>
                    <a:pt x="130" y="5201"/>
                  </a:lnTo>
                  <a:lnTo>
                    <a:pt x="169" y="5266"/>
                  </a:lnTo>
                  <a:lnTo>
                    <a:pt x="207" y="5317"/>
                  </a:lnTo>
                  <a:lnTo>
                    <a:pt x="259" y="5356"/>
                  </a:lnTo>
                  <a:lnTo>
                    <a:pt x="310" y="5395"/>
                  </a:lnTo>
                  <a:lnTo>
                    <a:pt x="388" y="5420"/>
                  </a:lnTo>
                  <a:lnTo>
                    <a:pt x="478" y="5446"/>
                  </a:lnTo>
                  <a:lnTo>
                    <a:pt x="581" y="5459"/>
                  </a:lnTo>
                  <a:lnTo>
                    <a:pt x="698" y="5472"/>
                  </a:lnTo>
                  <a:lnTo>
                    <a:pt x="698" y="5472"/>
                  </a:lnTo>
                  <a:lnTo>
                    <a:pt x="930" y="5472"/>
                  </a:lnTo>
                  <a:lnTo>
                    <a:pt x="1136" y="5472"/>
                  </a:lnTo>
                  <a:lnTo>
                    <a:pt x="1304" y="5446"/>
                  </a:lnTo>
                  <a:lnTo>
                    <a:pt x="1459" y="5420"/>
                  </a:lnTo>
                  <a:lnTo>
                    <a:pt x="1575" y="5369"/>
                  </a:lnTo>
                  <a:lnTo>
                    <a:pt x="1665" y="5317"/>
                  </a:lnTo>
                  <a:lnTo>
                    <a:pt x="1730" y="5240"/>
                  </a:lnTo>
                  <a:lnTo>
                    <a:pt x="1782" y="5150"/>
                  </a:lnTo>
                  <a:lnTo>
                    <a:pt x="1782" y="5150"/>
                  </a:lnTo>
                  <a:lnTo>
                    <a:pt x="1794" y="5137"/>
                  </a:lnTo>
                  <a:lnTo>
                    <a:pt x="1807" y="5111"/>
                  </a:lnTo>
                  <a:lnTo>
                    <a:pt x="1872" y="5085"/>
                  </a:lnTo>
                  <a:lnTo>
                    <a:pt x="1949" y="5085"/>
                  </a:lnTo>
                  <a:lnTo>
                    <a:pt x="2053" y="5085"/>
                  </a:lnTo>
                  <a:lnTo>
                    <a:pt x="2298" y="5111"/>
                  </a:lnTo>
                  <a:lnTo>
                    <a:pt x="2595" y="5162"/>
                  </a:lnTo>
                  <a:lnTo>
                    <a:pt x="3240" y="5304"/>
                  </a:lnTo>
                  <a:lnTo>
                    <a:pt x="3549" y="5356"/>
                  </a:lnTo>
                  <a:lnTo>
                    <a:pt x="3678" y="5369"/>
                  </a:lnTo>
                  <a:lnTo>
                    <a:pt x="3807" y="5382"/>
                  </a:lnTo>
                  <a:lnTo>
                    <a:pt x="3807" y="5382"/>
                  </a:lnTo>
                  <a:lnTo>
                    <a:pt x="4349" y="5395"/>
                  </a:lnTo>
                  <a:lnTo>
                    <a:pt x="5033" y="5408"/>
                  </a:lnTo>
                  <a:lnTo>
                    <a:pt x="5408" y="5420"/>
                  </a:lnTo>
                  <a:lnTo>
                    <a:pt x="5782" y="5408"/>
                  </a:lnTo>
                  <a:lnTo>
                    <a:pt x="6169" y="5395"/>
                  </a:lnTo>
                  <a:lnTo>
                    <a:pt x="6556" y="5369"/>
                  </a:lnTo>
                  <a:lnTo>
                    <a:pt x="6930" y="5317"/>
                  </a:lnTo>
                  <a:lnTo>
                    <a:pt x="7279" y="5266"/>
                  </a:lnTo>
                  <a:lnTo>
                    <a:pt x="7614" y="5175"/>
                  </a:lnTo>
                  <a:lnTo>
                    <a:pt x="7769" y="5124"/>
                  </a:lnTo>
                  <a:lnTo>
                    <a:pt x="7911" y="5072"/>
                  </a:lnTo>
                  <a:lnTo>
                    <a:pt x="8053" y="5008"/>
                  </a:lnTo>
                  <a:lnTo>
                    <a:pt x="8182" y="4943"/>
                  </a:lnTo>
                  <a:lnTo>
                    <a:pt x="8298" y="4866"/>
                  </a:lnTo>
                  <a:lnTo>
                    <a:pt x="8401" y="4775"/>
                  </a:lnTo>
                  <a:lnTo>
                    <a:pt x="8492" y="4685"/>
                  </a:lnTo>
                  <a:lnTo>
                    <a:pt x="8556" y="4582"/>
                  </a:lnTo>
                  <a:lnTo>
                    <a:pt x="8621" y="4478"/>
                  </a:lnTo>
                  <a:lnTo>
                    <a:pt x="8672" y="4362"/>
                  </a:lnTo>
                  <a:lnTo>
                    <a:pt x="8672" y="4362"/>
                  </a:lnTo>
                  <a:lnTo>
                    <a:pt x="8685" y="4246"/>
                  </a:lnTo>
                  <a:lnTo>
                    <a:pt x="8672" y="4143"/>
                  </a:lnTo>
                  <a:lnTo>
                    <a:pt x="8647" y="4040"/>
                  </a:lnTo>
                  <a:lnTo>
                    <a:pt x="8595" y="3937"/>
                  </a:lnTo>
                  <a:lnTo>
                    <a:pt x="8517" y="3846"/>
                  </a:lnTo>
                  <a:lnTo>
                    <a:pt x="8414" y="3743"/>
                  </a:lnTo>
                  <a:lnTo>
                    <a:pt x="8311" y="3653"/>
                  </a:lnTo>
                  <a:lnTo>
                    <a:pt x="8182" y="3562"/>
                  </a:lnTo>
                  <a:lnTo>
                    <a:pt x="8040" y="3485"/>
                  </a:lnTo>
                  <a:lnTo>
                    <a:pt x="7898" y="3407"/>
                  </a:lnTo>
                  <a:lnTo>
                    <a:pt x="7730" y="3330"/>
                  </a:lnTo>
                  <a:lnTo>
                    <a:pt x="7575" y="3266"/>
                  </a:lnTo>
                  <a:lnTo>
                    <a:pt x="7395" y="3214"/>
                  </a:lnTo>
                  <a:lnTo>
                    <a:pt x="7227" y="3162"/>
                  </a:lnTo>
                  <a:lnTo>
                    <a:pt x="7059" y="3111"/>
                  </a:lnTo>
                  <a:lnTo>
                    <a:pt x="6892" y="3085"/>
                  </a:lnTo>
                  <a:lnTo>
                    <a:pt x="6892" y="3085"/>
                  </a:lnTo>
                  <a:lnTo>
                    <a:pt x="6311" y="2969"/>
                  </a:lnTo>
                  <a:lnTo>
                    <a:pt x="6014" y="2891"/>
                  </a:lnTo>
                  <a:lnTo>
                    <a:pt x="5730" y="2814"/>
                  </a:lnTo>
                  <a:lnTo>
                    <a:pt x="5446" y="2736"/>
                  </a:lnTo>
                  <a:lnTo>
                    <a:pt x="5175" y="2633"/>
                  </a:lnTo>
                  <a:lnTo>
                    <a:pt x="4904" y="2530"/>
                  </a:lnTo>
                  <a:lnTo>
                    <a:pt x="4646" y="2414"/>
                  </a:lnTo>
                  <a:lnTo>
                    <a:pt x="4401" y="2285"/>
                  </a:lnTo>
                  <a:lnTo>
                    <a:pt x="4169" y="2143"/>
                  </a:lnTo>
                  <a:lnTo>
                    <a:pt x="3962" y="1988"/>
                  </a:lnTo>
                  <a:lnTo>
                    <a:pt x="3769" y="1820"/>
                  </a:lnTo>
                  <a:lnTo>
                    <a:pt x="3601" y="1627"/>
                  </a:lnTo>
                  <a:lnTo>
                    <a:pt x="3459" y="1420"/>
                  </a:lnTo>
                  <a:lnTo>
                    <a:pt x="3395" y="1317"/>
                  </a:lnTo>
                  <a:lnTo>
                    <a:pt x="3330" y="1201"/>
                  </a:lnTo>
                  <a:lnTo>
                    <a:pt x="3291" y="1085"/>
                  </a:lnTo>
                  <a:lnTo>
                    <a:pt x="3240" y="956"/>
                  </a:lnTo>
                  <a:lnTo>
                    <a:pt x="3240" y="956"/>
                  </a:lnTo>
                  <a:lnTo>
                    <a:pt x="3214" y="840"/>
                  </a:lnTo>
                  <a:lnTo>
                    <a:pt x="3201" y="723"/>
                  </a:lnTo>
                  <a:lnTo>
                    <a:pt x="3188" y="607"/>
                  </a:lnTo>
                  <a:lnTo>
                    <a:pt x="3201" y="504"/>
                  </a:lnTo>
                  <a:lnTo>
                    <a:pt x="3214" y="310"/>
                  </a:lnTo>
                  <a:lnTo>
                    <a:pt x="3253" y="156"/>
                  </a:lnTo>
                  <a:lnTo>
                    <a:pt x="3266" y="52"/>
                  </a:lnTo>
                  <a:lnTo>
                    <a:pt x="3266" y="27"/>
                  </a:lnTo>
                  <a:lnTo>
                    <a:pt x="3253" y="1"/>
                  </a:lnTo>
                  <a:lnTo>
                    <a:pt x="3227" y="1"/>
                  </a:lnTo>
                  <a:lnTo>
                    <a:pt x="3188" y="27"/>
                  </a:lnTo>
                  <a:lnTo>
                    <a:pt x="3046" y="117"/>
                  </a:lnTo>
                  <a:lnTo>
                    <a:pt x="3046" y="117"/>
                  </a:lnTo>
                  <a:lnTo>
                    <a:pt x="2865" y="259"/>
                  </a:lnTo>
                  <a:lnTo>
                    <a:pt x="2698" y="414"/>
                  </a:lnTo>
                  <a:lnTo>
                    <a:pt x="2530" y="581"/>
                  </a:lnTo>
                  <a:lnTo>
                    <a:pt x="2362" y="723"/>
                  </a:lnTo>
                  <a:lnTo>
                    <a:pt x="2272" y="788"/>
                  </a:lnTo>
                  <a:lnTo>
                    <a:pt x="2182" y="840"/>
                  </a:lnTo>
                  <a:lnTo>
                    <a:pt x="2091" y="878"/>
                  </a:lnTo>
                  <a:lnTo>
                    <a:pt x="1988" y="917"/>
                  </a:lnTo>
                  <a:lnTo>
                    <a:pt x="1885" y="943"/>
                  </a:lnTo>
                  <a:lnTo>
                    <a:pt x="1769" y="943"/>
                  </a:lnTo>
                  <a:lnTo>
                    <a:pt x="1653" y="930"/>
                  </a:lnTo>
                  <a:lnTo>
                    <a:pt x="1523" y="904"/>
                  </a:lnTo>
                  <a:lnTo>
                    <a:pt x="1523" y="904"/>
                  </a:lnTo>
                  <a:lnTo>
                    <a:pt x="1291" y="814"/>
                  </a:lnTo>
                  <a:lnTo>
                    <a:pt x="1098" y="736"/>
                  </a:lnTo>
                  <a:lnTo>
                    <a:pt x="788" y="607"/>
                  </a:lnTo>
                  <a:lnTo>
                    <a:pt x="685" y="569"/>
                  </a:lnTo>
                  <a:lnTo>
                    <a:pt x="633" y="556"/>
                  </a:lnTo>
                  <a:lnTo>
                    <a:pt x="581" y="556"/>
                  </a:lnTo>
                  <a:lnTo>
                    <a:pt x="530" y="569"/>
                  </a:lnTo>
                  <a:lnTo>
                    <a:pt x="491" y="594"/>
                  </a:lnTo>
                  <a:lnTo>
                    <a:pt x="452" y="620"/>
                  </a:lnTo>
                  <a:lnTo>
                    <a:pt x="414" y="672"/>
                  </a:lnTo>
                  <a:lnTo>
                    <a:pt x="414" y="6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1302362" y="2838765"/>
              <a:ext cx="235182" cy="553938"/>
            </a:xfrm>
            <a:custGeom>
              <a:avLst/>
              <a:gdLst/>
              <a:ahLst/>
              <a:cxnLst/>
              <a:rect l="l" t="t" r="r" b="b"/>
              <a:pathLst>
                <a:path w="7446" h="17538" extrusionOk="0">
                  <a:moveTo>
                    <a:pt x="7433" y="3588"/>
                  </a:moveTo>
                  <a:lnTo>
                    <a:pt x="6246" y="17150"/>
                  </a:lnTo>
                  <a:lnTo>
                    <a:pt x="1149" y="17537"/>
                  </a:lnTo>
                  <a:lnTo>
                    <a:pt x="65" y="5975"/>
                  </a:lnTo>
                  <a:lnTo>
                    <a:pt x="65" y="5975"/>
                  </a:lnTo>
                  <a:lnTo>
                    <a:pt x="39" y="5562"/>
                  </a:lnTo>
                  <a:lnTo>
                    <a:pt x="13" y="5149"/>
                  </a:lnTo>
                  <a:lnTo>
                    <a:pt x="0" y="4762"/>
                  </a:lnTo>
                  <a:lnTo>
                    <a:pt x="13" y="4388"/>
                  </a:lnTo>
                  <a:lnTo>
                    <a:pt x="26" y="4040"/>
                  </a:lnTo>
                  <a:lnTo>
                    <a:pt x="52" y="3704"/>
                  </a:lnTo>
                  <a:lnTo>
                    <a:pt x="103" y="3381"/>
                  </a:lnTo>
                  <a:lnTo>
                    <a:pt x="155" y="3085"/>
                  </a:lnTo>
                  <a:lnTo>
                    <a:pt x="207" y="2788"/>
                  </a:lnTo>
                  <a:lnTo>
                    <a:pt x="284" y="2517"/>
                  </a:lnTo>
                  <a:lnTo>
                    <a:pt x="362" y="2272"/>
                  </a:lnTo>
                  <a:lnTo>
                    <a:pt x="452" y="2026"/>
                  </a:lnTo>
                  <a:lnTo>
                    <a:pt x="555" y="1807"/>
                  </a:lnTo>
                  <a:lnTo>
                    <a:pt x="658" y="1588"/>
                  </a:lnTo>
                  <a:lnTo>
                    <a:pt x="774" y="1394"/>
                  </a:lnTo>
                  <a:lnTo>
                    <a:pt x="904" y="1214"/>
                  </a:lnTo>
                  <a:lnTo>
                    <a:pt x="1033" y="1046"/>
                  </a:lnTo>
                  <a:lnTo>
                    <a:pt x="1162" y="891"/>
                  </a:lnTo>
                  <a:lnTo>
                    <a:pt x="1304" y="749"/>
                  </a:lnTo>
                  <a:lnTo>
                    <a:pt x="1458" y="620"/>
                  </a:lnTo>
                  <a:lnTo>
                    <a:pt x="1613" y="517"/>
                  </a:lnTo>
                  <a:lnTo>
                    <a:pt x="1768" y="413"/>
                  </a:lnTo>
                  <a:lnTo>
                    <a:pt x="1936" y="323"/>
                  </a:lnTo>
                  <a:lnTo>
                    <a:pt x="2104" y="246"/>
                  </a:lnTo>
                  <a:lnTo>
                    <a:pt x="2271" y="181"/>
                  </a:lnTo>
                  <a:lnTo>
                    <a:pt x="2452" y="117"/>
                  </a:lnTo>
                  <a:lnTo>
                    <a:pt x="2620" y="78"/>
                  </a:lnTo>
                  <a:lnTo>
                    <a:pt x="2800" y="39"/>
                  </a:lnTo>
                  <a:lnTo>
                    <a:pt x="2981" y="13"/>
                  </a:lnTo>
                  <a:lnTo>
                    <a:pt x="3175" y="13"/>
                  </a:lnTo>
                  <a:lnTo>
                    <a:pt x="3355" y="1"/>
                  </a:lnTo>
                  <a:lnTo>
                    <a:pt x="3536" y="13"/>
                  </a:lnTo>
                  <a:lnTo>
                    <a:pt x="3730" y="26"/>
                  </a:lnTo>
                  <a:lnTo>
                    <a:pt x="3910" y="52"/>
                  </a:lnTo>
                  <a:lnTo>
                    <a:pt x="4104" y="91"/>
                  </a:lnTo>
                  <a:lnTo>
                    <a:pt x="4284" y="130"/>
                  </a:lnTo>
                  <a:lnTo>
                    <a:pt x="4465" y="181"/>
                  </a:lnTo>
                  <a:lnTo>
                    <a:pt x="4646" y="233"/>
                  </a:lnTo>
                  <a:lnTo>
                    <a:pt x="4826" y="310"/>
                  </a:lnTo>
                  <a:lnTo>
                    <a:pt x="5007" y="375"/>
                  </a:lnTo>
                  <a:lnTo>
                    <a:pt x="5355" y="543"/>
                  </a:lnTo>
                  <a:lnTo>
                    <a:pt x="5691" y="736"/>
                  </a:lnTo>
                  <a:lnTo>
                    <a:pt x="6001" y="955"/>
                  </a:lnTo>
                  <a:lnTo>
                    <a:pt x="6285" y="1188"/>
                  </a:lnTo>
                  <a:lnTo>
                    <a:pt x="6426" y="1317"/>
                  </a:lnTo>
                  <a:lnTo>
                    <a:pt x="6556" y="1446"/>
                  </a:lnTo>
                  <a:lnTo>
                    <a:pt x="6672" y="1588"/>
                  </a:lnTo>
                  <a:lnTo>
                    <a:pt x="6788" y="1717"/>
                  </a:lnTo>
                  <a:lnTo>
                    <a:pt x="6904" y="1859"/>
                  </a:lnTo>
                  <a:lnTo>
                    <a:pt x="6994" y="2014"/>
                  </a:lnTo>
                  <a:lnTo>
                    <a:pt x="7085" y="2156"/>
                  </a:lnTo>
                  <a:lnTo>
                    <a:pt x="7175" y="2310"/>
                  </a:lnTo>
                  <a:lnTo>
                    <a:pt x="7239" y="2465"/>
                  </a:lnTo>
                  <a:lnTo>
                    <a:pt x="7304" y="2620"/>
                  </a:lnTo>
                  <a:lnTo>
                    <a:pt x="7356" y="2775"/>
                  </a:lnTo>
                  <a:lnTo>
                    <a:pt x="7394" y="2930"/>
                  </a:lnTo>
                  <a:lnTo>
                    <a:pt x="7420" y="3098"/>
                  </a:lnTo>
                  <a:lnTo>
                    <a:pt x="7433" y="3252"/>
                  </a:lnTo>
                  <a:lnTo>
                    <a:pt x="7446" y="3420"/>
                  </a:lnTo>
                  <a:lnTo>
                    <a:pt x="7433" y="3588"/>
                  </a:lnTo>
                  <a:lnTo>
                    <a:pt x="7433" y="3588"/>
                  </a:lnTo>
                  <a:close/>
                </a:path>
              </a:pathLst>
            </a:custGeom>
            <a:solidFill>
              <a:srgbClr val="00CCB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1742110" y="2542473"/>
              <a:ext cx="204229" cy="146333"/>
            </a:xfrm>
            <a:custGeom>
              <a:avLst/>
              <a:gdLst/>
              <a:ahLst/>
              <a:cxnLst/>
              <a:rect l="l" t="t" r="r" b="b"/>
              <a:pathLst>
                <a:path w="6466" h="4633" extrusionOk="0">
                  <a:moveTo>
                    <a:pt x="4917" y="2878"/>
                  </a:moveTo>
                  <a:lnTo>
                    <a:pt x="3214" y="3613"/>
                  </a:lnTo>
                  <a:lnTo>
                    <a:pt x="3214" y="3613"/>
                  </a:lnTo>
                  <a:lnTo>
                    <a:pt x="3007" y="3704"/>
                  </a:lnTo>
                  <a:lnTo>
                    <a:pt x="3007" y="3704"/>
                  </a:lnTo>
                  <a:lnTo>
                    <a:pt x="2440" y="3949"/>
                  </a:lnTo>
                  <a:lnTo>
                    <a:pt x="1872" y="4181"/>
                  </a:lnTo>
                  <a:lnTo>
                    <a:pt x="736" y="4633"/>
                  </a:lnTo>
                  <a:lnTo>
                    <a:pt x="1" y="2865"/>
                  </a:lnTo>
                  <a:lnTo>
                    <a:pt x="1" y="2865"/>
                  </a:lnTo>
                  <a:lnTo>
                    <a:pt x="452" y="2671"/>
                  </a:lnTo>
                  <a:lnTo>
                    <a:pt x="878" y="2478"/>
                  </a:lnTo>
                  <a:lnTo>
                    <a:pt x="1304" y="2284"/>
                  </a:lnTo>
                  <a:lnTo>
                    <a:pt x="1523" y="2207"/>
                  </a:lnTo>
                  <a:lnTo>
                    <a:pt x="1769" y="2117"/>
                  </a:lnTo>
                  <a:lnTo>
                    <a:pt x="1833" y="2078"/>
                  </a:lnTo>
                  <a:lnTo>
                    <a:pt x="1833" y="2078"/>
                  </a:lnTo>
                  <a:lnTo>
                    <a:pt x="1833" y="1975"/>
                  </a:lnTo>
                  <a:lnTo>
                    <a:pt x="1846" y="1884"/>
                  </a:lnTo>
                  <a:lnTo>
                    <a:pt x="1885" y="1781"/>
                  </a:lnTo>
                  <a:lnTo>
                    <a:pt x="1936" y="1678"/>
                  </a:lnTo>
                  <a:lnTo>
                    <a:pt x="2001" y="1587"/>
                  </a:lnTo>
                  <a:lnTo>
                    <a:pt x="2065" y="1497"/>
                  </a:lnTo>
                  <a:lnTo>
                    <a:pt x="2194" y="1355"/>
                  </a:lnTo>
                  <a:lnTo>
                    <a:pt x="3575" y="78"/>
                  </a:lnTo>
                  <a:lnTo>
                    <a:pt x="3575" y="78"/>
                  </a:lnTo>
                  <a:lnTo>
                    <a:pt x="3640" y="39"/>
                  </a:lnTo>
                  <a:lnTo>
                    <a:pt x="3704" y="13"/>
                  </a:lnTo>
                  <a:lnTo>
                    <a:pt x="3769" y="0"/>
                  </a:lnTo>
                  <a:lnTo>
                    <a:pt x="3833" y="0"/>
                  </a:lnTo>
                  <a:lnTo>
                    <a:pt x="3885" y="13"/>
                  </a:lnTo>
                  <a:lnTo>
                    <a:pt x="3949" y="39"/>
                  </a:lnTo>
                  <a:lnTo>
                    <a:pt x="4001" y="65"/>
                  </a:lnTo>
                  <a:lnTo>
                    <a:pt x="4053" y="116"/>
                  </a:lnTo>
                  <a:lnTo>
                    <a:pt x="4078" y="168"/>
                  </a:lnTo>
                  <a:lnTo>
                    <a:pt x="4117" y="220"/>
                  </a:lnTo>
                  <a:lnTo>
                    <a:pt x="4130" y="284"/>
                  </a:lnTo>
                  <a:lnTo>
                    <a:pt x="4143" y="336"/>
                  </a:lnTo>
                  <a:lnTo>
                    <a:pt x="4130" y="400"/>
                  </a:lnTo>
                  <a:lnTo>
                    <a:pt x="4117" y="465"/>
                  </a:lnTo>
                  <a:lnTo>
                    <a:pt x="4078" y="529"/>
                  </a:lnTo>
                  <a:lnTo>
                    <a:pt x="4027" y="594"/>
                  </a:lnTo>
                  <a:lnTo>
                    <a:pt x="3601" y="994"/>
                  </a:lnTo>
                  <a:lnTo>
                    <a:pt x="3601" y="994"/>
                  </a:lnTo>
                  <a:lnTo>
                    <a:pt x="3601" y="994"/>
                  </a:lnTo>
                  <a:lnTo>
                    <a:pt x="3549" y="1084"/>
                  </a:lnTo>
                  <a:lnTo>
                    <a:pt x="3524" y="1162"/>
                  </a:lnTo>
                  <a:lnTo>
                    <a:pt x="3511" y="1226"/>
                  </a:lnTo>
                  <a:lnTo>
                    <a:pt x="3524" y="1265"/>
                  </a:lnTo>
                  <a:lnTo>
                    <a:pt x="3549" y="1304"/>
                  </a:lnTo>
                  <a:lnTo>
                    <a:pt x="3588" y="1316"/>
                  </a:lnTo>
                  <a:lnTo>
                    <a:pt x="3640" y="1316"/>
                  </a:lnTo>
                  <a:lnTo>
                    <a:pt x="3704" y="1316"/>
                  </a:lnTo>
                  <a:lnTo>
                    <a:pt x="3872" y="1265"/>
                  </a:lnTo>
                  <a:lnTo>
                    <a:pt x="4091" y="1187"/>
                  </a:lnTo>
                  <a:lnTo>
                    <a:pt x="4324" y="1084"/>
                  </a:lnTo>
                  <a:lnTo>
                    <a:pt x="4569" y="955"/>
                  </a:lnTo>
                  <a:lnTo>
                    <a:pt x="5085" y="671"/>
                  </a:lnTo>
                  <a:lnTo>
                    <a:pt x="5537" y="387"/>
                  </a:lnTo>
                  <a:lnTo>
                    <a:pt x="5859" y="168"/>
                  </a:lnTo>
                  <a:lnTo>
                    <a:pt x="5937" y="103"/>
                  </a:lnTo>
                  <a:lnTo>
                    <a:pt x="5962" y="78"/>
                  </a:lnTo>
                  <a:lnTo>
                    <a:pt x="5962" y="65"/>
                  </a:lnTo>
                  <a:lnTo>
                    <a:pt x="5962" y="65"/>
                  </a:lnTo>
                  <a:lnTo>
                    <a:pt x="6014" y="39"/>
                  </a:lnTo>
                  <a:lnTo>
                    <a:pt x="6066" y="13"/>
                  </a:lnTo>
                  <a:lnTo>
                    <a:pt x="6130" y="0"/>
                  </a:lnTo>
                  <a:lnTo>
                    <a:pt x="6195" y="0"/>
                  </a:lnTo>
                  <a:lnTo>
                    <a:pt x="6246" y="13"/>
                  </a:lnTo>
                  <a:lnTo>
                    <a:pt x="6298" y="39"/>
                  </a:lnTo>
                  <a:lnTo>
                    <a:pt x="6350" y="78"/>
                  </a:lnTo>
                  <a:lnTo>
                    <a:pt x="6401" y="129"/>
                  </a:lnTo>
                  <a:lnTo>
                    <a:pt x="6401" y="129"/>
                  </a:lnTo>
                  <a:lnTo>
                    <a:pt x="6427" y="181"/>
                  </a:lnTo>
                  <a:lnTo>
                    <a:pt x="6453" y="233"/>
                  </a:lnTo>
                  <a:lnTo>
                    <a:pt x="6466" y="297"/>
                  </a:lnTo>
                  <a:lnTo>
                    <a:pt x="6466" y="349"/>
                  </a:lnTo>
                  <a:lnTo>
                    <a:pt x="6453" y="413"/>
                  </a:lnTo>
                  <a:lnTo>
                    <a:pt x="6427" y="465"/>
                  </a:lnTo>
                  <a:lnTo>
                    <a:pt x="6388" y="516"/>
                  </a:lnTo>
                  <a:lnTo>
                    <a:pt x="6350" y="568"/>
                  </a:lnTo>
                  <a:lnTo>
                    <a:pt x="6156" y="697"/>
                  </a:lnTo>
                  <a:lnTo>
                    <a:pt x="6156" y="697"/>
                  </a:lnTo>
                  <a:lnTo>
                    <a:pt x="6221" y="723"/>
                  </a:lnTo>
                  <a:lnTo>
                    <a:pt x="6272" y="749"/>
                  </a:lnTo>
                  <a:lnTo>
                    <a:pt x="6324" y="800"/>
                  </a:lnTo>
                  <a:lnTo>
                    <a:pt x="6362" y="852"/>
                  </a:lnTo>
                  <a:lnTo>
                    <a:pt x="6362" y="852"/>
                  </a:lnTo>
                  <a:lnTo>
                    <a:pt x="6388" y="904"/>
                  </a:lnTo>
                  <a:lnTo>
                    <a:pt x="6401" y="968"/>
                  </a:lnTo>
                  <a:lnTo>
                    <a:pt x="6401" y="1020"/>
                  </a:lnTo>
                  <a:lnTo>
                    <a:pt x="6388" y="1084"/>
                  </a:lnTo>
                  <a:lnTo>
                    <a:pt x="6375" y="1136"/>
                  </a:lnTo>
                  <a:lnTo>
                    <a:pt x="6337" y="1187"/>
                  </a:lnTo>
                  <a:lnTo>
                    <a:pt x="6298" y="1239"/>
                  </a:lnTo>
                  <a:lnTo>
                    <a:pt x="6246" y="1278"/>
                  </a:lnTo>
                  <a:lnTo>
                    <a:pt x="6079" y="1394"/>
                  </a:lnTo>
                  <a:lnTo>
                    <a:pt x="6079" y="1394"/>
                  </a:lnTo>
                  <a:lnTo>
                    <a:pt x="6143" y="1433"/>
                  </a:lnTo>
                  <a:lnTo>
                    <a:pt x="6195" y="1497"/>
                  </a:lnTo>
                  <a:lnTo>
                    <a:pt x="6195" y="1497"/>
                  </a:lnTo>
                  <a:lnTo>
                    <a:pt x="6221" y="1549"/>
                  </a:lnTo>
                  <a:lnTo>
                    <a:pt x="6233" y="1613"/>
                  </a:lnTo>
                  <a:lnTo>
                    <a:pt x="6233" y="1678"/>
                  </a:lnTo>
                  <a:lnTo>
                    <a:pt x="6221" y="1729"/>
                  </a:lnTo>
                  <a:lnTo>
                    <a:pt x="6208" y="1794"/>
                  </a:lnTo>
                  <a:lnTo>
                    <a:pt x="6169" y="1846"/>
                  </a:lnTo>
                  <a:lnTo>
                    <a:pt x="6130" y="1884"/>
                  </a:lnTo>
                  <a:lnTo>
                    <a:pt x="6079" y="1923"/>
                  </a:lnTo>
                  <a:lnTo>
                    <a:pt x="5898" y="2052"/>
                  </a:lnTo>
                  <a:lnTo>
                    <a:pt x="5898" y="2052"/>
                  </a:lnTo>
                  <a:lnTo>
                    <a:pt x="5924" y="2091"/>
                  </a:lnTo>
                  <a:lnTo>
                    <a:pt x="5950" y="2142"/>
                  </a:lnTo>
                  <a:lnTo>
                    <a:pt x="5950" y="2142"/>
                  </a:lnTo>
                  <a:lnTo>
                    <a:pt x="5962" y="2207"/>
                  </a:lnTo>
                  <a:lnTo>
                    <a:pt x="5962" y="2271"/>
                  </a:lnTo>
                  <a:lnTo>
                    <a:pt x="5950" y="2323"/>
                  </a:lnTo>
                  <a:lnTo>
                    <a:pt x="5924" y="2388"/>
                  </a:lnTo>
                  <a:lnTo>
                    <a:pt x="5898" y="2426"/>
                  </a:lnTo>
                  <a:lnTo>
                    <a:pt x="5859" y="2478"/>
                  </a:lnTo>
                  <a:lnTo>
                    <a:pt x="5808" y="2517"/>
                  </a:lnTo>
                  <a:lnTo>
                    <a:pt x="5756" y="2542"/>
                  </a:lnTo>
                  <a:lnTo>
                    <a:pt x="4982" y="2852"/>
                  </a:lnTo>
                  <a:lnTo>
                    <a:pt x="4982" y="2852"/>
                  </a:lnTo>
                  <a:lnTo>
                    <a:pt x="4917" y="2878"/>
                  </a:lnTo>
                  <a:lnTo>
                    <a:pt x="4917" y="28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1882313" y="2606873"/>
              <a:ext cx="48546" cy="20815"/>
            </a:xfrm>
            <a:custGeom>
              <a:avLst/>
              <a:gdLst/>
              <a:ahLst/>
              <a:cxnLst/>
              <a:rect l="l" t="t" r="r" b="b"/>
              <a:pathLst>
                <a:path w="1537" h="659" extrusionOk="0">
                  <a:moveTo>
                    <a:pt x="1" y="658"/>
                  </a:moveTo>
                  <a:lnTo>
                    <a:pt x="1" y="658"/>
                  </a:lnTo>
                  <a:lnTo>
                    <a:pt x="310" y="503"/>
                  </a:lnTo>
                  <a:lnTo>
                    <a:pt x="788" y="284"/>
                  </a:lnTo>
                  <a:lnTo>
                    <a:pt x="1252" y="90"/>
                  </a:lnTo>
                  <a:lnTo>
                    <a:pt x="1433" y="26"/>
                  </a:lnTo>
                  <a:lnTo>
                    <a:pt x="1523" y="0"/>
                  </a:lnTo>
                  <a:lnTo>
                    <a:pt x="1523" y="0"/>
                  </a:lnTo>
                  <a:lnTo>
                    <a:pt x="1536" y="0"/>
                  </a:lnTo>
                  <a:lnTo>
                    <a:pt x="1536" y="26"/>
                  </a:lnTo>
                  <a:lnTo>
                    <a:pt x="1459" y="78"/>
                  </a:lnTo>
                  <a:lnTo>
                    <a:pt x="1304" y="168"/>
                  </a:lnTo>
                  <a:lnTo>
                    <a:pt x="1098" y="271"/>
                  </a:lnTo>
                  <a:lnTo>
                    <a:pt x="852" y="387"/>
                  </a:lnTo>
                  <a:lnTo>
                    <a:pt x="569" y="490"/>
                  </a:lnTo>
                  <a:lnTo>
                    <a:pt x="285" y="581"/>
                  </a:lnTo>
                  <a:lnTo>
                    <a:pt x="1" y="658"/>
                  </a:lnTo>
                  <a:lnTo>
                    <a:pt x="1" y="658"/>
                  </a:lnTo>
                  <a:close/>
                </a:path>
              </a:pathLst>
            </a:custGeom>
            <a:solidFill>
              <a:srgbClr val="91B88C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1883545" y="2585680"/>
              <a:ext cx="53000" cy="22425"/>
            </a:xfrm>
            <a:custGeom>
              <a:avLst/>
              <a:gdLst/>
              <a:ahLst/>
              <a:cxnLst/>
              <a:rect l="l" t="t" r="r" b="b"/>
              <a:pathLst>
                <a:path w="1678" h="710" extrusionOk="0">
                  <a:moveTo>
                    <a:pt x="0" y="710"/>
                  </a:moveTo>
                  <a:lnTo>
                    <a:pt x="0" y="710"/>
                  </a:lnTo>
                  <a:lnTo>
                    <a:pt x="336" y="542"/>
                  </a:lnTo>
                  <a:lnTo>
                    <a:pt x="865" y="310"/>
                  </a:lnTo>
                  <a:lnTo>
                    <a:pt x="1368" y="103"/>
                  </a:lnTo>
                  <a:lnTo>
                    <a:pt x="1549" y="39"/>
                  </a:lnTo>
                  <a:lnTo>
                    <a:pt x="1665" y="0"/>
                  </a:lnTo>
                  <a:lnTo>
                    <a:pt x="1665" y="0"/>
                  </a:lnTo>
                  <a:lnTo>
                    <a:pt x="1678" y="13"/>
                  </a:lnTo>
                  <a:lnTo>
                    <a:pt x="1665" y="26"/>
                  </a:lnTo>
                  <a:lnTo>
                    <a:pt x="1588" y="90"/>
                  </a:lnTo>
                  <a:lnTo>
                    <a:pt x="1420" y="181"/>
                  </a:lnTo>
                  <a:lnTo>
                    <a:pt x="1188" y="297"/>
                  </a:lnTo>
                  <a:lnTo>
                    <a:pt x="917" y="426"/>
                  </a:lnTo>
                  <a:lnTo>
                    <a:pt x="620" y="542"/>
                  </a:lnTo>
                  <a:lnTo>
                    <a:pt x="310" y="645"/>
                  </a:lnTo>
                  <a:lnTo>
                    <a:pt x="155" y="684"/>
                  </a:lnTo>
                  <a:lnTo>
                    <a:pt x="0" y="71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91B88C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1887619" y="2563255"/>
              <a:ext cx="53031" cy="27732"/>
            </a:xfrm>
            <a:custGeom>
              <a:avLst/>
              <a:gdLst/>
              <a:ahLst/>
              <a:cxnLst/>
              <a:rect l="l" t="t" r="r" b="b"/>
              <a:pathLst>
                <a:path w="1679" h="878" extrusionOk="0">
                  <a:moveTo>
                    <a:pt x="0" y="878"/>
                  </a:moveTo>
                  <a:lnTo>
                    <a:pt x="0" y="878"/>
                  </a:lnTo>
                  <a:lnTo>
                    <a:pt x="130" y="788"/>
                  </a:lnTo>
                  <a:lnTo>
                    <a:pt x="336" y="671"/>
                  </a:lnTo>
                  <a:lnTo>
                    <a:pt x="852" y="387"/>
                  </a:lnTo>
                  <a:lnTo>
                    <a:pt x="1368" y="129"/>
                  </a:lnTo>
                  <a:lnTo>
                    <a:pt x="1562" y="39"/>
                  </a:lnTo>
                  <a:lnTo>
                    <a:pt x="1665" y="0"/>
                  </a:lnTo>
                  <a:lnTo>
                    <a:pt x="1665" y="0"/>
                  </a:lnTo>
                  <a:lnTo>
                    <a:pt x="1678" y="0"/>
                  </a:lnTo>
                  <a:lnTo>
                    <a:pt x="1678" y="26"/>
                  </a:lnTo>
                  <a:lnTo>
                    <a:pt x="1588" y="91"/>
                  </a:lnTo>
                  <a:lnTo>
                    <a:pt x="1407" y="194"/>
                  </a:lnTo>
                  <a:lnTo>
                    <a:pt x="1188" y="336"/>
                  </a:lnTo>
                  <a:lnTo>
                    <a:pt x="904" y="478"/>
                  </a:lnTo>
                  <a:lnTo>
                    <a:pt x="607" y="633"/>
                  </a:lnTo>
                  <a:lnTo>
                    <a:pt x="297" y="762"/>
                  </a:lnTo>
                  <a:lnTo>
                    <a:pt x="0" y="878"/>
                  </a:lnTo>
                  <a:lnTo>
                    <a:pt x="0" y="878"/>
                  </a:lnTo>
                  <a:close/>
                </a:path>
              </a:pathLst>
            </a:custGeom>
            <a:solidFill>
              <a:srgbClr val="91B88C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1334546" y="3256120"/>
              <a:ext cx="164684" cy="452424"/>
            </a:xfrm>
            <a:custGeom>
              <a:avLst/>
              <a:gdLst/>
              <a:ahLst/>
              <a:cxnLst/>
              <a:rect l="l" t="t" r="r" b="b"/>
              <a:pathLst>
                <a:path w="5214" h="14324" extrusionOk="0">
                  <a:moveTo>
                    <a:pt x="5214" y="3355"/>
                  </a:moveTo>
                  <a:lnTo>
                    <a:pt x="4620" y="14324"/>
                  </a:lnTo>
                  <a:lnTo>
                    <a:pt x="478" y="14311"/>
                  </a:lnTo>
                  <a:lnTo>
                    <a:pt x="1" y="3626"/>
                  </a:lnTo>
                  <a:lnTo>
                    <a:pt x="1" y="3626"/>
                  </a:lnTo>
                  <a:lnTo>
                    <a:pt x="1" y="3330"/>
                  </a:lnTo>
                  <a:lnTo>
                    <a:pt x="1" y="3059"/>
                  </a:lnTo>
                  <a:lnTo>
                    <a:pt x="1" y="2788"/>
                  </a:lnTo>
                  <a:lnTo>
                    <a:pt x="14" y="2530"/>
                  </a:lnTo>
                  <a:lnTo>
                    <a:pt x="39" y="2297"/>
                  </a:lnTo>
                  <a:lnTo>
                    <a:pt x="65" y="2065"/>
                  </a:lnTo>
                  <a:lnTo>
                    <a:pt x="104" y="1859"/>
                  </a:lnTo>
                  <a:lnTo>
                    <a:pt x="156" y="1665"/>
                  </a:lnTo>
                  <a:lnTo>
                    <a:pt x="207" y="1471"/>
                  </a:lnTo>
                  <a:lnTo>
                    <a:pt x="259" y="1304"/>
                  </a:lnTo>
                  <a:lnTo>
                    <a:pt x="323" y="1136"/>
                  </a:lnTo>
                  <a:lnTo>
                    <a:pt x="388" y="994"/>
                  </a:lnTo>
                  <a:lnTo>
                    <a:pt x="465" y="852"/>
                  </a:lnTo>
                  <a:lnTo>
                    <a:pt x="543" y="723"/>
                  </a:lnTo>
                  <a:lnTo>
                    <a:pt x="633" y="607"/>
                  </a:lnTo>
                  <a:lnTo>
                    <a:pt x="723" y="504"/>
                  </a:lnTo>
                  <a:lnTo>
                    <a:pt x="814" y="413"/>
                  </a:lnTo>
                  <a:lnTo>
                    <a:pt x="904" y="323"/>
                  </a:lnTo>
                  <a:lnTo>
                    <a:pt x="1007" y="258"/>
                  </a:lnTo>
                  <a:lnTo>
                    <a:pt x="1110" y="194"/>
                  </a:lnTo>
                  <a:lnTo>
                    <a:pt x="1227" y="129"/>
                  </a:lnTo>
                  <a:lnTo>
                    <a:pt x="1330" y="91"/>
                  </a:lnTo>
                  <a:lnTo>
                    <a:pt x="1446" y="52"/>
                  </a:lnTo>
                  <a:lnTo>
                    <a:pt x="1562" y="26"/>
                  </a:lnTo>
                  <a:lnTo>
                    <a:pt x="1678" y="13"/>
                  </a:lnTo>
                  <a:lnTo>
                    <a:pt x="1807" y="0"/>
                  </a:lnTo>
                  <a:lnTo>
                    <a:pt x="1923" y="0"/>
                  </a:lnTo>
                  <a:lnTo>
                    <a:pt x="2052" y="13"/>
                  </a:lnTo>
                  <a:lnTo>
                    <a:pt x="2298" y="39"/>
                  </a:lnTo>
                  <a:lnTo>
                    <a:pt x="2556" y="104"/>
                  </a:lnTo>
                  <a:lnTo>
                    <a:pt x="2801" y="194"/>
                  </a:lnTo>
                  <a:lnTo>
                    <a:pt x="3059" y="310"/>
                  </a:lnTo>
                  <a:lnTo>
                    <a:pt x="3304" y="452"/>
                  </a:lnTo>
                  <a:lnTo>
                    <a:pt x="3549" y="607"/>
                  </a:lnTo>
                  <a:lnTo>
                    <a:pt x="3782" y="788"/>
                  </a:lnTo>
                  <a:lnTo>
                    <a:pt x="4001" y="981"/>
                  </a:lnTo>
                  <a:lnTo>
                    <a:pt x="4220" y="1188"/>
                  </a:lnTo>
                  <a:lnTo>
                    <a:pt x="4414" y="1407"/>
                  </a:lnTo>
                  <a:lnTo>
                    <a:pt x="4595" y="1639"/>
                  </a:lnTo>
                  <a:lnTo>
                    <a:pt x="4749" y="1871"/>
                  </a:lnTo>
                  <a:lnTo>
                    <a:pt x="4891" y="2117"/>
                  </a:lnTo>
                  <a:lnTo>
                    <a:pt x="5007" y="2362"/>
                  </a:lnTo>
                  <a:lnTo>
                    <a:pt x="5111" y="2620"/>
                  </a:lnTo>
                  <a:lnTo>
                    <a:pt x="5175" y="2865"/>
                  </a:lnTo>
                  <a:lnTo>
                    <a:pt x="5201" y="3110"/>
                  </a:lnTo>
                  <a:lnTo>
                    <a:pt x="5214" y="3239"/>
                  </a:lnTo>
                  <a:lnTo>
                    <a:pt x="5214" y="3355"/>
                  </a:lnTo>
                  <a:lnTo>
                    <a:pt x="5214" y="3355"/>
                  </a:lnTo>
                  <a:close/>
                </a:path>
              </a:pathLst>
            </a:custGeom>
            <a:solidFill>
              <a:srgbClr val="00CCB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1368373" y="2143879"/>
              <a:ext cx="146775" cy="353784"/>
            </a:xfrm>
            <a:custGeom>
              <a:avLst/>
              <a:gdLst/>
              <a:ahLst/>
              <a:cxnLst/>
              <a:rect l="l" t="t" r="r" b="b"/>
              <a:pathLst>
                <a:path w="4647" h="11201" extrusionOk="0">
                  <a:moveTo>
                    <a:pt x="1098" y="1419"/>
                  </a:moveTo>
                  <a:lnTo>
                    <a:pt x="39" y="6684"/>
                  </a:lnTo>
                  <a:lnTo>
                    <a:pt x="39" y="6684"/>
                  </a:lnTo>
                  <a:lnTo>
                    <a:pt x="14" y="6852"/>
                  </a:lnTo>
                  <a:lnTo>
                    <a:pt x="1" y="7033"/>
                  </a:lnTo>
                  <a:lnTo>
                    <a:pt x="14" y="7226"/>
                  </a:lnTo>
                  <a:lnTo>
                    <a:pt x="39" y="7420"/>
                  </a:lnTo>
                  <a:lnTo>
                    <a:pt x="65" y="7626"/>
                  </a:lnTo>
                  <a:lnTo>
                    <a:pt x="117" y="7833"/>
                  </a:lnTo>
                  <a:lnTo>
                    <a:pt x="181" y="8052"/>
                  </a:lnTo>
                  <a:lnTo>
                    <a:pt x="246" y="8272"/>
                  </a:lnTo>
                  <a:lnTo>
                    <a:pt x="336" y="8491"/>
                  </a:lnTo>
                  <a:lnTo>
                    <a:pt x="427" y="8710"/>
                  </a:lnTo>
                  <a:lnTo>
                    <a:pt x="620" y="9149"/>
                  </a:lnTo>
                  <a:lnTo>
                    <a:pt x="852" y="9575"/>
                  </a:lnTo>
                  <a:lnTo>
                    <a:pt x="1085" y="9975"/>
                  </a:lnTo>
                  <a:lnTo>
                    <a:pt x="1343" y="10336"/>
                  </a:lnTo>
                  <a:lnTo>
                    <a:pt x="1588" y="10646"/>
                  </a:lnTo>
                  <a:lnTo>
                    <a:pt x="1704" y="10775"/>
                  </a:lnTo>
                  <a:lnTo>
                    <a:pt x="1820" y="10904"/>
                  </a:lnTo>
                  <a:lnTo>
                    <a:pt x="1936" y="10994"/>
                  </a:lnTo>
                  <a:lnTo>
                    <a:pt x="2052" y="11085"/>
                  </a:lnTo>
                  <a:lnTo>
                    <a:pt x="2156" y="11149"/>
                  </a:lnTo>
                  <a:lnTo>
                    <a:pt x="2246" y="11188"/>
                  </a:lnTo>
                  <a:lnTo>
                    <a:pt x="2336" y="11201"/>
                  </a:lnTo>
                  <a:lnTo>
                    <a:pt x="2427" y="11201"/>
                  </a:lnTo>
                  <a:lnTo>
                    <a:pt x="2491" y="11162"/>
                  </a:lnTo>
                  <a:lnTo>
                    <a:pt x="2556" y="11110"/>
                  </a:lnTo>
                  <a:lnTo>
                    <a:pt x="2607" y="11020"/>
                  </a:lnTo>
                  <a:lnTo>
                    <a:pt x="2633" y="10904"/>
                  </a:lnTo>
                  <a:lnTo>
                    <a:pt x="4595" y="2116"/>
                  </a:lnTo>
                  <a:lnTo>
                    <a:pt x="4595" y="2116"/>
                  </a:lnTo>
                  <a:lnTo>
                    <a:pt x="4633" y="1910"/>
                  </a:lnTo>
                  <a:lnTo>
                    <a:pt x="4646" y="1703"/>
                  </a:lnTo>
                  <a:lnTo>
                    <a:pt x="4633" y="1510"/>
                  </a:lnTo>
                  <a:lnTo>
                    <a:pt x="4607" y="1329"/>
                  </a:lnTo>
                  <a:lnTo>
                    <a:pt x="4569" y="1161"/>
                  </a:lnTo>
                  <a:lnTo>
                    <a:pt x="4504" y="994"/>
                  </a:lnTo>
                  <a:lnTo>
                    <a:pt x="4427" y="852"/>
                  </a:lnTo>
                  <a:lnTo>
                    <a:pt x="4324" y="710"/>
                  </a:lnTo>
                  <a:lnTo>
                    <a:pt x="4220" y="581"/>
                  </a:lnTo>
                  <a:lnTo>
                    <a:pt x="4104" y="465"/>
                  </a:lnTo>
                  <a:lnTo>
                    <a:pt x="3975" y="361"/>
                  </a:lnTo>
                  <a:lnTo>
                    <a:pt x="3833" y="271"/>
                  </a:lnTo>
                  <a:lnTo>
                    <a:pt x="3691" y="194"/>
                  </a:lnTo>
                  <a:lnTo>
                    <a:pt x="3536" y="129"/>
                  </a:lnTo>
                  <a:lnTo>
                    <a:pt x="3382" y="77"/>
                  </a:lnTo>
                  <a:lnTo>
                    <a:pt x="3214" y="39"/>
                  </a:lnTo>
                  <a:lnTo>
                    <a:pt x="3046" y="13"/>
                  </a:lnTo>
                  <a:lnTo>
                    <a:pt x="2878" y="0"/>
                  </a:lnTo>
                  <a:lnTo>
                    <a:pt x="2711" y="0"/>
                  </a:lnTo>
                  <a:lnTo>
                    <a:pt x="2543" y="13"/>
                  </a:lnTo>
                  <a:lnTo>
                    <a:pt x="2375" y="52"/>
                  </a:lnTo>
                  <a:lnTo>
                    <a:pt x="2220" y="90"/>
                  </a:lnTo>
                  <a:lnTo>
                    <a:pt x="2065" y="155"/>
                  </a:lnTo>
                  <a:lnTo>
                    <a:pt x="1911" y="232"/>
                  </a:lnTo>
                  <a:lnTo>
                    <a:pt x="1769" y="323"/>
                  </a:lnTo>
                  <a:lnTo>
                    <a:pt x="1640" y="426"/>
                  </a:lnTo>
                  <a:lnTo>
                    <a:pt x="1510" y="555"/>
                  </a:lnTo>
                  <a:lnTo>
                    <a:pt x="1407" y="697"/>
                  </a:lnTo>
                  <a:lnTo>
                    <a:pt x="1304" y="852"/>
                  </a:lnTo>
                  <a:lnTo>
                    <a:pt x="1214" y="1019"/>
                  </a:lnTo>
                  <a:lnTo>
                    <a:pt x="1149" y="1213"/>
                  </a:lnTo>
                  <a:lnTo>
                    <a:pt x="1098" y="1419"/>
                  </a:lnTo>
                  <a:lnTo>
                    <a:pt x="1098" y="1419"/>
                  </a:lnTo>
                  <a:close/>
                </a:path>
              </a:pathLst>
            </a:custGeom>
            <a:solidFill>
              <a:srgbClr val="D0A785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1359813" y="1925411"/>
              <a:ext cx="397845" cy="465468"/>
            </a:xfrm>
            <a:custGeom>
              <a:avLst/>
              <a:gdLst/>
              <a:ahLst/>
              <a:cxnLst/>
              <a:rect l="l" t="t" r="r" b="b"/>
              <a:pathLst>
                <a:path w="12596" h="14737" extrusionOk="0">
                  <a:moveTo>
                    <a:pt x="52" y="7253"/>
                  </a:moveTo>
                  <a:lnTo>
                    <a:pt x="52" y="7253"/>
                  </a:lnTo>
                  <a:lnTo>
                    <a:pt x="143" y="7627"/>
                  </a:lnTo>
                  <a:lnTo>
                    <a:pt x="259" y="8001"/>
                  </a:lnTo>
                  <a:lnTo>
                    <a:pt x="375" y="8388"/>
                  </a:lnTo>
                  <a:lnTo>
                    <a:pt x="517" y="8749"/>
                  </a:lnTo>
                  <a:lnTo>
                    <a:pt x="672" y="9124"/>
                  </a:lnTo>
                  <a:lnTo>
                    <a:pt x="827" y="9485"/>
                  </a:lnTo>
                  <a:lnTo>
                    <a:pt x="994" y="9846"/>
                  </a:lnTo>
                  <a:lnTo>
                    <a:pt x="1188" y="10195"/>
                  </a:lnTo>
                  <a:lnTo>
                    <a:pt x="1381" y="10543"/>
                  </a:lnTo>
                  <a:lnTo>
                    <a:pt x="1575" y="10879"/>
                  </a:lnTo>
                  <a:lnTo>
                    <a:pt x="1794" y="11201"/>
                  </a:lnTo>
                  <a:lnTo>
                    <a:pt x="2014" y="11524"/>
                  </a:lnTo>
                  <a:lnTo>
                    <a:pt x="2246" y="11833"/>
                  </a:lnTo>
                  <a:lnTo>
                    <a:pt x="2491" y="12130"/>
                  </a:lnTo>
                  <a:lnTo>
                    <a:pt x="2736" y="12414"/>
                  </a:lnTo>
                  <a:lnTo>
                    <a:pt x="2994" y="12685"/>
                  </a:lnTo>
                  <a:lnTo>
                    <a:pt x="3253" y="12943"/>
                  </a:lnTo>
                  <a:lnTo>
                    <a:pt x="3524" y="13188"/>
                  </a:lnTo>
                  <a:lnTo>
                    <a:pt x="3795" y="13421"/>
                  </a:lnTo>
                  <a:lnTo>
                    <a:pt x="4078" y="13627"/>
                  </a:lnTo>
                  <a:lnTo>
                    <a:pt x="4362" y="13834"/>
                  </a:lnTo>
                  <a:lnTo>
                    <a:pt x="4646" y="14014"/>
                  </a:lnTo>
                  <a:lnTo>
                    <a:pt x="4943" y="14169"/>
                  </a:lnTo>
                  <a:lnTo>
                    <a:pt x="5240" y="14311"/>
                  </a:lnTo>
                  <a:lnTo>
                    <a:pt x="5537" y="14440"/>
                  </a:lnTo>
                  <a:lnTo>
                    <a:pt x="5833" y="14543"/>
                  </a:lnTo>
                  <a:lnTo>
                    <a:pt x="6143" y="14634"/>
                  </a:lnTo>
                  <a:lnTo>
                    <a:pt x="6453" y="14685"/>
                  </a:lnTo>
                  <a:lnTo>
                    <a:pt x="6762" y="14724"/>
                  </a:lnTo>
                  <a:lnTo>
                    <a:pt x="7072" y="14737"/>
                  </a:lnTo>
                  <a:lnTo>
                    <a:pt x="7382" y="14724"/>
                  </a:lnTo>
                  <a:lnTo>
                    <a:pt x="7692" y="14698"/>
                  </a:lnTo>
                  <a:lnTo>
                    <a:pt x="7692" y="14698"/>
                  </a:lnTo>
                  <a:lnTo>
                    <a:pt x="8001" y="14634"/>
                  </a:lnTo>
                  <a:lnTo>
                    <a:pt x="8298" y="14556"/>
                  </a:lnTo>
                  <a:lnTo>
                    <a:pt x="8582" y="14440"/>
                  </a:lnTo>
                  <a:lnTo>
                    <a:pt x="8866" y="14311"/>
                  </a:lnTo>
                  <a:lnTo>
                    <a:pt x="9137" y="14169"/>
                  </a:lnTo>
                  <a:lnTo>
                    <a:pt x="9395" y="13988"/>
                  </a:lnTo>
                  <a:lnTo>
                    <a:pt x="9653" y="13808"/>
                  </a:lnTo>
                  <a:lnTo>
                    <a:pt x="9898" y="13601"/>
                  </a:lnTo>
                  <a:lnTo>
                    <a:pt x="10130" y="13369"/>
                  </a:lnTo>
                  <a:lnTo>
                    <a:pt x="10363" y="13124"/>
                  </a:lnTo>
                  <a:lnTo>
                    <a:pt x="10569" y="12866"/>
                  </a:lnTo>
                  <a:lnTo>
                    <a:pt x="10776" y="12595"/>
                  </a:lnTo>
                  <a:lnTo>
                    <a:pt x="10982" y="12311"/>
                  </a:lnTo>
                  <a:lnTo>
                    <a:pt x="11163" y="12001"/>
                  </a:lnTo>
                  <a:lnTo>
                    <a:pt x="11343" y="11692"/>
                  </a:lnTo>
                  <a:lnTo>
                    <a:pt x="11498" y="11369"/>
                  </a:lnTo>
                  <a:lnTo>
                    <a:pt x="11653" y="11033"/>
                  </a:lnTo>
                  <a:lnTo>
                    <a:pt x="11795" y="10685"/>
                  </a:lnTo>
                  <a:lnTo>
                    <a:pt x="11937" y="10324"/>
                  </a:lnTo>
                  <a:lnTo>
                    <a:pt x="12053" y="9962"/>
                  </a:lnTo>
                  <a:lnTo>
                    <a:pt x="12156" y="9601"/>
                  </a:lnTo>
                  <a:lnTo>
                    <a:pt x="12260" y="9227"/>
                  </a:lnTo>
                  <a:lnTo>
                    <a:pt x="12350" y="8840"/>
                  </a:lnTo>
                  <a:lnTo>
                    <a:pt x="12414" y="8453"/>
                  </a:lnTo>
                  <a:lnTo>
                    <a:pt x="12479" y="8065"/>
                  </a:lnTo>
                  <a:lnTo>
                    <a:pt x="12531" y="7678"/>
                  </a:lnTo>
                  <a:lnTo>
                    <a:pt x="12569" y="7278"/>
                  </a:lnTo>
                  <a:lnTo>
                    <a:pt x="12582" y="6891"/>
                  </a:lnTo>
                  <a:lnTo>
                    <a:pt x="12595" y="6491"/>
                  </a:lnTo>
                  <a:lnTo>
                    <a:pt x="12595" y="6104"/>
                  </a:lnTo>
                  <a:lnTo>
                    <a:pt x="12582" y="5704"/>
                  </a:lnTo>
                  <a:lnTo>
                    <a:pt x="12543" y="5317"/>
                  </a:lnTo>
                  <a:lnTo>
                    <a:pt x="12543" y="5317"/>
                  </a:lnTo>
                  <a:lnTo>
                    <a:pt x="12414" y="4814"/>
                  </a:lnTo>
                  <a:lnTo>
                    <a:pt x="12260" y="4323"/>
                  </a:lnTo>
                  <a:lnTo>
                    <a:pt x="12066" y="3846"/>
                  </a:lnTo>
                  <a:lnTo>
                    <a:pt x="11976" y="3614"/>
                  </a:lnTo>
                  <a:lnTo>
                    <a:pt x="11860" y="3394"/>
                  </a:lnTo>
                  <a:lnTo>
                    <a:pt x="11860" y="3394"/>
                  </a:lnTo>
                  <a:lnTo>
                    <a:pt x="11731" y="3136"/>
                  </a:lnTo>
                  <a:lnTo>
                    <a:pt x="11589" y="2891"/>
                  </a:lnTo>
                  <a:lnTo>
                    <a:pt x="11434" y="2659"/>
                  </a:lnTo>
                  <a:lnTo>
                    <a:pt x="11279" y="2426"/>
                  </a:lnTo>
                  <a:lnTo>
                    <a:pt x="11124" y="2220"/>
                  </a:lnTo>
                  <a:lnTo>
                    <a:pt x="10943" y="2013"/>
                  </a:lnTo>
                  <a:lnTo>
                    <a:pt x="10763" y="1820"/>
                  </a:lnTo>
                  <a:lnTo>
                    <a:pt x="10582" y="1639"/>
                  </a:lnTo>
                  <a:lnTo>
                    <a:pt x="10389" y="1471"/>
                  </a:lnTo>
                  <a:lnTo>
                    <a:pt x="10195" y="1304"/>
                  </a:lnTo>
                  <a:lnTo>
                    <a:pt x="10001" y="1149"/>
                  </a:lnTo>
                  <a:lnTo>
                    <a:pt x="9795" y="1007"/>
                  </a:lnTo>
                  <a:lnTo>
                    <a:pt x="9576" y="878"/>
                  </a:lnTo>
                  <a:lnTo>
                    <a:pt x="9369" y="749"/>
                  </a:lnTo>
                  <a:lnTo>
                    <a:pt x="9150" y="633"/>
                  </a:lnTo>
                  <a:lnTo>
                    <a:pt x="8917" y="529"/>
                  </a:lnTo>
                  <a:lnTo>
                    <a:pt x="8698" y="439"/>
                  </a:lnTo>
                  <a:lnTo>
                    <a:pt x="8466" y="349"/>
                  </a:lnTo>
                  <a:lnTo>
                    <a:pt x="8234" y="284"/>
                  </a:lnTo>
                  <a:lnTo>
                    <a:pt x="8001" y="207"/>
                  </a:lnTo>
                  <a:lnTo>
                    <a:pt x="7756" y="155"/>
                  </a:lnTo>
                  <a:lnTo>
                    <a:pt x="7524" y="104"/>
                  </a:lnTo>
                  <a:lnTo>
                    <a:pt x="7279" y="65"/>
                  </a:lnTo>
                  <a:lnTo>
                    <a:pt x="7033" y="39"/>
                  </a:lnTo>
                  <a:lnTo>
                    <a:pt x="6788" y="13"/>
                  </a:lnTo>
                  <a:lnTo>
                    <a:pt x="6556" y="13"/>
                  </a:lnTo>
                  <a:lnTo>
                    <a:pt x="6311" y="0"/>
                  </a:lnTo>
                  <a:lnTo>
                    <a:pt x="6066" y="13"/>
                  </a:lnTo>
                  <a:lnTo>
                    <a:pt x="5820" y="26"/>
                  </a:lnTo>
                  <a:lnTo>
                    <a:pt x="5575" y="52"/>
                  </a:lnTo>
                  <a:lnTo>
                    <a:pt x="5330" y="91"/>
                  </a:lnTo>
                  <a:lnTo>
                    <a:pt x="5098" y="129"/>
                  </a:lnTo>
                  <a:lnTo>
                    <a:pt x="4853" y="181"/>
                  </a:lnTo>
                  <a:lnTo>
                    <a:pt x="4620" y="233"/>
                  </a:lnTo>
                  <a:lnTo>
                    <a:pt x="4388" y="297"/>
                  </a:lnTo>
                  <a:lnTo>
                    <a:pt x="4156" y="375"/>
                  </a:lnTo>
                  <a:lnTo>
                    <a:pt x="3924" y="465"/>
                  </a:lnTo>
                  <a:lnTo>
                    <a:pt x="3704" y="555"/>
                  </a:lnTo>
                  <a:lnTo>
                    <a:pt x="3472" y="659"/>
                  </a:lnTo>
                  <a:lnTo>
                    <a:pt x="3265" y="762"/>
                  </a:lnTo>
                  <a:lnTo>
                    <a:pt x="3046" y="878"/>
                  </a:lnTo>
                  <a:lnTo>
                    <a:pt x="2840" y="1007"/>
                  </a:lnTo>
                  <a:lnTo>
                    <a:pt x="2633" y="1136"/>
                  </a:lnTo>
                  <a:lnTo>
                    <a:pt x="2427" y="1278"/>
                  </a:lnTo>
                  <a:lnTo>
                    <a:pt x="2233" y="1420"/>
                  </a:lnTo>
                  <a:lnTo>
                    <a:pt x="2052" y="1588"/>
                  </a:lnTo>
                  <a:lnTo>
                    <a:pt x="1872" y="1742"/>
                  </a:lnTo>
                  <a:lnTo>
                    <a:pt x="1691" y="1923"/>
                  </a:lnTo>
                  <a:lnTo>
                    <a:pt x="1523" y="2091"/>
                  </a:lnTo>
                  <a:lnTo>
                    <a:pt x="1369" y="2284"/>
                  </a:lnTo>
                  <a:lnTo>
                    <a:pt x="1214" y="2478"/>
                  </a:lnTo>
                  <a:lnTo>
                    <a:pt x="1059" y="2672"/>
                  </a:lnTo>
                  <a:lnTo>
                    <a:pt x="930" y="2891"/>
                  </a:lnTo>
                  <a:lnTo>
                    <a:pt x="801" y="3097"/>
                  </a:lnTo>
                  <a:lnTo>
                    <a:pt x="672" y="3330"/>
                  </a:lnTo>
                  <a:lnTo>
                    <a:pt x="556" y="3562"/>
                  </a:lnTo>
                  <a:lnTo>
                    <a:pt x="465" y="3794"/>
                  </a:lnTo>
                  <a:lnTo>
                    <a:pt x="362" y="4039"/>
                  </a:lnTo>
                  <a:lnTo>
                    <a:pt x="285" y="4285"/>
                  </a:lnTo>
                  <a:lnTo>
                    <a:pt x="207" y="4556"/>
                  </a:lnTo>
                  <a:lnTo>
                    <a:pt x="143" y="4814"/>
                  </a:lnTo>
                  <a:lnTo>
                    <a:pt x="91" y="5085"/>
                  </a:lnTo>
                  <a:lnTo>
                    <a:pt x="52" y="5369"/>
                  </a:lnTo>
                  <a:lnTo>
                    <a:pt x="27" y="5652"/>
                  </a:lnTo>
                  <a:lnTo>
                    <a:pt x="27" y="5652"/>
                  </a:lnTo>
                  <a:lnTo>
                    <a:pt x="1" y="6040"/>
                  </a:lnTo>
                  <a:lnTo>
                    <a:pt x="1" y="6440"/>
                  </a:lnTo>
                  <a:lnTo>
                    <a:pt x="14" y="6840"/>
                  </a:lnTo>
                  <a:lnTo>
                    <a:pt x="52" y="7253"/>
                  </a:lnTo>
                  <a:lnTo>
                    <a:pt x="52" y="7253"/>
                  </a:lnTo>
                  <a:close/>
                </a:path>
              </a:pathLst>
            </a:custGeom>
            <a:solidFill>
              <a:srgbClr val="FFD6B6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1614952" y="2242485"/>
              <a:ext cx="72993" cy="97440"/>
            </a:xfrm>
            <a:custGeom>
              <a:avLst/>
              <a:gdLst/>
              <a:ahLst/>
              <a:cxnLst/>
              <a:rect l="l" t="t" r="r" b="b"/>
              <a:pathLst>
                <a:path w="2311" h="3085" extrusionOk="0">
                  <a:moveTo>
                    <a:pt x="117" y="1"/>
                  </a:moveTo>
                  <a:lnTo>
                    <a:pt x="65" y="27"/>
                  </a:lnTo>
                  <a:lnTo>
                    <a:pt x="26" y="65"/>
                  </a:lnTo>
                  <a:lnTo>
                    <a:pt x="1" y="117"/>
                  </a:lnTo>
                  <a:lnTo>
                    <a:pt x="1" y="181"/>
                  </a:lnTo>
                  <a:lnTo>
                    <a:pt x="52" y="427"/>
                  </a:lnTo>
                  <a:lnTo>
                    <a:pt x="130" y="659"/>
                  </a:lnTo>
                  <a:lnTo>
                    <a:pt x="207" y="891"/>
                  </a:lnTo>
                  <a:lnTo>
                    <a:pt x="297" y="1111"/>
                  </a:lnTo>
                  <a:lnTo>
                    <a:pt x="414" y="1330"/>
                  </a:lnTo>
                  <a:lnTo>
                    <a:pt x="530" y="1536"/>
                  </a:lnTo>
                  <a:lnTo>
                    <a:pt x="659" y="1743"/>
                  </a:lnTo>
                  <a:lnTo>
                    <a:pt x="788" y="1936"/>
                  </a:lnTo>
                  <a:lnTo>
                    <a:pt x="930" y="2117"/>
                  </a:lnTo>
                  <a:lnTo>
                    <a:pt x="1085" y="2298"/>
                  </a:lnTo>
                  <a:lnTo>
                    <a:pt x="1239" y="2453"/>
                  </a:lnTo>
                  <a:lnTo>
                    <a:pt x="1407" y="2607"/>
                  </a:lnTo>
                  <a:lnTo>
                    <a:pt x="1575" y="2749"/>
                  </a:lnTo>
                  <a:lnTo>
                    <a:pt x="1756" y="2866"/>
                  </a:lnTo>
                  <a:lnTo>
                    <a:pt x="1923" y="2982"/>
                  </a:lnTo>
                  <a:lnTo>
                    <a:pt x="2104" y="3085"/>
                  </a:lnTo>
                  <a:lnTo>
                    <a:pt x="2311" y="2853"/>
                  </a:lnTo>
                  <a:lnTo>
                    <a:pt x="2130" y="2762"/>
                  </a:lnTo>
                  <a:lnTo>
                    <a:pt x="1962" y="2659"/>
                  </a:lnTo>
                  <a:lnTo>
                    <a:pt x="1794" y="2530"/>
                  </a:lnTo>
                  <a:lnTo>
                    <a:pt x="1627" y="2401"/>
                  </a:lnTo>
                  <a:lnTo>
                    <a:pt x="1472" y="2259"/>
                  </a:lnTo>
                  <a:lnTo>
                    <a:pt x="1317" y="2104"/>
                  </a:lnTo>
                  <a:lnTo>
                    <a:pt x="1175" y="1936"/>
                  </a:lnTo>
                  <a:lnTo>
                    <a:pt x="1033" y="1756"/>
                  </a:lnTo>
                  <a:lnTo>
                    <a:pt x="904" y="1575"/>
                  </a:lnTo>
                  <a:lnTo>
                    <a:pt x="788" y="1394"/>
                  </a:lnTo>
                  <a:lnTo>
                    <a:pt x="672" y="1188"/>
                  </a:lnTo>
                  <a:lnTo>
                    <a:pt x="581" y="994"/>
                  </a:lnTo>
                  <a:lnTo>
                    <a:pt x="491" y="775"/>
                  </a:lnTo>
                  <a:lnTo>
                    <a:pt x="414" y="569"/>
                  </a:lnTo>
                  <a:lnTo>
                    <a:pt x="349" y="349"/>
                  </a:lnTo>
                  <a:lnTo>
                    <a:pt x="297" y="117"/>
                  </a:lnTo>
                  <a:lnTo>
                    <a:pt x="272" y="65"/>
                  </a:lnTo>
                  <a:lnTo>
                    <a:pt x="233" y="27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D0A785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1414012" y="2154871"/>
              <a:ext cx="61180" cy="86448"/>
            </a:xfrm>
            <a:custGeom>
              <a:avLst/>
              <a:gdLst/>
              <a:ahLst/>
              <a:cxnLst/>
              <a:rect l="l" t="t" r="r" b="b"/>
              <a:pathLst>
                <a:path w="1937" h="2737" extrusionOk="0">
                  <a:moveTo>
                    <a:pt x="466" y="39"/>
                  </a:moveTo>
                  <a:lnTo>
                    <a:pt x="466" y="39"/>
                  </a:lnTo>
                  <a:lnTo>
                    <a:pt x="375" y="78"/>
                  </a:lnTo>
                  <a:lnTo>
                    <a:pt x="311" y="129"/>
                  </a:lnTo>
                  <a:lnTo>
                    <a:pt x="233" y="194"/>
                  </a:lnTo>
                  <a:lnTo>
                    <a:pt x="182" y="271"/>
                  </a:lnTo>
                  <a:lnTo>
                    <a:pt x="130" y="349"/>
                  </a:lnTo>
                  <a:lnTo>
                    <a:pt x="91" y="452"/>
                  </a:lnTo>
                  <a:lnTo>
                    <a:pt x="53" y="542"/>
                  </a:lnTo>
                  <a:lnTo>
                    <a:pt x="27" y="659"/>
                  </a:lnTo>
                  <a:lnTo>
                    <a:pt x="14" y="775"/>
                  </a:lnTo>
                  <a:lnTo>
                    <a:pt x="1" y="891"/>
                  </a:lnTo>
                  <a:lnTo>
                    <a:pt x="1" y="1020"/>
                  </a:lnTo>
                  <a:lnTo>
                    <a:pt x="14" y="1149"/>
                  </a:lnTo>
                  <a:lnTo>
                    <a:pt x="27" y="1278"/>
                  </a:lnTo>
                  <a:lnTo>
                    <a:pt x="53" y="1407"/>
                  </a:lnTo>
                  <a:lnTo>
                    <a:pt x="91" y="1549"/>
                  </a:lnTo>
                  <a:lnTo>
                    <a:pt x="143" y="1691"/>
                  </a:lnTo>
                  <a:lnTo>
                    <a:pt x="143" y="1691"/>
                  </a:lnTo>
                  <a:lnTo>
                    <a:pt x="207" y="1820"/>
                  </a:lnTo>
                  <a:lnTo>
                    <a:pt x="259" y="1949"/>
                  </a:lnTo>
                  <a:lnTo>
                    <a:pt x="336" y="2065"/>
                  </a:lnTo>
                  <a:lnTo>
                    <a:pt x="414" y="2181"/>
                  </a:lnTo>
                  <a:lnTo>
                    <a:pt x="491" y="2284"/>
                  </a:lnTo>
                  <a:lnTo>
                    <a:pt x="569" y="2375"/>
                  </a:lnTo>
                  <a:lnTo>
                    <a:pt x="659" y="2452"/>
                  </a:lnTo>
                  <a:lnTo>
                    <a:pt x="749" y="2530"/>
                  </a:lnTo>
                  <a:lnTo>
                    <a:pt x="840" y="2594"/>
                  </a:lnTo>
                  <a:lnTo>
                    <a:pt x="930" y="2646"/>
                  </a:lnTo>
                  <a:lnTo>
                    <a:pt x="1020" y="2684"/>
                  </a:lnTo>
                  <a:lnTo>
                    <a:pt x="1124" y="2710"/>
                  </a:lnTo>
                  <a:lnTo>
                    <a:pt x="1214" y="2736"/>
                  </a:lnTo>
                  <a:lnTo>
                    <a:pt x="1304" y="2736"/>
                  </a:lnTo>
                  <a:lnTo>
                    <a:pt x="1395" y="2723"/>
                  </a:lnTo>
                  <a:lnTo>
                    <a:pt x="1485" y="2697"/>
                  </a:lnTo>
                  <a:lnTo>
                    <a:pt x="1485" y="2697"/>
                  </a:lnTo>
                  <a:lnTo>
                    <a:pt x="1562" y="2659"/>
                  </a:lnTo>
                  <a:lnTo>
                    <a:pt x="1640" y="2607"/>
                  </a:lnTo>
                  <a:lnTo>
                    <a:pt x="1704" y="2543"/>
                  </a:lnTo>
                  <a:lnTo>
                    <a:pt x="1769" y="2465"/>
                  </a:lnTo>
                  <a:lnTo>
                    <a:pt x="1820" y="2388"/>
                  </a:lnTo>
                  <a:lnTo>
                    <a:pt x="1859" y="2297"/>
                  </a:lnTo>
                  <a:lnTo>
                    <a:pt x="1885" y="2194"/>
                  </a:lnTo>
                  <a:lnTo>
                    <a:pt x="1911" y="2078"/>
                  </a:lnTo>
                  <a:lnTo>
                    <a:pt x="1937" y="1962"/>
                  </a:lnTo>
                  <a:lnTo>
                    <a:pt x="1937" y="1846"/>
                  </a:lnTo>
                  <a:lnTo>
                    <a:pt x="1937" y="1717"/>
                  </a:lnTo>
                  <a:lnTo>
                    <a:pt x="1937" y="1588"/>
                  </a:lnTo>
                  <a:lnTo>
                    <a:pt x="1911" y="1459"/>
                  </a:lnTo>
                  <a:lnTo>
                    <a:pt x="1885" y="1330"/>
                  </a:lnTo>
                  <a:lnTo>
                    <a:pt x="1846" y="1188"/>
                  </a:lnTo>
                  <a:lnTo>
                    <a:pt x="1795" y="1046"/>
                  </a:lnTo>
                  <a:lnTo>
                    <a:pt x="1795" y="1046"/>
                  </a:lnTo>
                  <a:lnTo>
                    <a:pt x="1743" y="917"/>
                  </a:lnTo>
                  <a:lnTo>
                    <a:pt x="1678" y="788"/>
                  </a:lnTo>
                  <a:lnTo>
                    <a:pt x="1614" y="671"/>
                  </a:lnTo>
                  <a:lnTo>
                    <a:pt x="1537" y="555"/>
                  </a:lnTo>
                  <a:lnTo>
                    <a:pt x="1459" y="452"/>
                  </a:lnTo>
                  <a:lnTo>
                    <a:pt x="1369" y="362"/>
                  </a:lnTo>
                  <a:lnTo>
                    <a:pt x="1291" y="284"/>
                  </a:lnTo>
                  <a:lnTo>
                    <a:pt x="1201" y="207"/>
                  </a:lnTo>
                  <a:lnTo>
                    <a:pt x="1111" y="142"/>
                  </a:lnTo>
                  <a:lnTo>
                    <a:pt x="1007" y="91"/>
                  </a:lnTo>
                  <a:lnTo>
                    <a:pt x="917" y="52"/>
                  </a:lnTo>
                  <a:lnTo>
                    <a:pt x="827" y="26"/>
                  </a:lnTo>
                  <a:lnTo>
                    <a:pt x="736" y="13"/>
                  </a:lnTo>
                  <a:lnTo>
                    <a:pt x="646" y="0"/>
                  </a:lnTo>
                  <a:lnTo>
                    <a:pt x="556" y="13"/>
                  </a:lnTo>
                  <a:lnTo>
                    <a:pt x="466" y="39"/>
                  </a:lnTo>
                  <a:lnTo>
                    <a:pt x="466" y="39"/>
                  </a:lnTo>
                  <a:close/>
                </a:path>
              </a:pathLst>
            </a:custGeom>
            <a:solidFill>
              <a:srgbClr val="D0A785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1414833" y="2145490"/>
              <a:ext cx="61591" cy="86038"/>
            </a:xfrm>
            <a:custGeom>
              <a:avLst/>
              <a:gdLst/>
              <a:ahLst/>
              <a:cxnLst/>
              <a:rect l="l" t="t" r="r" b="b"/>
              <a:pathLst>
                <a:path w="1950" h="2724" extrusionOk="0">
                  <a:moveTo>
                    <a:pt x="465" y="26"/>
                  </a:moveTo>
                  <a:lnTo>
                    <a:pt x="465" y="26"/>
                  </a:lnTo>
                  <a:lnTo>
                    <a:pt x="388" y="78"/>
                  </a:lnTo>
                  <a:lnTo>
                    <a:pt x="310" y="130"/>
                  </a:lnTo>
                  <a:lnTo>
                    <a:pt x="246" y="181"/>
                  </a:lnTo>
                  <a:lnTo>
                    <a:pt x="181" y="259"/>
                  </a:lnTo>
                  <a:lnTo>
                    <a:pt x="130" y="349"/>
                  </a:lnTo>
                  <a:lnTo>
                    <a:pt x="91" y="439"/>
                  </a:lnTo>
                  <a:lnTo>
                    <a:pt x="52" y="543"/>
                  </a:lnTo>
                  <a:lnTo>
                    <a:pt x="27" y="646"/>
                  </a:lnTo>
                  <a:lnTo>
                    <a:pt x="14" y="762"/>
                  </a:lnTo>
                  <a:lnTo>
                    <a:pt x="1" y="878"/>
                  </a:lnTo>
                  <a:lnTo>
                    <a:pt x="1" y="1007"/>
                  </a:lnTo>
                  <a:lnTo>
                    <a:pt x="14" y="1136"/>
                  </a:lnTo>
                  <a:lnTo>
                    <a:pt x="39" y="1265"/>
                  </a:lnTo>
                  <a:lnTo>
                    <a:pt x="65" y="1407"/>
                  </a:lnTo>
                  <a:lnTo>
                    <a:pt x="104" y="1536"/>
                  </a:lnTo>
                  <a:lnTo>
                    <a:pt x="143" y="1678"/>
                  </a:lnTo>
                  <a:lnTo>
                    <a:pt x="143" y="1678"/>
                  </a:lnTo>
                  <a:lnTo>
                    <a:pt x="207" y="1807"/>
                  </a:lnTo>
                  <a:lnTo>
                    <a:pt x="272" y="1936"/>
                  </a:lnTo>
                  <a:lnTo>
                    <a:pt x="336" y="2052"/>
                  </a:lnTo>
                  <a:lnTo>
                    <a:pt x="414" y="2169"/>
                  </a:lnTo>
                  <a:lnTo>
                    <a:pt x="491" y="2272"/>
                  </a:lnTo>
                  <a:lnTo>
                    <a:pt x="569" y="2362"/>
                  </a:lnTo>
                  <a:lnTo>
                    <a:pt x="659" y="2452"/>
                  </a:lnTo>
                  <a:lnTo>
                    <a:pt x="749" y="2517"/>
                  </a:lnTo>
                  <a:lnTo>
                    <a:pt x="840" y="2581"/>
                  </a:lnTo>
                  <a:lnTo>
                    <a:pt x="930" y="2633"/>
                  </a:lnTo>
                  <a:lnTo>
                    <a:pt x="1033" y="2672"/>
                  </a:lnTo>
                  <a:lnTo>
                    <a:pt x="1123" y="2711"/>
                  </a:lnTo>
                  <a:lnTo>
                    <a:pt x="1214" y="2723"/>
                  </a:lnTo>
                  <a:lnTo>
                    <a:pt x="1304" y="2723"/>
                  </a:lnTo>
                  <a:lnTo>
                    <a:pt x="1394" y="2711"/>
                  </a:lnTo>
                  <a:lnTo>
                    <a:pt x="1485" y="2685"/>
                  </a:lnTo>
                  <a:lnTo>
                    <a:pt x="1485" y="2685"/>
                  </a:lnTo>
                  <a:lnTo>
                    <a:pt x="1562" y="2646"/>
                  </a:lnTo>
                  <a:lnTo>
                    <a:pt x="1640" y="2594"/>
                  </a:lnTo>
                  <a:lnTo>
                    <a:pt x="1704" y="2530"/>
                  </a:lnTo>
                  <a:lnTo>
                    <a:pt x="1769" y="2452"/>
                  </a:lnTo>
                  <a:lnTo>
                    <a:pt x="1820" y="2375"/>
                  </a:lnTo>
                  <a:lnTo>
                    <a:pt x="1859" y="2285"/>
                  </a:lnTo>
                  <a:lnTo>
                    <a:pt x="1898" y="2181"/>
                  </a:lnTo>
                  <a:lnTo>
                    <a:pt x="1923" y="2078"/>
                  </a:lnTo>
                  <a:lnTo>
                    <a:pt x="1936" y="1962"/>
                  </a:lnTo>
                  <a:lnTo>
                    <a:pt x="1949" y="1833"/>
                  </a:lnTo>
                  <a:lnTo>
                    <a:pt x="1949" y="1717"/>
                  </a:lnTo>
                  <a:lnTo>
                    <a:pt x="1936" y="1588"/>
                  </a:lnTo>
                  <a:lnTo>
                    <a:pt x="1923" y="1446"/>
                  </a:lnTo>
                  <a:lnTo>
                    <a:pt x="1885" y="1317"/>
                  </a:lnTo>
                  <a:lnTo>
                    <a:pt x="1846" y="1175"/>
                  </a:lnTo>
                  <a:lnTo>
                    <a:pt x="1807" y="1046"/>
                  </a:lnTo>
                  <a:lnTo>
                    <a:pt x="1807" y="1046"/>
                  </a:lnTo>
                  <a:lnTo>
                    <a:pt x="1743" y="904"/>
                  </a:lnTo>
                  <a:lnTo>
                    <a:pt x="1678" y="775"/>
                  </a:lnTo>
                  <a:lnTo>
                    <a:pt x="1614" y="659"/>
                  </a:lnTo>
                  <a:lnTo>
                    <a:pt x="1536" y="556"/>
                  </a:lnTo>
                  <a:lnTo>
                    <a:pt x="1459" y="452"/>
                  </a:lnTo>
                  <a:lnTo>
                    <a:pt x="1382" y="349"/>
                  </a:lnTo>
                  <a:lnTo>
                    <a:pt x="1291" y="272"/>
                  </a:lnTo>
                  <a:lnTo>
                    <a:pt x="1201" y="194"/>
                  </a:lnTo>
                  <a:lnTo>
                    <a:pt x="1111" y="130"/>
                  </a:lnTo>
                  <a:lnTo>
                    <a:pt x="1020" y="78"/>
                  </a:lnTo>
                  <a:lnTo>
                    <a:pt x="917" y="39"/>
                  </a:lnTo>
                  <a:lnTo>
                    <a:pt x="827" y="14"/>
                  </a:lnTo>
                  <a:lnTo>
                    <a:pt x="736" y="1"/>
                  </a:lnTo>
                  <a:lnTo>
                    <a:pt x="646" y="1"/>
                  </a:lnTo>
                  <a:lnTo>
                    <a:pt x="556" y="1"/>
                  </a:lnTo>
                  <a:lnTo>
                    <a:pt x="465" y="26"/>
                  </a:lnTo>
                  <a:lnTo>
                    <a:pt x="465" y="26"/>
                  </a:lnTo>
                  <a:close/>
                </a:path>
              </a:pathLst>
            </a:custGeom>
            <a:solidFill>
              <a:srgbClr val="FFD6B6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7" name="Google Shape;2567;p38"/>
            <p:cNvSpPr/>
            <p:nvPr/>
          </p:nvSpPr>
          <p:spPr>
            <a:xfrm>
              <a:off x="1703388" y="2216397"/>
              <a:ext cx="42419" cy="44882"/>
            </a:xfrm>
            <a:custGeom>
              <a:avLst/>
              <a:gdLst/>
              <a:ahLst/>
              <a:cxnLst/>
              <a:rect l="l" t="t" r="r" b="b"/>
              <a:pathLst>
                <a:path w="1343" h="1421" extrusionOk="0">
                  <a:moveTo>
                    <a:pt x="569" y="1"/>
                  </a:moveTo>
                  <a:lnTo>
                    <a:pt x="569" y="1"/>
                  </a:lnTo>
                  <a:lnTo>
                    <a:pt x="427" y="40"/>
                  </a:lnTo>
                  <a:lnTo>
                    <a:pt x="311" y="104"/>
                  </a:lnTo>
                  <a:lnTo>
                    <a:pt x="207" y="182"/>
                  </a:lnTo>
                  <a:lnTo>
                    <a:pt x="117" y="285"/>
                  </a:lnTo>
                  <a:lnTo>
                    <a:pt x="52" y="401"/>
                  </a:lnTo>
                  <a:lnTo>
                    <a:pt x="14" y="530"/>
                  </a:lnTo>
                  <a:lnTo>
                    <a:pt x="1" y="672"/>
                  </a:lnTo>
                  <a:lnTo>
                    <a:pt x="1" y="814"/>
                  </a:lnTo>
                  <a:lnTo>
                    <a:pt x="1" y="814"/>
                  </a:lnTo>
                  <a:lnTo>
                    <a:pt x="40" y="956"/>
                  </a:lnTo>
                  <a:lnTo>
                    <a:pt x="104" y="1085"/>
                  </a:lnTo>
                  <a:lnTo>
                    <a:pt x="182" y="1188"/>
                  </a:lnTo>
                  <a:lnTo>
                    <a:pt x="272" y="1278"/>
                  </a:lnTo>
                  <a:lnTo>
                    <a:pt x="388" y="1356"/>
                  </a:lnTo>
                  <a:lnTo>
                    <a:pt x="517" y="1395"/>
                  </a:lnTo>
                  <a:lnTo>
                    <a:pt x="646" y="1420"/>
                  </a:lnTo>
                  <a:lnTo>
                    <a:pt x="775" y="1420"/>
                  </a:lnTo>
                  <a:lnTo>
                    <a:pt x="775" y="1420"/>
                  </a:lnTo>
                  <a:lnTo>
                    <a:pt x="917" y="1382"/>
                  </a:lnTo>
                  <a:lnTo>
                    <a:pt x="1033" y="1317"/>
                  </a:lnTo>
                  <a:lnTo>
                    <a:pt x="1136" y="1240"/>
                  </a:lnTo>
                  <a:lnTo>
                    <a:pt x="1227" y="1137"/>
                  </a:lnTo>
                  <a:lnTo>
                    <a:pt x="1291" y="1020"/>
                  </a:lnTo>
                  <a:lnTo>
                    <a:pt x="1330" y="891"/>
                  </a:lnTo>
                  <a:lnTo>
                    <a:pt x="1343" y="749"/>
                  </a:lnTo>
                  <a:lnTo>
                    <a:pt x="1343" y="607"/>
                  </a:lnTo>
                  <a:lnTo>
                    <a:pt x="1343" y="607"/>
                  </a:lnTo>
                  <a:lnTo>
                    <a:pt x="1304" y="466"/>
                  </a:lnTo>
                  <a:lnTo>
                    <a:pt x="1240" y="336"/>
                  </a:lnTo>
                  <a:lnTo>
                    <a:pt x="1162" y="233"/>
                  </a:lnTo>
                  <a:lnTo>
                    <a:pt x="1072" y="143"/>
                  </a:lnTo>
                  <a:lnTo>
                    <a:pt x="956" y="65"/>
                  </a:lnTo>
                  <a:lnTo>
                    <a:pt x="827" y="27"/>
                  </a:lnTo>
                  <a:lnTo>
                    <a:pt x="698" y="1"/>
                  </a:lnTo>
                  <a:lnTo>
                    <a:pt x="569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D0A785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8" name="Google Shape;2568;p38"/>
            <p:cNvSpPr/>
            <p:nvPr/>
          </p:nvSpPr>
          <p:spPr>
            <a:xfrm>
              <a:off x="1704620" y="2198078"/>
              <a:ext cx="63202" cy="62380"/>
            </a:xfrm>
            <a:custGeom>
              <a:avLst/>
              <a:gdLst/>
              <a:ahLst/>
              <a:cxnLst/>
              <a:rect l="l" t="t" r="r" b="b"/>
              <a:pathLst>
                <a:path w="2001" h="1975" extrusionOk="0">
                  <a:moveTo>
                    <a:pt x="839" y="13"/>
                  </a:moveTo>
                  <a:lnTo>
                    <a:pt x="839" y="13"/>
                  </a:lnTo>
                  <a:lnTo>
                    <a:pt x="749" y="26"/>
                  </a:lnTo>
                  <a:lnTo>
                    <a:pt x="646" y="65"/>
                  </a:lnTo>
                  <a:lnTo>
                    <a:pt x="555" y="104"/>
                  </a:lnTo>
                  <a:lnTo>
                    <a:pt x="465" y="142"/>
                  </a:lnTo>
                  <a:lnTo>
                    <a:pt x="388" y="207"/>
                  </a:lnTo>
                  <a:lnTo>
                    <a:pt x="310" y="258"/>
                  </a:lnTo>
                  <a:lnTo>
                    <a:pt x="246" y="336"/>
                  </a:lnTo>
                  <a:lnTo>
                    <a:pt x="194" y="400"/>
                  </a:lnTo>
                  <a:lnTo>
                    <a:pt x="130" y="491"/>
                  </a:lnTo>
                  <a:lnTo>
                    <a:pt x="91" y="568"/>
                  </a:lnTo>
                  <a:lnTo>
                    <a:pt x="52" y="658"/>
                  </a:lnTo>
                  <a:lnTo>
                    <a:pt x="26" y="749"/>
                  </a:lnTo>
                  <a:lnTo>
                    <a:pt x="1" y="839"/>
                  </a:lnTo>
                  <a:lnTo>
                    <a:pt x="1" y="942"/>
                  </a:lnTo>
                  <a:lnTo>
                    <a:pt x="1" y="1046"/>
                  </a:lnTo>
                  <a:lnTo>
                    <a:pt x="1" y="1149"/>
                  </a:lnTo>
                  <a:lnTo>
                    <a:pt x="1" y="1149"/>
                  </a:lnTo>
                  <a:lnTo>
                    <a:pt x="26" y="1239"/>
                  </a:lnTo>
                  <a:lnTo>
                    <a:pt x="52" y="1342"/>
                  </a:lnTo>
                  <a:lnTo>
                    <a:pt x="91" y="1433"/>
                  </a:lnTo>
                  <a:lnTo>
                    <a:pt x="143" y="1510"/>
                  </a:lnTo>
                  <a:lnTo>
                    <a:pt x="194" y="1587"/>
                  </a:lnTo>
                  <a:lnTo>
                    <a:pt x="259" y="1665"/>
                  </a:lnTo>
                  <a:lnTo>
                    <a:pt x="323" y="1729"/>
                  </a:lnTo>
                  <a:lnTo>
                    <a:pt x="401" y="1794"/>
                  </a:lnTo>
                  <a:lnTo>
                    <a:pt x="478" y="1846"/>
                  </a:lnTo>
                  <a:lnTo>
                    <a:pt x="568" y="1884"/>
                  </a:lnTo>
                  <a:lnTo>
                    <a:pt x="659" y="1923"/>
                  </a:lnTo>
                  <a:lnTo>
                    <a:pt x="749" y="1949"/>
                  </a:lnTo>
                  <a:lnTo>
                    <a:pt x="839" y="1975"/>
                  </a:lnTo>
                  <a:lnTo>
                    <a:pt x="943" y="1975"/>
                  </a:lnTo>
                  <a:lnTo>
                    <a:pt x="1046" y="1975"/>
                  </a:lnTo>
                  <a:lnTo>
                    <a:pt x="1149" y="1975"/>
                  </a:lnTo>
                  <a:lnTo>
                    <a:pt x="1149" y="1975"/>
                  </a:lnTo>
                  <a:lnTo>
                    <a:pt x="1252" y="1949"/>
                  </a:lnTo>
                  <a:lnTo>
                    <a:pt x="1343" y="1923"/>
                  </a:lnTo>
                  <a:lnTo>
                    <a:pt x="1433" y="1884"/>
                  </a:lnTo>
                  <a:lnTo>
                    <a:pt x="1523" y="1833"/>
                  </a:lnTo>
                  <a:lnTo>
                    <a:pt x="1601" y="1781"/>
                  </a:lnTo>
                  <a:lnTo>
                    <a:pt x="1678" y="1717"/>
                  </a:lnTo>
                  <a:lnTo>
                    <a:pt x="1743" y="1652"/>
                  </a:lnTo>
                  <a:lnTo>
                    <a:pt x="1807" y="1575"/>
                  </a:lnTo>
                  <a:lnTo>
                    <a:pt x="1859" y="1497"/>
                  </a:lnTo>
                  <a:lnTo>
                    <a:pt x="1897" y="1407"/>
                  </a:lnTo>
                  <a:lnTo>
                    <a:pt x="1936" y="1316"/>
                  </a:lnTo>
                  <a:lnTo>
                    <a:pt x="1962" y="1226"/>
                  </a:lnTo>
                  <a:lnTo>
                    <a:pt x="1988" y="1136"/>
                  </a:lnTo>
                  <a:lnTo>
                    <a:pt x="2001" y="1033"/>
                  </a:lnTo>
                  <a:lnTo>
                    <a:pt x="2001" y="942"/>
                  </a:lnTo>
                  <a:lnTo>
                    <a:pt x="1988" y="839"/>
                  </a:lnTo>
                  <a:lnTo>
                    <a:pt x="1988" y="839"/>
                  </a:lnTo>
                  <a:lnTo>
                    <a:pt x="1962" y="736"/>
                  </a:lnTo>
                  <a:lnTo>
                    <a:pt x="1936" y="645"/>
                  </a:lnTo>
                  <a:lnTo>
                    <a:pt x="1897" y="555"/>
                  </a:lnTo>
                  <a:lnTo>
                    <a:pt x="1846" y="465"/>
                  </a:lnTo>
                  <a:lnTo>
                    <a:pt x="1794" y="387"/>
                  </a:lnTo>
                  <a:lnTo>
                    <a:pt x="1730" y="310"/>
                  </a:lnTo>
                  <a:lnTo>
                    <a:pt x="1665" y="245"/>
                  </a:lnTo>
                  <a:lnTo>
                    <a:pt x="1588" y="194"/>
                  </a:lnTo>
                  <a:lnTo>
                    <a:pt x="1510" y="142"/>
                  </a:lnTo>
                  <a:lnTo>
                    <a:pt x="1420" y="91"/>
                  </a:lnTo>
                  <a:lnTo>
                    <a:pt x="1330" y="52"/>
                  </a:lnTo>
                  <a:lnTo>
                    <a:pt x="1239" y="26"/>
                  </a:lnTo>
                  <a:lnTo>
                    <a:pt x="1149" y="13"/>
                  </a:lnTo>
                  <a:lnTo>
                    <a:pt x="1046" y="0"/>
                  </a:lnTo>
                  <a:lnTo>
                    <a:pt x="943" y="0"/>
                  </a:lnTo>
                  <a:lnTo>
                    <a:pt x="839" y="13"/>
                  </a:lnTo>
                  <a:lnTo>
                    <a:pt x="839" y="13"/>
                  </a:lnTo>
                  <a:close/>
                </a:path>
              </a:pathLst>
            </a:custGeom>
            <a:solidFill>
              <a:srgbClr val="FFD6B6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1659801" y="2149564"/>
              <a:ext cx="37112" cy="37112"/>
            </a:xfrm>
            <a:custGeom>
              <a:avLst/>
              <a:gdLst/>
              <a:ahLst/>
              <a:cxnLst/>
              <a:rect l="l" t="t" r="r" b="b"/>
              <a:pathLst>
                <a:path w="1175" h="1175" extrusionOk="0">
                  <a:moveTo>
                    <a:pt x="503" y="1"/>
                  </a:moveTo>
                  <a:lnTo>
                    <a:pt x="503" y="1"/>
                  </a:lnTo>
                  <a:lnTo>
                    <a:pt x="387" y="26"/>
                  </a:lnTo>
                  <a:lnTo>
                    <a:pt x="284" y="78"/>
                  </a:lnTo>
                  <a:lnTo>
                    <a:pt x="194" y="156"/>
                  </a:lnTo>
                  <a:lnTo>
                    <a:pt x="116" y="233"/>
                  </a:lnTo>
                  <a:lnTo>
                    <a:pt x="65" y="336"/>
                  </a:lnTo>
                  <a:lnTo>
                    <a:pt x="26" y="439"/>
                  </a:lnTo>
                  <a:lnTo>
                    <a:pt x="0" y="556"/>
                  </a:lnTo>
                  <a:lnTo>
                    <a:pt x="13" y="672"/>
                  </a:lnTo>
                  <a:lnTo>
                    <a:pt x="13" y="672"/>
                  </a:lnTo>
                  <a:lnTo>
                    <a:pt x="39" y="788"/>
                  </a:lnTo>
                  <a:lnTo>
                    <a:pt x="90" y="891"/>
                  </a:lnTo>
                  <a:lnTo>
                    <a:pt x="155" y="981"/>
                  </a:lnTo>
                  <a:lnTo>
                    <a:pt x="245" y="1059"/>
                  </a:lnTo>
                  <a:lnTo>
                    <a:pt x="336" y="1110"/>
                  </a:lnTo>
                  <a:lnTo>
                    <a:pt x="452" y="1149"/>
                  </a:lnTo>
                  <a:lnTo>
                    <a:pt x="568" y="1175"/>
                  </a:lnTo>
                  <a:lnTo>
                    <a:pt x="684" y="1162"/>
                  </a:lnTo>
                  <a:lnTo>
                    <a:pt x="684" y="1162"/>
                  </a:lnTo>
                  <a:lnTo>
                    <a:pt x="800" y="1136"/>
                  </a:lnTo>
                  <a:lnTo>
                    <a:pt x="903" y="1085"/>
                  </a:lnTo>
                  <a:lnTo>
                    <a:pt x="994" y="1020"/>
                  </a:lnTo>
                  <a:lnTo>
                    <a:pt x="1071" y="930"/>
                  </a:lnTo>
                  <a:lnTo>
                    <a:pt x="1123" y="839"/>
                  </a:lnTo>
                  <a:lnTo>
                    <a:pt x="1161" y="723"/>
                  </a:lnTo>
                  <a:lnTo>
                    <a:pt x="1174" y="607"/>
                  </a:lnTo>
                  <a:lnTo>
                    <a:pt x="1174" y="491"/>
                  </a:lnTo>
                  <a:lnTo>
                    <a:pt x="1174" y="491"/>
                  </a:lnTo>
                  <a:lnTo>
                    <a:pt x="1149" y="375"/>
                  </a:lnTo>
                  <a:lnTo>
                    <a:pt x="1097" y="272"/>
                  </a:lnTo>
                  <a:lnTo>
                    <a:pt x="1020" y="181"/>
                  </a:lnTo>
                  <a:lnTo>
                    <a:pt x="942" y="104"/>
                  </a:lnTo>
                  <a:lnTo>
                    <a:pt x="839" y="52"/>
                  </a:lnTo>
                  <a:lnTo>
                    <a:pt x="736" y="14"/>
                  </a:lnTo>
                  <a:lnTo>
                    <a:pt x="620" y="1"/>
                  </a:lnTo>
                  <a:lnTo>
                    <a:pt x="503" y="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1512650" y="2596261"/>
              <a:ext cx="310196" cy="160610"/>
            </a:xfrm>
            <a:custGeom>
              <a:avLst/>
              <a:gdLst/>
              <a:ahLst/>
              <a:cxnLst/>
              <a:rect l="l" t="t" r="r" b="b"/>
              <a:pathLst>
                <a:path w="9821" h="5085" extrusionOk="0">
                  <a:moveTo>
                    <a:pt x="1085" y="1652"/>
                  </a:moveTo>
                  <a:lnTo>
                    <a:pt x="8724" y="1"/>
                  </a:lnTo>
                  <a:lnTo>
                    <a:pt x="9821" y="2672"/>
                  </a:lnTo>
                  <a:lnTo>
                    <a:pt x="4182" y="4672"/>
                  </a:lnTo>
                  <a:lnTo>
                    <a:pt x="4182" y="4672"/>
                  </a:lnTo>
                  <a:lnTo>
                    <a:pt x="3730" y="4814"/>
                  </a:lnTo>
                  <a:lnTo>
                    <a:pt x="3304" y="4930"/>
                  </a:lnTo>
                  <a:lnTo>
                    <a:pt x="2917" y="5007"/>
                  </a:lnTo>
                  <a:lnTo>
                    <a:pt x="2543" y="5059"/>
                  </a:lnTo>
                  <a:lnTo>
                    <a:pt x="2207" y="5085"/>
                  </a:lnTo>
                  <a:lnTo>
                    <a:pt x="1898" y="5085"/>
                  </a:lnTo>
                  <a:lnTo>
                    <a:pt x="1614" y="5046"/>
                  </a:lnTo>
                  <a:lnTo>
                    <a:pt x="1356" y="4994"/>
                  </a:lnTo>
                  <a:lnTo>
                    <a:pt x="1123" y="4917"/>
                  </a:lnTo>
                  <a:lnTo>
                    <a:pt x="917" y="4827"/>
                  </a:lnTo>
                  <a:lnTo>
                    <a:pt x="723" y="4711"/>
                  </a:lnTo>
                  <a:lnTo>
                    <a:pt x="569" y="4582"/>
                  </a:lnTo>
                  <a:lnTo>
                    <a:pt x="427" y="4453"/>
                  </a:lnTo>
                  <a:lnTo>
                    <a:pt x="298" y="4298"/>
                  </a:lnTo>
                  <a:lnTo>
                    <a:pt x="207" y="4130"/>
                  </a:lnTo>
                  <a:lnTo>
                    <a:pt x="130" y="3962"/>
                  </a:lnTo>
                  <a:lnTo>
                    <a:pt x="65" y="3782"/>
                  </a:lnTo>
                  <a:lnTo>
                    <a:pt x="27" y="3601"/>
                  </a:lnTo>
                  <a:lnTo>
                    <a:pt x="1" y="3420"/>
                  </a:lnTo>
                  <a:lnTo>
                    <a:pt x="1" y="3240"/>
                  </a:lnTo>
                  <a:lnTo>
                    <a:pt x="14" y="3046"/>
                  </a:lnTo>
                  <a:lnTo>
                    <a:pt x="39" y="2865"/>
                  </a:lnTo>
                  <a:lnTo>
                    <a:pt x="91" y="2698"/>
                  </a:lnTo>
                  <a:lnTo>
                    <a:pt x="143" y="2530"/>
                  </a:lnTo>
                  <a:lnTo>
                    <a:pt x="220" y="2362"/>
                  </a:lnTo>
                  <a:lnTo>
                    <a:pt x="310" y="2220"/>
                  </a:lnTo>
                  <a:lnTo>
                    <a:pt x="414" y="2078"/>
                  </a:lnTo>
                  <a:lnTo>
                    <a:pt x="517" y="1962"/>
                  </a:lnTo>
                  <a:lnTo>
                    <a:pt x="646" y="1859"/>
                  </a:lnTo>
                  <a:lnTo>
                    <a:pt x="788" y="1768"/>
                  </a:lnTo>
                  <a:lnTo>
                    <a:pt x="930" y="1691"/>
                  </a:lnTo>
                  <a:lnTo>
                    <a:pt x="1085" y="1652"/>
                  </a:lnTo>
                  <a:lnTo>
                    <a:pt x="1085" y="1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1268945" y="2325236"/>
              <a:ext cx="319135" cy="704725"/>
            </a:xfrm>
            <a:custGeom>
              <a:avLst/>
              <a:gdLst/>
              <a:ahLst/>
              <a:cxnLst/>
              <a:rect l="l" t="t" r="r" b="b"/>
              <a:pathLst>
                <a:path w="10104" h="22312" extrusionOk="0">
                  <a:moveTo>
                    <a:pt x="103" y="11408"/>
                  </a:moveTo>
                  <a:lnTo>
                    <a:pt x="103" y="11408"/>
                  </a:lnTo>
                  <a:lnTo>
                    <a:pt x="90" y="11743"/>
                  </a:lnTo>
                  <a:lnTo>
                    <a:pt x="65" y="12195"/>
                  </a:lnTo>
                  <a:lnTo>
                    <a:pt x="39" y="13408"/>
                  </a:lnTo>
                  <a:lnTo>
                    <a:pt x="13" y="14930"/>
                  </a:lnTo>
                  <a:lnTo>
                    <a:pt x="0" y="16608"/>
                  </a:lnTo>
                  <a:lnTo>
                    <a:pt x="0" y="18298"/>
                  </a:lnTo>
                  <a:lnTo>
                    <a:pt x="13" y="19847"/>
                  </a:lnTo>
                  <a:lnTo>
                    <a:pt x="52" y="21124"/>
                  </a:lnTo>
                  <a:lnTo>
                    <a:pt x="78" y="21615"/>
                  </a:lnTo>
                  <a:lnTo>
                    <a:pt x="103" y="21976"/>
                  </a:lnTo>
                  <a:lnTo>
                    <a:pt x="103" y="21976"/>
                  </a:lnTo>
                  <a:lnTo>
                    <a:pt x="658" y="22079"/>
                  </a:lnTo>
                  <a:lnTo>
                    <a:pt x="1213" y="22170"/>
                  </a:lnTo>
                  <a:lnTo>
                    <a:pt x="1768" y="22247"/>
                  </a:lnTo>
                  <a:lnTo>
                    <a:pt x="2336" y="22286"/>
                  </a:lnTo>
                  <a:lnTo>
                    <a:pt x="2904" y="22312"/>
                  </a:lnTo>
                  <a:lnTo>
                    <a:pt x="3484" y="22299"/>
                  </a:lnTo>
                  <a:lnTo>
                    <a:pt x="4078" y="22273"/>
                  </a:lnTo>
                  <a:lnTo>
                    <a:pt x="4684" y="22208"/>
                  </a:lnTo>
                  <a:lnTo>
                    <a:pt x="5291" y="22118"/>
                  </a:lnTo>
                  <a:lnTo>
                    <a:pt x="5923" y="22015"/>
                  </a:lnTo>
                  <a:lnTo>
                    <a:pt x="6568" y="21860"/>
                  </a:lnTo>
                  <a:lnTo>
                    <a:pt x="7226" y="21692"/>
                  </a:lnTo>
                  <a:lnTo>
                    <a:pt x="7910" y="21486"/>
                  </a:lnTo>
                  <a:lnTo>
                    <a:pt x="8620" y="21241"/>
                  </a:lnTo>
                  <a:lnTo>
                    <a:pt x="9356" y="20970"/>
                  </a:lnTo>
                  <a:lnTo>
                    <a:pt x="10104" y="20673"/>
                  </a:lnTo>
                  <a:lnTo>
                    <a:pt x="10104" y="20673"/>
                  </a:lnTo>
                  <a:lnTo>
                    <a:pt x="9962" y="20221"/>
                  </a:lnTo>
                  <a:lnTo>
                    <a:pt x="9820" y="19744"/>
                  </a:lnTo>
                  <a:lnTo>
                    <a:pt x="9678" y="19253"/>
                  </a:lnTo>
                  <a:lnTo>
                    <a:pt x="9536" y="18737"/>
                  </a:lnTo>
                  <a:lnTo>
                    <a:pt x="9278" y="17679"/>
                  </a:lnTo>
                  <a:lnTo>
                    <a:pt x="9033" y="16556"/>
                  </a:lnTo>
                  <a:lnTo>
                    <a:pt x="8788" y="15395"/>
                  </a:lnTo>
                  <a:lnTo>
                    <a:pt x="8556" y="14208"/>
                  </a:lnTo>
                  <a:lnTo>
                    <a:pt x="8323" y="12995"/>
                  </a:lnTo>
                  <a:lnTo>
                    <a:pt x="8104" y="11756"/>
                  </a:lnTo>
                  <a:lnTo>
                    <a:pt x="7678" y="9291"/>
                  </a:lnTo>
                  <a:lnTo>
                    <a:pt x="7252" y="6878"/>
                  </a:lnTo>
                  <a:lnTo>
                    <a:pt x="7033" y="5730"/>
                  </a:lnTo>
                  <a:lnTo>
                    <a:pt x="6813" y="4607"/>
                  </a:lnTo>
                  <a:lnTo>
                    <a:pt x="6581" y="3549"/>
                  </a:lnTo>
                  <a:lnTo>
                    <a:pt x="6362" y="2542"/>
                  </a:lnTo>
                  <a:lnTo>
                    <a:pt x="6362" y="2542"/>
                  </a:lnTo>
                  <a:lnTo>
                    <a:pt x="5897" y="2336"/>
                  </a:lnTo>
                  <a:lnTo>
                    <a:pt x="5433" y="2104"/>
                  </a:lnTo>
                  <a:lnTo>
                    <a:pt x="5213" y="1975"/>
                  </a:lnTo>
                  <a:lnTo>
                    <a:pt x="4994" y="1846"/>
                  </a:lnTo>
                  <a:lnTo>
                    <a:pt x="4775" y="1704"/>
                  </a:lnTo>
                  <a:lnTo>
                    <a:pt x="4555" y="1549"/>
                  </a:lnTo>
                  <a:lnTo>
                    <a:pt x="4336" y="1394"/>
                  </a:lnTo>
                  <a:lnTo>
                    <a:pt x="4129" y="1226"/>
                  </a:lnTo>
                  <a:lnTo>
                    <a:pt x="3923" y="1046"/>
                  </a:lnTo>
                  <a:lnTo>
                    <a:pt x="3729" y="852"/>
                  </a:lnTo>
                  <a:lnTo>
                    <a:pt x="3536" y="658"/>
                  </a:lnTo>
                  <a:lnTo>
                    <a:pt x="3355" y="452"/>
                  </a:lnTo>
                  <a:lnTo>
                    <a:pt x="3175" y="233"/>
                  </a:lnTo>
                  <a:lnTo>
                    <a:pt x="2994" y="0"/>
                  </a:lnTo>
                  <a:lnTo>
                    <a:pt x="2994" y="0"/>
                  </a:lnTo>
                  <a:lnTo>
                    <a:pt x="2697" y="491"/>
                  </a:lnTo>
                  <a:lnTo>
                    <a:pt x="2516" y="800"/>
                  </a:lnTo>
                  <a:lnTo>
                    <a:pt x="2336" y="1149"/>
                  </a:lnTo>
                  <a:lnTo>
                    <a:pt x="2129" y="1549"/>
                  </a:lnTo>
                  <a:lnTo>
                    <a:pt x="1936" y="2000"/>
                  </a:lnTo>
                  <a:lnTo>
                    <a:pt x="1729" y="2530"/>
                  </a:lnTo>
                  <a:lnTo>
                    <a:pt x="1523" y="3136"/>
                  </a:lnTo>
                  <a:lnTo>
                    <a:pt x="1316" y="3807"/>
                  </a:lnTo>
                  <a:lnTo>
                    <a:pt x="1110" y="4581"/>
                  </a:lnTo>
                  <a:lnTo>
                    <a:pt x="916" y="5446"/>
                  </a:lnTo>
                  <a:lnTo>
                    <a:pt x="723" y="6401"/>
                  </a:lnTo>
                  <a:lnTo>
                    <a:pt x="555" y="7472"/>
                  </a:lnTo>
                  <a:lnTo>
                    <a:pt x="465" y="8053"/>
                  </a:lnTo>
                  <a:lnTo>
                    <a:pt x="387" y="8659"/>
                  </a:lnTo>
                  <a:lnTo>
                    <a:pt x="310" y="9304"/>
                  </a:lnTo>
                  <a:lnTo>
                    <a:pt x="232" y="9975"/>
                  </a:lnTo>
                  <a:lnTo>
                    <a:pt x="168" y="10672"/>
                  </a:lnTo>
                  <a:lnTo>
                    <a:pt x="103" y="11408"/>
                  </a:lnTo>
                  <a:lnTo>
                    <a:pt x="103" y="114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1314174" y="2400628"/>
              <a:ext cx="213609" cy="336696"/>
            </a:xfrm>
            <a:custGeom>
              <a:avLst/>
              <a:gdLst/>
              <a:ahLst/>
              <a:cxnLst/>
              <a:rect l="l" t="t" r="r" b="b"/>
              <a:pathLst>
                <a:path w="6763" h="10660" extrusionOk="0">
                  <a:moveTo>
                    <a:pt x="4375" y="917"/>
                  </a:moveTo>
                  <a:lnTo>
                    <a:pt x="5007" y="1910"/>
                  </a:lnTo>
                  <a:lnTo>
                    <a:pt x="6762" y="10659"/>
                  </a:lnTo>
                  <a:lnTo>
                    <a:pt x="1136" y="4594"/>
                  </a:lnTo>
                  <a:lnTo>
                    <a:pt x="1136" y="4594"/>
                  </a:lnTo>
                  <a:lnTo>
                    <a:pt x="981" y="4414"/>
                  </a:lnTo>
                  <a:lnTo>
                    <a:pt x="839" y="4246"/>
                  </a:lnTo>
                  <a:lnTo>
                    <a:pt x="710" y="4078"/>
                  </a:lnTo>
                  <a:lnTo>
                    <a:pt x="594" y="3923"/>
                  </a:lnTo>
                  <a:lnTo>
                    <a:pt x="491" y="3756"/>
                  </a:lnTo>
                  <a:lnTo>
                    <a:pt x="400" y="3601"/>
                  </a:lnTo>
                  <a:lnTo>
                    <a:pt x="310" y="3433"/>
                  </a:lnTo>
                  <a:lnTo>
                    <a:pt x="246" y="3278"/>
                  </a:lnTo>
                  <a:lnTo>
                    <a:pt x="181" y="3136"/>
                  </a:lnTo>
                  <a:lnTo>
                    <a:pt x="130" y="2981"/>
                  </a:lnTo>
                  <a:lnTo>
                    <a:pt x="78" y="2840"/>
                  </a:lnTo>
                  <a:lnTo>
                    <a:pt x="52" y="2698"/>
                  </a:lnTo>
                  <a:lnTo>
                    <a:pt x="26" y="2556"/>
                  </a:lnTo>
                  <a:lnTo>
                    <a:pt x="13" y="2414"/>
                  </a:lnTo>
                  <a:lnTo>
                    <a:pt x="0" y="2285"/>
                  </a:lnTo>
                  <a:lnTo>
                    <a:pt x="0" y="2143"/>
                  </a:lnTo>
                  <a:lnTo>
                    <a:pt x="13" y="2014"/>
                  </a:lnTo>
                  <a:lnTo>
                    <a:pt x="26" y="1898"/>
                  </a:lnTo>
                  <a:lnTo>
                    <a:pt x="52" y="1768"/>
                  </a:lnTo>
                  <a:lnTo>
                    <a:pt x="91" y="1652"/>
                  </a:lnTo>
                  <a:lnTo>
                    <a:pt x="168" y="1420"/>
                  </a:lnTo>
                  <a:lnTo>
                    <a:pt x="284" y="1214"/>
                  </a:lnTo>
                  <a:lnTo>
                    <a:pt x="413" y="1020"/>
                  </a:lnTo>
                  <a:lnTo>
                    <a:pt x="568" y="839"/>
                  </a:lnTo>
                  <a:lnTo>
                    <a:pt x="749" y="672"/>
                  </a:lnTo>
                  <a:lnTo>
                    <a:pt x="930" y="517"/>
                  </a:lnTo>
                  <a:lnTo>
                    <a:pt x="1136" y="388"/>
                  </a:lnTo>
                  <a:lnTo>
                    <a:pt x="1355" y="272"/>
                  </a:lnTo>
                  <a:lnTo>
                    <a:pt x="1575" y="181"/>
                  </a:lnTo>
                  <a:lnTo>
                    <a:pt x="1807" y="104"/>
                  </a:lnTo>
                  <a:lnTo>
                    <a:pt x="2052" y="52"/>
                  </a:lnTo>
                  <a:lnTo>
                    <a:pt x="2297" y="14"/>
                  </a:lnTo>
                  <a:lnTo>
                    <a:pt x="2530" y="1"/>
                  </a:lnTo>
                  <a:lnTo>
                    <a:pt x="2775" y="14"/>
                  </a:lnTo>
                  <a:lnTo>
                    <a:pt x="3007" y="39"/>
                  </a:lnTo>
                  <a:lnTo>
                    <a:pt x="3239" y="91"/>
                  </a:lnTo>
                  <a:lnTo>
                    <a:pt x="3459" y="168"/>
                  </a:lnTo>
                  <a:lnTo>
                    <a:pt x="3678" y="272"/>
                  </a:lnTo>
                  <a:lnTo>
                    <a:pt x="3872" y="388"/>
                  </a:lnTo>
                  <a:lnTo>
                    <a:pt x="4065" y="543"/>
                  </a:lnTo>
                  <a:lnTo>
                    <a:pt x="4143" y="620"/>
                  </a:lnTo>
                  <a:lnTo>
                    <a:pt x="4233" y="710"/>
                  </a:lnTo>
                  <a:lnTo>
                    <a:pt x="4298" y="814"/>
                  </a:lnTo>
                  <a:lnTo>
                    <a:pt x="4375" y="917"/>
                  </a:lnTo>
                  <a:lnTo>
                    <a:pt x="4375" y="917"/>
                  </a:lnTo>
                  <a:close/>
                </a:path>
              </a:pathLst>
            </a:custGeom>
            <a:solidFill>
              <a:srgbClr val="00CCB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1331703" y="2416515"/>
              <a:ext cx="280854" cy="336285"/>
            </a:xfrm>
            <a:custGeom>
              <a:avLst/>
              <a:gdLst/>
              <a:ahLst/>
              <a:cxnLst/>
              <a:rect l="l" t="t" r="r" b="b"/>
              <a:pathLst>
                <a:path w="8892" h="10647" extrusionOk="0">
                  <a:moveTo>
                    <a:pt x="4168" y="1059"/>
                  </a:moveTo>
                  <a:lnTo>
                    <a:pt x="8891" y="8234"/>
                  </a:lnTo>
                  <a:lnTo>
                    <a:pt x="6633" y="10647"/>
                  </a:lnTo>
                  <a:lnTo>
                    <a:pt x="1097" y="4130"/>
                  </a:lnTo>
                  <a:lnTo>
                    <a:pt x="1097" y="4130"/>
                  </a:lnTo>
                  <a:lnTo>
                    <a:pt x="813" y="3769"/>
                  </a:lnTo>
                  <a:lnTo>
                    <a:pt x="581" y="3433"/>
                  </a:lnTo>
                  <a:lnTo>
                    <a:pt x="387" y="3111"/>
                  </a:lnTo>
                  <a:lnTo>
                    <a:pt x="233" y="2801"/>
                  </a:lnTo>
                  <a:lnTo>
                    <a:pt x="116" y="2517"/>
                  </a:lnTo>
                  <a:lnTo>
                    <a:pt x="52" y="2233"/>
                  </a:lnTo>
                  <a:lnTo>
                    <a:pt x="26" y="2104"/>
                  </a:lnTo>
                  <a:lnTo>
                    <a:pt x="0" y="1962"/>
                  </a:lnTo>
                  <a:lnTo>
                    <a:pt x="0" y="1846"/>
                  </a:lnTo>
                  <a:lnTo>
                    <a:pt x="0" y="1717"/>
                  </a:lnTo>
                  <a:lnTo>
                    <a:pt x="0" y="1601"/>
                  </a:lnTo>
                  <a:lnTo>
                    <a:pt x="26" y="1485"/>
                  </a:lnTo>
                  <a:lnTo>
                    <a:pt x="65" y="1265"/>
                  </a:lnTo>
                  <a:lnTo>
                    <a:pt x="142" y="1072"/>
                  </a:lnTo>
                  <a:lnTo>
                    <a:pt x="246" y="878"/>
                  </a:lnTo>
                  <a:lnTo>
                    <a:pt x="375" y="711"/>
                  </a:lnTo>
                  <a:lnTo>
                    <a:pt x="517" y="556"/>
                  </a:lnTo>
                  <a:lnTo>
                    <a:pt x="684" y="427"/>
                  </a:lnTo>
                  <a:lnTo>
                    <a:pt x="852" y="311"/>
                  </a:lnTo>
                  <a:lnTo>
                    <a:pt x="1046" y="207"/>
                  </a:lnTo>
                  <a:lnTo>
                    <a:pt x="1252" y="130"/>
                  </a:lnTo>
                  <a:lnTo>
                    <a:pt x="1459" y="65"/>
                  </a:lnTo>
                  <a:lnTo>
                    <a:pt x="1691" y="27"/>
                  </a:lnTo>
                  <a:lnTo>
                    <a:pt x="1910" y="1"/>
                  </a:lnTo>
                  <a:lnTo>
                    <a:pt x="2142" y="1"/>
                  </a:lnTo>
                  <a:lnTo>
                    <a:pt x="2375" y="14"/>
                  </a:lnTo>
                  <a:lnTo>
                    <a:pt x="2607" y="40"/>
                  </a:lnTo>
                  <a:lnTo>
                    <a:pt x="2826" y="91"/>
                  </a:lnTo>
                  <a:lnTo>
                    <a:pt x="3046" y="169"/>
                  </a:lnTo>
                  <a:lnTo>
                    <a:pt x="3265" y="259"/>
                  </a:lnTo>
                  <a:lnTo>
                    <a:pt x="3472" y="375"/>
                  </a:lnTo>
                  <a:lnTo>
                    <a:pt x="3665" y="517"/>
                  </a:lnTo>
                  <a:lnTo>
                    <a:pt x="3846" y="672"/>
                  </a:lnTo>
                  <a:lnTo>
                    <a:pt x="4014" y="853"/>
                  </a:lnTo>
                  <a:lnTo>
                    <a:pt x="4168" y="1059"/>
                  </a:lnTo>
                  <a:lnTo>
                    <a:pt x="4168" y="10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1327629" y="1912777"/>
              <a:ext cx="425545" cy="323241"/>
            </a:xfrm>
            <a:custGeom>
              <a:avLst/>
              <a:gdLst/>
              <a:ahLst/>
              <a:cxnLst/>
              <a:rect l="l" t="t" r="r" b="b"/>
              <a:pathLst>
                <a:path w="13473" h="10234" extrusionOk="0">
                  <a:moveTo>
                    <a:pt x="1897" y="10233"/>
                  </a:moveTo>
                  <a:lnTo>
                    <a:pt x="1897" y="10233"/>
                  </a:lnTo>
                  <a:lnTo>
                    <a:pt x="2104" y="10195"/>
                  </a:lnTo>
                  <a:lnTo>
                    <a:pt x="2349" y="10130"/>
                  </a:lnTo>
                  <a:lnTo>
                    <a:pt x="2620" y="10040"/>
                  </a:lnTo>
                  <a:lnTo>
                    <a:pt x="2930" y="9937"/>
                  </a:lnTo>
                  <a:lnTo>
                    <a:pt x="3626" y="9678"/>
                  </a:lnTo>
                  <a:lnTo>
                    <a:pt x="4413" y="9356"/>
                  </a:lnTo>
                  <a:lnTo>
                    <a:pt x="5278" y="8982"/>
                  </a:lnTo>
                  <a:lnTo>
                    <a:pt x="6194" y="8569"/>
                  </a:lnTo>
                  <a:lnTo>
                    <a:pt x="7136" y="8117"/>
                  </a:lnTo>
                  <a:lnTo>
                    <a:pt x="8091" y="7653"/>
                  </a:lnTo>
                  <a:lnTo>
                    <a:pt x="9020" y="7175"/>
                  </a:lnTo>
                  <a:lnTo>
                    <a:pt x="9911" y="6698"/>
                  </a:lnTo>
                  <a:lnTo>
                    <a:pt x="10749" y="6233"/>
                  </a:lnTo>
                  <a:lnTo>
                    <a:pt x="11511" y="5794"/>
                  </a:lnTo>
                  <a:lnTo>
                    <a:pt x="12156" y="5394"/>
                  </a:lnTo>
                  <a:lnTo>
                    <a:pt x="12427" y="5201"/>
                  </a:lnTo>
                  <a:lnTo>
                    <a:pt x="12672" y="5033"/>
                  </a:lnTo>
                  <a:lnTo>
                    <a:pt x="12879" y="4865"/>
                  </a:lnTo>
                  <a:lnTo>
                    <a:pt x="13046" y="4723"/>
                  </a:lnTo>
                  <a:lnTo>
                    <a:pt x="13175" y="4594"/>
                  </a:lnTo>
                  <a:lnTo>
                    <a:pt x="13253" y="4491"/>
                  </a:lnTo>
                  <a:lnTo>
                    <a:pt x="13253" y="4491"/>
                  </a:lnTo>
                  <a:lnTo>
                    <a:pt x="13330" y="4336"/>
                  </a:lnTo>
                  <a:lnTo>
                    <a:pt x="13382" y="4168"/>
                  </a:lnTo>
                  <a:lnTo>
                    <a:pt x="13433" y="4014"/>
                  </a:lnTo>
                  <a:lnTo>
                    <a:pt x="13459" y="3846"/>
                  </a:lnTo>
                  <a:lnTo>
                    <a:pt x="13472" y="3678"/>
                  </a:lnTo>
                  <a:lnTo>
                    <a:pt x="13472" y="3510"/>
                  </a:lnTo>
                  <a:lnTo>
                    <a:pt x="13459" y="3343"/>
                  </a:lnTo>
                  <a:lnTo>
                    <a:pt x="13421" y="3175"/>
                  </a:lnTo>
                  <a:lnTo>
                    <a:pt x="13382" y="3007"/>
                  </a:lnTo>
                  <a:lnTo>
                    <a:pt x="13317" y="2839"/>
                  </a:lnTo>
                  <a:lnTo>
                    <a:pt x="13240" y="2672"/>
                  </a:lnTo>
                  <a:lnTo>
                    <a:pt x="13150" y="2504"/>
                  </a:lnTo>
                  <a:lnTo>
                    <a:pt x="13046" y="2349"/>
                  </a:lnTo>
                  <a:lnTo>
                    <a:pt x="12943" y="2181"/>
                  </a:lnTo>
                  <a:lnTo>
                    <a:pt x="12814" y="2026"/>
                  </a:lnTo>
                  <a:lnTo>
                    <a:pt x="12672" y="1871"/>
                  </a:lnTo>
                  <a:lnTo>
                    <a:pt x="12504" y="1717"/>
                  </a:lnTo>
                  <a:lnTo>
                    <a:pt x="12337" y="1562"/>
                  </a:lnTo>
                  <a:lnTo>
                    <a:pt x="12156" y="1420"/>
                  </a:lnTo>
                  <a:lnTo>
                    <a:pt x="11975" y="1278"/>
                  </a:lnTo>
                  <a:lnTo>
                    <a:pt x="11769" y="1136"/>
                  </a:lnTo>
                  <a:lnTo>
                    <a:pt x="11549" y="1007"/>
                  </a:lnTo>
                  <a:lnTo>
                    <a:pt x="11317" y="891"/>
                  </a:lnTo>
                  <a:lnTo>
                    <a:pt x="11072" y="775"/>
                  </a:lnTo>
                  <a:lnTo>
                    <a:pt x="10827" y="659"/>
                  </a:lnTo>
                  <a:lnTo>
                    <a:pt x="10556" y="555"/>
                  </a:lnTo>
                  <a:lnTo>
                    <a:pt x="10285" y="452"/>
                  </a:lnTo>
                  <a:lnTo>
                    <a:pt x="10001" y="362"/>
                  </a:lnTo>
                  <a:lnTo>
                    <a:pt x="9704" y="284"/>
                  </a:lnTo>
                  <a:lnTo>
                    <a:pt x="9394" y="207"/>
                  </a:lnTo>
                  <a:lnTo>
                    <a:pt x="9085" y="142"/>
                  </a:lnTo>
                  <a:lnTo>
                    <a:pt x="8749" y="91"/>
                  </a:lnTo>
                  <a:lnTo>
                    <a:pt x="8749" y="91"/>
                  </a:lnTo>
                  <a:lnTo>
                    <a:pt x="8414" y="52"/>
                  </a:lnTo>
                  <a:lnTo>
                    <a:pt x="8078" y="26"/>
                  </a:lnTo>
                  <a:lnTo>
                    <a:pt x="7730" y="0"/>
                  </a:lnTo>
                  <a:lnTo>
                    <a:pt x="7381" y="0"/>
                  </a:lnTo>
                  <a:lnTo>
                    <a:pt x="7046" y="13"/>
                  </a:lnTo>
                  <a:lnTo>
                    <a:pt x="6698" y="39"/>
                  </a:lnTo>
                  <a:lnTo>
                    <a:pt x="6362" y="78"/>
                  </a:lnTo>
                  <a:lnTo>
                    <a:pt x="6014" y="117"/>
                  </a:lnTo>
                  <a:lnTo>
                    <a:pt x="5678" y="181"/>
                  </a:lnTo>
                  <a:lnTo>
                    <a:pt x="5343" y="258"/>
                  </a:lnTo>
                  <a:lnTo>
                    <a:pt x="5020" y="349"/>
                  </a:lnTo>
                  <a:lnTo>
                    <a:pt x="4684" y="452"/>
                  </a:lnTo>
                  <a:lnTo>
                    <a:pt x="4375" y="568"/>
                  </a:lnTo>
                  <a:lnTo>
                    <a:pt x="4052" y="697"/>
                  </a:lnTo>
                  <a:lnTo>
                    <a:pt x="3742" y="839"/>
                  </a:lnTo>
                  <a:lnTo>
                    <a:pt x="3446" y="994"/>
                  </a:lnTo>
                  <a:lnTo>
                    <a:pt x="3149" y="1149"/>
                  </a:lnTo>
                  <a:lnTo>
                    <a:pt x="2865" y="1330"/>
                  </a:lnTo>
                  <a:lnTo>
                    <a:pt x="2594" y="1523"/>
                  </a:lnTo>
                  <a:lnTo>
                    <a:pt x="2323" y="1730"/>
                  </a:lnTo>
                  <a:lnTo>
                    <a:pt x="2065" y="1936"/>
                  </a:lnTo>
                  <a:lnTo>
                    <a:pt x="1833" y="2168"/>
                  </a:lnTo>
                  <a:lnTo>
                    <a:pt x="1600" y="2413"/>
                  </a:lnTo>
                  <a:lnTo>
                    <a:pt x="1381" y="2659"/>
                  </a:lnTo>
                  <a:lnTo>
                    <a:pt x="1175" y="2930"/>
                  </a:lnTo>
                  <a:lnTo>
                    <a:pt x="981" y="3201"/>
                  </a:lnTo>
                  <a:lnTo>
                    <a:pt x="800" y="3497"/>
                  </a:lnTo>
                  <a:lnTo>
                    <a:pt x="646" y="3794"/>
                  </a:lnTo>
                  <a:lnTo>
                    <a:pt x="504" y="4117"/>
                  </a:lnTo>
                  <a:lnTo>
                    <a:pt x="375" y="4439"/>
                  </a:lnTo>
                  <a:lnTo>
                    <a:pt x="258" y="4775"/>
                  </a:lnTo>
                  <a:lnTo>
                    <a:pt x="168" y="5123"/>
                  </a:lnTo>
                  <a:lnTo>
                    <a:pt x="168" y="5123"/>
                  </a:lnTo>
                  <a:lnTo>
                    <a:pt x="104" y="5420"/>
                  </a:lnTo>
                  <a:lnTo>
                    <a:pt x="65" y="5730"/>
                  </a:lnTo>
                  <a:lnTo>
                    <a:pt x="26" y="6078"/>
                  </a:lnTo>
                  <a:lnTo>
                    <a:pt x="0" y="6427"/>
                  </a:lnTo>
                  <a:lnTo>
                    <a:pt x="0" y="6788"/>
                  </a:lnTo>
                  <a:lnTo>
                    <a:pt x="13" y="7162"/>
                  </a:lnTo>
                  <a:lnTo>
                    <a:pt x="65" y="7523"/>
                  </a:lnTo>
                  <a:lnTo>
                    <a:pt x="129" y="7898"/>
                  </a:lnTo>
                  <a:lnTo>
                    <a:pt x="168" y="8078"/>
                  </a:lnTo>
                  <a:lnTo>
                    <a:pt x="220" y="8259"/>
                  </a:lnTo>
                  <a:lnTo>
                    <a:pt x="284" y="8440"/>
                  </a:lnTo>
                  <a:lnTo>
                    <a:pt x="349" y="8607"/>
                  </a:lnTo>
                  <a:lnTo>
                    <a:pt x="426" y="8775"/>
                  </a:lnTo>
                  <a:lnTo>
                    <a:pt x="504" y="8943"/>
                  </a:lnTo>
                  <a:lnTo>
                    <a:pt x="607" y="9098"/>
                  </a:lnTo>
                  <a:lnTo>
                    <a:pt x="710" y="9253"/>
                  </a:lnTo>
                  <a:lnTo>
                    <a:pt x="813" y="9407"/>
                  </a:lnTo>
                  <a:lnTo>
                    <a:pt x="942" y="9549"/>
                  </a:lnTo>
                  <a:lnTo>
                    <a:pt x="1071" y="9678"/>
                  </a:lnTo>
                  <a:lnTo>
                    <a:pt x="1213" y="9808"/>
                  </a:lnTo>
                  <a:lnTo>
                    <a:pt x="1368" y="9924"/>
                  </a:lnTo>
                  <a:lnTo>
                    <a:pt x="1536" y="10040"/>
                  </a:lnTo>
                  <a:lnTo>
                    <a:pt x="1717" y="10143"/>
                  </a:lnTo>
                  <a:lnTo>
                    <a:pt x="1897" y="10233"/>
                  </a:lnTo>
                  <a:lnTo>
                    <a:pt x="1897" y="10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1479644" y="2191129"/>
              <a:ext cx="260892" cy="210356"/>
            </a:xfrm>
            <a:custGeom>
              <a:avLst/>
              <a:gdLst/>
              <a:ahLst/>
              <a:cxnLst/>
              <a:rect l="l" t="t" r="r" b="b"/>
              <a:pathLst>
                <a:path w="8260" h="6660" extrusionOk="0">
                  <a:moveTo>
                    <a:pt x="788" y="1"/>
                  </a:moveTo>
                  <a:lnTo>
                    <a:pt x="788" y="1"/>
                  </a:lnTo>
                  <a:lnTo>
                    <a:pt x="891" y="91"/>
                  </a:lnTo>
                  <a:lnTo>
                    <a:pt x="1020" y="182"/>
                  </a:lnTo>
                  <a:lnTo>
                    <a:pt x="1304" y="375"/>
                  </a:lnTo>
                  <a:lnTo>
                    <a:pt x="1626" y="569"/>
                  </a:lnTo>
                  <a:lnTo>
                    <a:pt x="2014" y="749"/>
                  </a:lnTo>
                  <a:lnTo>
                    <a:pt x="2426" y="943"/>
                  </a:lnTo>
                  <a:lnTo>
                    <a:pt x="2891" y="1111"/>
                  </a:lnTo>
                  <a:lnTo>
                    <a:pt x="3368" y="1291"/>
                  </a:lnTo>
                  <a:lnTo>
                    <a:pt x="3872" y="1459"/>
                  </a:lnTo>
                  <a:lnTo>
                    <a:pt x="4388" y="1614"/>
                  </a:lnTo>
                  <a:lnTo>
                    <a:pt x="4930" y="1756"/>
                  </a:lnTo>
                  <a:lnTo>
                    <a:pt x="5459" y="1885"/>
                  </a:lnTo>
                  <a:lnTo>
                    <a:pt x="6001" y="1988"/>
                  </a:lnTo>
                  <a:lnTo>
                    <a:pt x="6530" y="2091"/>
                  </a:lnTo>
                  <a:lnTo>
                    <a:pt x="7046" y="2169"/>
                  </a:lnTo>
                  <a:lnTo>
                    <a:pt x="7549" y="2220"/>
                  </a:lnTo>
                  <a:lnTo>
                    <a:pt x="8027" y="2259"/>
                  </a:lnTo>
                  <a:lnTo>
                    <a:pt x="8027" y="2259"/>
                  </a:lnTo>
                  <a:lnTo>
                    <a:pt x="8091" y="2272"/>
                  </a:lnTo>
                  <a:lnTo>
                    <a:pt x="8143" y="2311"/>
                  </a:lnTo>
                  <a:lnTo>
                    <a:pt x="8195" y="2349"/>
                  </a:lnTo>
                  <a:lnTo>
                    <a:pt x="8220" y="2414"/>
                  </a:lnTo>
                  <a:lnTo>
                    <a:pt x="8246" y="2491"/>
                  </a:lnTo>
                  <a:lnTo>
                    <a:pt x="8259" y="2569"/>
                  </a:lnTo>
                  <a:lnTo>
                    <a:pt x="8259" y="2672"/>
                  </a:lnTo>
                  <a:lnTo>
                    <a:pt x="8246" y="2788"/>
                  </a:lnTo>
                  <a:lnTo>
                    <a:pt x="8220" y="2904"/>
                  </a:lnTo>
                  <a:lnTo>
                    <a:pt x="8195" y="3046"/>
                  </a:lnTo>
                  <a:lnTo>
                    <a:pt x="8091" y="3330"/>
                  </a:lnTo>
                  <a:lnTo>
                    <a:pt x="7949" y="3640"/>
                  </a:lnTo>
                  <a:lnTo>
                    <a:pt x="7769" y="3975"/>
                  </a:lnTo>
                  <a:lnTo>
                    <a:pt x="7549" y="4324"/>
                  </a:lnTo>
                  <a:lnTo>
                    <a:pt x="7433" y="4492"/>
                  </a:lnTo>
                  <a:lnTo>
                    <a:pt x="7291" y="4659"/>
                  </a:lnTo>
                  <a:lnTo>
                    <a:pt x="7149" y="4840"/>
                  </a:lnTo>
                  <a:lnTo>
                    <a:pt x="6995" y="5008"/>
                  </a:lnTo>
                  <a:lnTo>
                    <a:pt x="6840" y="5175"/>
                  </a:lnTo>
                  <a:lnTo>
                    <a:pt x="6659" y="5343"/>
                  </a:lnTo>
                  <a:lnTo>
                    <a:pt x="6478" y="5498"/>
                  </a:lnTo>
                  <a:lnTo>
                    <a:pt x="6285" y="5653"/>
                  </a:lnTo>
                  <a:lnTo>
                    <a:pt x="6091" y="5795"/>
                  </a:lnTo>
                  <a:lnTo>
                    <a:pt x="5885" y="5937"/>
                  </a:lnTo>
                  <a:lnTo>
                    <a:pt x="5665" y="6066"/>
                  </a:lnTo>
                  <a:lnTo>
                    <a:pt x="5433" y="6182"/>
                  </a:lnTo>
                  <a:lnTo>
                    <a:pt x="5201" y="6298"/>
                  </a:lnTo>
                  <a:lnTo>
                    <a:pt x="4956" y="6388"/>
                  </a:lnTo>
                  <a:lnTo>
                    <a:pt x="4956" y="6388"/>
                  </a:lnTo>
                  <a:lnTo>
                    <a:pt x="4775" y="6453"/>
                  </a:lnTo>
                  <a:lnTo>
                    <a:pt x="4594" y="6505"/>
                  </a:lnTo>
                  <a:lnTo>
                    <a:pt x="4401" y="6556"/>
                  </a:lnTo>
                  <a:lnTo>
                    <a:pt x="4220" y="6595"/>
                  </a:lnTo>
                  <a:lnTo>
                    <a:pt x="4027" y="6621"/>
                  </a:lnTo>
                  <a:lnTo>
                    <a:pt x="3846" y="6634"/>
                  </a:lnTo>
                  <a:lnTo>
                    <a:pt x="3472" y="6659"/>
                  </a:lnTo>
                  <a:lnTo>
                    <a:pt x="3110" y="6647"/>
                  </a:lnTo>
                  <a:lnTo>
                    <a:pt x="2749" y="6608"/>
                  </a:lnTo>
                  <a:lnTo>
                    <a:pt x="2414" y="6543"/>
                  </a:lnTo>
                  <a:lnTo>
                    <a:pt x="2078" y="6453"/>
                  </a:lnTo>
                  <a:lnTo>
                    <a:pt x="1781" y="6350"/>
                  </a:lnTo>
                  <a:lnTo>
                    <a:pt x="1484" y="6234"/>
                  </a:lnTo>
                  <a:lnTo>
                    <a:pt x="1226" y="6105"/>
                  </a:lnTo>
                  <a:lnTo>
                    <a:pt x="994" y="5950"/>
                  </a:lnTo>
                  <a:lnTo>
                    <a:pt x="788" y="5795"/>
                  </a:lnTo>
                  <a:lnTo>
                    <a:pt x="620" y="5640"/>
                  </a:lnTo>
                  <a:lnTo>
                    <a:pt x="555" y="5550"/>
                  </a:lnTo>
                  <a:lnTo>
                    <a:pt x="491" y="5472"/>
                  </a:lnTo>
                  <a:lnTo>
                    <a:pt x="439" y="5382"/>
                  </a:lnTo>
                  <a:lnTo>
                    <a:pt x="401" y="5304"/>
                  </a:lnTo>
                  <a:lnTo>
                    <a:pt x="401" y="5304"/>
                  </a:lnTo>
                  <a:lnTo>
                    <a:pt x="323" y="5111"/>
                  </a:lnTo>
                  <a:lnTo>
                    <a:pt x="259" y="4904"/>
                  </a:lnTo>
                  <a:lnTo>
                    <a:pt x="194" y="4711"/>
                  </a:lnTo>
                  <a:lnTo>
                    <a:pt x="142" y="4517"/>
                  </a:lnTo>
                  <a:lnTo>
                    <a:pt x="65" y="4130"/>
                  </a:lnTo>
                  <a:lnTo>
                    <a:pt x="13" y="3743"/>
                  </a:lnTo>
                  <a:lnTo>
                    <a:pt x="1" y="3369"/>
                  </a:lnTo>
                  <a:lnTo>
                    <a:pt x="1" y="2995"/>
                  </a:lnTo>
                  <a:lnTo>
                    <a:pt x="26" y="2633"/>
                  </a:lnTo>
                  <a:lnTo>
                    <a:pt x="78" y="2272"/>
                  </a:lnTo>
                  <a:lnTo>
                    <a:pt x="142" y="1937"/>
                  </a:lnTo>
                  <a:lnTo>
                    <a:pt x="207" y="1601"/>
                  </a:lnTo>
                  <a:lnTo>
                    <a:pt x="297" y="1291"/>
                  </a:lnTo>
                  <a:lnTo>
                    <a:pt x="388" y="995"/>
                  </a:lnTo>
                  <a:lnTo>
                    <a:pt x="491" y="711"/>
                  </a:lnTo>
                  <a:lnTo>
                    <a:pt x="594" y="45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1857456" y="3192130"/>
              <a:ext cx="2226616" cy="91312"/>
            </a:xfrm>
            <a:custGeom>
              <a:avLst/>
              <a:gdLst/>
              <a:ahLst/>
              <a:cxnLst/>
              <a:rect l="l" t="t" r="r" b="b"/>
              <a:pathLst>
                <a:path w="70496" h="2891" extrusionOk="0">
                  <a:moveTo>
                    <a:pt x="1" y="2891"/>
                  </a:moveTo>
                  <a:lnTo>
                    <a:pt x="70496" y="2891"/>
                  </a:lnTo>
                  <a:lnTo>
                    <a:pt x="70496" y="0"/>
                  </a:lnTo>
                  <a:lnTo>
                    <a:pt x="1" y="0"/>
                  </a:lnTo>
                  <a:lnTo>
                    <a:pt x="1" y="289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3314915" y="2831027"/>
              <a:ext cx="341181" cy="136984"/>
            </a:xfrm>
            <a:custGeom>
              <a:avLst/>
              <a:gdLst/>
              <a:ahLst/>
              <a:cxnLst/>
              <a:rect l="l" t="t" r="r" b="b"/>
              <a:pathLst>
                <a:path w="10802" h="4337" extrusionOk="0">
                  <a:moveTo>
                    <a:pt x="9253" y="3394"/>
                  </a:moveTo>
                  <a:lnTo>
                    <a:pt x="2943" y="4323"/>
                  </a:lnTo>
                  <a:lnTo>
                    <a:pt x="2943" y="4323"/>
                  </a:lnTo>
                  <a:lnTo>
                    <a:pt x="2788" y="4336"/>
                  </a:lnTo>
                  <a:lnTo>
                    <a:pt x="2620" y="4323"/>
                  </a:lnTo>
                  <a:lnTo>
                    <a:pt x="2465" y="4297"/>
                  </a:lnTo>
                  <a:lnTo>
                    <a:pt x="2297" y="4246"/>
                  </a:lnTo>
                  <a:lnTo>
                    <a:pt x="2143" y="4181"/>
                  </a:lnTo>
                  <a:lnTo>
                    <a:pt x="1975" y="4104"/>
                  </a:lnTo>
                  <a:lnTo>
                    <a:pt x="1820" y="4014"/>
                  </a:lnTo>
                  <a:lnTo>
                    <a:pt x="1665" y="3897"/>
                  </a:lnTo>
                  <a:lnTo>
                    <a:pt x="1497" y="3781"/>
                  </a:lnTo>
                  <a:lnTo>
                    <a:pt x="1355" y="3652"/>
                  </a:lnTo>
                  <a:lnTo>
                    <a:pt x="1201" y="3510"/>
                  </a:lnTo>
                  <a:lnTo>
                    <a:pt x="1059" y="3368"/>
                  </a:lnTo>
                  <a:lnTo>
                    <a:pt x="917" y="3213"/>
                  </a:lnTo>
                  <a:lnTo>
                    <a:pt x="788" y="3059"/>
                  </a:lnTo>
                  <a:lnTo>
                    <a:pt x="672" y="2904"/>
                  </a:lnTo>
                  <a:lnTo>
                    <a:pt x="555" y="2736"/>
                  </a:lnTo>
                  <a:lnTo>
                    <a:pt x="439" y="2568"/>
                  </a:lnTo>
                  <a:lnTo>
                    <a:pt x="349" y="2413"/>
                  </a:lnTo>
                  <a:lnTo>
                    <a:pt x="259" y="2246"/>
                  </a:lnTo>
                  <a:lnTo>
                    <a:pt x="181" y="2091"/>
                  </a:lnTo>
                  <a:lnTo>
                    <a:pt x="117" y="1923"/>
                  </a:lnTo>
                  <a:lnTo>
                    <a:pt x="65" y="1781"/>
                  </a:lnTo>
                  <a:lnTo>
                    <a:pt x="39" y="1639"/>
                  </a:lnTo>
                  <a:lnTo>
                    <a:pt x="13" y="1497"/>
                  </a:lnTo>
                  <a:lnTo>
                    <a:pt x="1" y="1381"/>
                  </a:lnTo>
                  <a:lnTo>
                    <a:pt x="13" y="1265"/>
                  </a:lnTo>
                  <a:lnTo>
                    <a:pt x="39" y="1162"/>
                  </a:lnTo>
                  <a:lnTo>
                    <a:pt x="78" y="1071"/>
                  </a:lnTo>
                  <a:lnTo>
                    <a:pt x="143" y="994"/>
                  </a:lnTo>
                  <a:lnTo>
                    <a:pt x="220" y="929"/>
                  </a:lnTo>
                  <a:lnTo>
                    <a:pt x="310" y="891"/>
                  </a:lnTo>
                  <a:lnTo>
                    <a:pt x="439" y="865"/>
                  </a:lnTo>
                  <a:lnTo>
                    <a:pt x="8982" y="0"/>
                  </a:lnTo>
                  <a:lnTo>
                    <a:pt x="8982" y="0"/>
                  </a:lnTo>
                  <a:lnTo>
                    <a:pt x="9188" y="0"/>
                  </a:lnTo>
                  <a:lnTo>
                    <a:pt x="9382" y="0"/>
                  </a:lnTo>
                  <a:lnTo>
                    <a:pt x="9562" y="39"/>
                  </a:lnTo>
                  <a:lnTo>
                    <a:pt x="9730" y="78"/>
                  </a:lnTo>
                  <a:lnTo>
                    <a:pt x="9885" y="142"/>
                  </a:lnTo>
                  <a:lnTo>
                    <a:pt x="10040" y="220"/>
                  </a:lnTo>
                  <a:lnTo>
                    <a:pt x="10169" y="310"/>
                  </a:lnTo>
                  <a:lnTo>
                    <a:pt x="10285" y="413"/>
                  </a:lnTo>
                  <a:lnTo>
                    <a:pt x="10401" y="529"/>
                  </a:lnTo>
                  <a:lnTo>
                    <a:pt x="10492" y="658"/>
                  </a:lnTo>
                  <a:lnTo>
                    <a:pt x="10569" y="788"/>
                  </a:lnTo>
                  <a:lnTo>
                    <a:pt x="10646" y="929"/>
                  </a:lnTo>
                  <a:lnTo>
                    <a:pt x="10698" y="1084"/>
                  </a:lnTo>
                  <a:lnTo>
                    <a:pt x="10750" y="1239"/>
                  </a:lnTo>
                  <a:lnTo>
                    <a:pt x="10775" y="1394"/>
                  </a:lnTo>
                  <a:lnTo>
                    <a:pt x="10801" y="1549"/>
                  </a:lnTo>
                  <a:lnTo>
                    <a:pt x="10801" y="1717"/>
                  </a:lnTo>
                  <a:lnTo>
                    <a:pt x="10801" y="1871"/>
                  </a:lnTo>
                  <a:lnTo>
                    <a:pt x="10775" y="2026"/>
                  </a:lnTo>
                  <a:lnTo>
                    <a:pt x="10737" y="2181"/>
                  </a:lnTo>
                  <a:lnTo>
                    <a:pt x="10698" y="2336"/>
                  </a:lnTo>
                  <a:lnTo>
                    <a:pt x="10634" y="2491"/>
                  </a:lnTo>
                  <a:lnTo>
                    <a:pt x="10556" y="2633"/>
                  </a:lnTo>
                  <a:lnTo>
                    <a:pt x="10466" y="2762"/>
                  </a:lnTo>
                  <a:lnTo>
                    <a:pt x="10363" y="2891"/>
                  </a:lnTo>
                  <a:lnTo>
                    <a:pt x="10246" y="2994"/>
                  </a:lnTo>
                  <a:lnTo>
                    <a:pt x="10117" y="3097"/>
                  </a:lnTo>
                  <a:lnTo>
                    <a:pt x="9975" y="3188"/>
                  </a:lnTo>
                  <a:lnTo>
                    <a:pt x="9821" y="3265"/>
                  </a:lnTo>
                  <a:lnTo>
                    <a:pt x="9640" y="3330"/>
                  </a:lnTo>
                  <a:lnTo>
                    <a:pt x="9446" y="3368"/>
                  </a:lnTo>
                  <a:lnTo>
                    <a:pt x="9253" y="3394"/>
                  </a:lnTo>
                  <a:lnTo>
                    <a:pt x="9253" y="3394"/>
                  </a:lnTo>
                  <a:close/>
                </a:path>
              </a:pathLst>
            </a:custGeom>
            <a:solidFill>
              <a:srgbClr val="D0A785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3378905" y="2572636"/>
              <a:ext cx="464679" cy="398224"/>
            </a:xfrm>
            <a:custGeom>
              <a:avLst/>
              <a:gdLst/>
              <a:ahLst/>
              <a:cxnLst/>
              <a:rect l="l" t="t" r="r" b="b"/>
              <a:pathLst>
                <a:path w="14712" h="12608" extrusionOk="0">
                  <a:moveTo>
                    <a:pt x="7265" y="12530"/>
                  </a:moveTo>
                  <a:lnTo>
                    <a:pt x="7265" y="12530"/>
                  </a:lnTo>
                  <a:lnTo>
                    <a:pt x="6878" y="12414"/>
                  </a:lnTo>
                  <a:lnTo>
                    <a:pt x="6504" y="12298"/>
                  </a:lnTo>
                  <a:lnTo>
                    <a:pt x="6143" y="12156"/>
                  </a:lnTo>
                  <a:lnTo>
                    <a:pt x="5769" y="12001"/>
                  </a:lnTo>
                  <a:lnTo>
                    <a:pt x="5407" y="11846"/>
                  </a:lnTo>
                  <a:lnTo>
                    <a:pt x="5046" y="11678"/>
                  </a:lnTo>
                  <a:lnTo>
                    <a:pt x="4698" y="11485"/>
                  </a:lnTo>
                  <a:lnTo>
                    <a:pt x="4349" y="11291"/>
                  </a:lnTo>
                  <a:lnTo>
                    <a:pt x="4014" y="11085"/>
                  </a:lnTo>
                  <a:lnTo>
                    <a:pt x="3691" y="10878"/>
                  </a:lnTo>
                  <a:lnTo>
                    <a:pt x="3368" y="10646"/>
                  </a:lnTo>
                  <a:lnTo>
                    <a:pt x="3059" y="10414"/>
                  </a:lnTo>
                  <a:lnTo>
                    <a:pt x="2749" y="10182"/>
                  </a:lnTo>
                  <a:lnTo>
                    <a:pt x="2465" y="9923"/>
                  </a:lnTo>
                  <a:lnTo>
                    <a:pt x="2194" y="9678"/>
                  </a:lnTo>
                  <a:lnTo>
                    <a:pt x="1923" y="9407"/>
                  </a:lnTo>
                  <a:lnTo>
                    <a:pt x="1678" y="9136"/>
                  </a:lnTo>
                  <a:lnTo>
                    <a:pt x="1433" y="8865"/>
                  </a:lnTo>
                  <a:lnTo>
                    <a:pt x="1213" y="8581"/>
                  </a:lnTo>
                  <a:lnTo>
                    <a:pt x="1007" y="8298"/>
                  </a:lnTo>
                  <a:lnTo>
                    <a:pt x="826" y="8001"/>
                  </a:lnTo>
                  <a:lnTo>
                    <a:pt x="646" y="7704"/>
                  </a:lnTo>
                  <a:lnTo>
                    <a:pt x="504" y="7407"/>
                  </a:lnTo>
                  <a:lnTo>
                    <a:pt x="362" y="7110"/>
                  </a:lnTo>
                  <a:lnTo>
                    <a:pt x="246" y="6801"/>
                  </a:lnTo>
                  <a:lnTo>
                    <a:pt x="155" y="6504"/>
                  </a:lnTo>
                  <a:lnTo>
                    <a:pt x="78" y="6194"/>
                  </a:lnTo>
                  <a:lnTo>
                    <a:pt x="26" y="5884"/>
                  </a:lnTo>
                  <a:lnTo>
                    <a:pt x="0" y="5575"/>
                  </a:lnTo>
                  <a:lnTo>
                    <a:pt x="0" y="5265"/>
                  </a:lnTo>
                  <a:lnTo>
                    <a:pt x="13" y="4955"/>
                  </a:lnTo>
                  <a:lnTo>
                    <a:pt x="65" y="4646"/>
                  </a:lnTo>
                  <a:lnTo>
                    <a:pt x="65" y="4646"/>
                  </a:lnTo>
                  <a:lnTo>
                    <a:pt x="130" y="4349"/>
                  </a:lnTo>
                  <a:lnTo>
                    <a:pt x="233" y="4052"/>
                  </a:lnTo>
                  <a:lnTo>
                    <a:pt x="349" y="3768"/>
                  </a:lnTo>
                  <a:lnTo>
                    <a:pt x="478" y="3484"/>
                  </a:lnTo>
                  <a:lnTo>
                    <a:pt x="646" y="3213"/>
                  </a:lnTo>
                  <a:lnTo>
                    <a:pt x="826" y="2955"/>
                  </a:lnTo>
                  <a:lnTo>
                    <a:pt x="1020" y="2710"/>
                  </a:lnTo>
                  <a:lnTo>
                    <a:pt x="1239" y="2478"/>
                  </a:lnTo>
                  <a:lnTo>
                    <a:pt x="1472" y="2245"/>
                  </a:lnTo>
                  <a:lnTo>
                    <a:pt x="1717" y="2026"/>
                  </a:lnTo>
                  <a:lnTo>
                    <a:pt x="1988" y="1820"/>
                  </a:lnTo>
                  <a:lnTo>
                    <a:pt x="2259" y="1626"/>
                  </a:lnTo>
                  <a:lnTo>
                    <a:pt x="2556" y="1433"/>
                  </a:lnTo>
                  <a:lnTo>
                    <a:pt x="2865" y="1265"/>
                  </a:lnTo>
                  <a:lnTo>
                    <a:pt x="3188" y="1097"/>
                  </a:lnTo>
                  <a:lnTo>
                    <a:pt x="3510" y="942"/>
                  </a:lnTo>
                  <a:lnTo>
                    <a:pt x="3859" y="800"/>
                  </a:lnTo>
                  <a:lnTo>
                    <a:pt x="4207" y="671"/>
                  </a:lnTo>
                  <a:lnTo>
                    <a:pt x="4569" y="542"/>
                  </a:lnTo>
                  <a:lnTo>
                    <a:pt x="4930" y="439"/>
                  </a:lnTo>
                  <a:lnTo>
                    <a:pt x="5304" y="336"/>
                  </a:lnTo>
                  <a:lnTo>
                    <a:pt x="5678" y="258"/>
                  </a:lnTo>
                  <a:lnTo>
                    <a:pt x="6065" y="181"/>
                  </a:lnTo>
                  <a:lnTo>
                    <a:pt x="6453" y="116"/>
                  </a:lnTo>
                  <a:lnTo>
                    <a:pt x="6840" y="78"/>
                  </a:lnTo>
                  <a:lnTo>
                    <a:pt x="7240" y="39"/>
                  </a:lnTo>
                  <a:lnTo>
                    <a:pt x="7627" y="13"/>
                  </a:lnTo>
                  <a:lnTo>
                    <a:pt x="8027" y="0"/>
                  </a:lnTo>
                  <a:lnTo>
                    <a:pt x="8427" y="0"/>
                  </a:lnTo>
                  <a:lnTo>
                    <a:pt x="8814" y="26"/>
                  </a:lnTo>
                  <a:lnTo>
                    <a:pt x="9201" y="52"/>
                  </a:lnTo>
                  <a:lnTo>
                    <a:pt x="9588" y="90"/>
                  </a:lnTo>
                  <a:lnTo>
                    <a:pt x="9588" y="90"/>
                  </a:lnTo>
                  <a:lnTo>
                    <a:pt x="10091" y="245"/>
                  </a:lnTo>
                  <a:lnTo>
                    <a:pt x="10582" y="413"/>
                  </a:lnTo>
                  <a:lnTo>
                    <a:pt x="11046" y="620"/>
                  </a:lnTo>
                  <a:lnTo>
                    <a:pt x="11279" y="723"/>
                  </a:lnTo>
                  <a:lnTo>
                    <a:pt x="11498" y="839"/>
                  </a:lnTo>
                  <a:lnTo>
                    <a:pt x="11498" y="839"/>
                  </a:lnTo>
                  <a:lnTo>
                    <a:pt x="11756" y="981"/>
                  </a:lnTo>
                  <a:lnTo>
                    <a:pt x="11988" y="1136"/>
                  </a:lnTo>
                  <a:lnTo>
                    <a:pt x="12221" y="1291"/>
                  </a:lnTo>
                  <a:lnTo>
                    <a:pt x="12440" y="1445"/>
                  </a:lnTo>
                  <a:lnTo>
                    <a:pt x="12646" y="1626"/>
                  </a:lnTo>
                  <a:lnTo>
                    <a:pt x="12840" y="1794"/>
                  </a:lnTo>
                  <a:lnTo>
                    <a:pt x="13034" y="1987"/>
                  </a:lnTo>
                  <a:lnTo>
                    <a:pt x="13201" y="2168"/>
                  </a:lnTo>
                  <a:lnTo>
                    <a:pt x="13369" y="2375"/>
                  </a:lnTo>
                  <a:lnTo>
                    <a:pt x="13524" y="2568"/>
                  </a:lnTo>
                  <a:lnTo>
                    <a:pt x="13679" y="2775"/>
                  </a:lnTo>
                  <a:lnTo>
                    <a:pt x="13808" y="2981"/>
                  </a:lnTo>
                  <a:lnTo>
                    <a:pt x="13937" y="3200"/>
                  </a:lnTo>
                  <a:lnTo>
                    <a:pt x="14053" y="3420"/>
                  </a:lnTo>
                  <a:lnTo>
                    <a:pt x="14156" y="3639"/>
                  </a:lnTo>
                  <a:lnTo>
                    <a:pt x="14260" y="3871"/>
                  </a:lnTo>
                  <a:lnTo>
                    <a:pt x="14350" y="4104"/>
                  </a:lnTo>
                  <a:lnTo>
                    <a:pt x="14427" y="4336"/>
                  </a:lnTo>
                  <a:lnTo>
                    <a:pt x="14492" y="4568"/>
                  </a:lnTo>
                  <a:lnTo>
                    <a:pt x="14556" y="4800"/>
                  </a:lnTo>
                  <a:lnTo>
                    <a:pt x="14595" y="5046"/>
                  </a:lnTo>
                  <a:lnTo>
                    <a:pt x="14634" y="5291"/>
                  </a:lnTo>
                  <a:lnTo>
                    <a:pt x="14672" y="5523"/>
                  </a:lnTo>
                  <a:lnTo>
                    <a:pt x="14685" y="5768"/>
                  </a:lnTo>
                  <a:lnTo>
                    <a:pt x="14698" y="6013"/>
                  </a:lnTo>
                  <a:lnTo>
                    <a:pt x="14711" y="6259"/>
                  </a:lnTo>
                  <a:lnTo>
                    <a:pt x="14698" y="6504"/>
                  </a:lnTo>
                  <a:lnTo>
                    <a:pt x="14685" y="6749"/>
                  </a:lnTo>
                  <a:lnTo>
                    <a:pt x="14660" y="6994"/>
                  </a:lnTo>
                  <a:lnTo>
                    <a:pt x="14634" y="7226"/>
                  </a:lnTo>
                  <a:lnTo>
                    <a:pt x="14595" y="7472"/>
                  </a:lnTo>
                  <a:lnTo>
                    <a:pt x="14543" y="7704"/>
                  </a:lnTo>
                  <a:lnTo>
                    <a:pt x="14479" y="7949"/>
                  </a:lnTo>
                  <a:lnTo>
                    <a:pt x="14414" y="8181"/>
                  </a:lnTo>
                  <a:lnTo>
                    <a:pt x="14350" y="8414"/>
                  </a:lnTo>
                  <a:lnTo>
                    <a:pt x="14260" y="8646"/>
                  </a:lnTo>
                  <a:lnTo>
                    <a:pt x="14169" y="8865"/>
                  </a:lnTo>
                  <a:lnTo>
                    <a:pt x="14066" y="9085"/>
                  </a:lnTo>
                  <a:lnTo>
                    <a:pt x="13963" y="9304"/>
                  </a:lnTo>
                  <a:lnTo>
                    <a:pt x="13847" y="9523"/>
                  </a:lnTo>
                  <a:lnTo>
                    <a:pt x="13718" y="9730"/>
                  </a:lnTo>
                  <a:lnTo>
                    <a:pt x="13588" y="9936"/>
                  </a:lnTo>
                  <a:lnTo>
                    <a:pt x="13459" y="10143"/>
                  </a:lnTo>
                  <a:lnTo>
                    <a:pt x="13305" y="10336"/>
                  </a:lnTo>
                  <a:lnTo>
                    <a:pt x="13150" y="10517"/>
                  </a:lnTo>
                  <a:lnTo>
                    <a:pt x="12995" y="10711"/>
                  </a:lnTo>
                  <a:lnTo>
                    <a:pt x="12814" y="10878"/>
                  </a:lnTo>
                  <a:lnTo>
                    <a:pt x="12646" y="11046"/>
                  </a:lnTo>
                  <a:lnTo>
                    <a:pt x="12453" y="11214"/>
                  </a:lnTo>
                  <a:lnTo>
                    <a:pt x="12272" y="11369"/>
                  </a:lnTo>
                  <a:lnTo>
                    <a:pt x="12066" y="11511"/>
                  </a:lnTo>
                  <a:lnTo>
                    <a:pt x="11859" y="11653"/>
                  </a:lnTo>
                  <a:lnTo>
                    <a:pt x="11653" y="11782"/>
                  </a:lnTo>
                  <a:lnTo>
                    <a:pt x="11434" y="11911"/>
                  </a:lnTo>
                  <a:lnTo>
                    <a:pt x="11201" y="12027"/>
                  </a:lnTo>
                  <a:lnTo>
                    <a:pt x="10969" y="12130"/>
                  </a:lnTo>
                  <a:lnTo>
                    <a:pt x="10724" y="12220"/>
                  </a:lnTo>
                  <a:lnTo>
                    <a:pt x="10479" y="12311"/>
                  </a:lnTo>
                  <a:lnTo>
                    <a:pt x="10221" y="12388"/>
                  </a:lnTo>
                  <a:lnTo>
                    <a:pt x="9962" y="12453"/>
                  </a:lnTo>
                  <a:lnTo>
                    <a:pt x="9691" y="12504"/>
                  </a:lnTo>
                  <a:lnTo>
                    <a:pt x="9420" y="12543"/>
                  </a:lnTo>
                  <a:lnTo>
                    <a:pt x="9149" y="12582"/>
                  </a:lnTo>
                  <a:lnTo>
                    <a:pt x="8853" y="12595"/>
                  </a:lnTo>
                  <a:lnTo>
                    <a:pt x="8853" y="12595"/>
                  </a:lnTo>
                  <a:lnTo>
                    <a:pt x="8466" y="12607"/>
                  </a:lnTo>
                  <a:lnTo>
                    <a:pt x="8066" y="12595"/>
                  </a:lnTo>
                  <a:lnTo>
                    <a:pt x="7666" y="12569"/>
                  </a:lnTo>
                  <a:lnTo>
                    <a:pt x="7265" y="12530"/>
                  </a:lnTo>
                  <a:lnTo>
                    <a:pt x="7265" y="12530"/>
                  </a:lnTo>
                  <a:close/>
                </a:path>
              </a:pathLst>
            </a:custGeom>
            <a:solidFill>
              <a:srgbClr val="FFD6B6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3425365" y="2636215"/>
              <a:ext cx="57516" cy="90112"/>
            </a:xfrm>
            <a:custGeom>
              <a:avLst/>
              <a:gdLst/>
              <a:ahLst/>
              <a:cxnLst/>
              <a:rect l="l" t="t" r="r" b="b"/>
              <a:pathLst>
                <a:path w="1821" h="2853" extrusionOk="0">
                  <a:moveTo>
                    <a:pt x="272" y="0"/>
                  </a:moveTo>
                  <a:lnTo>
                    <a:pt x="1" y="232"/>
                  </a:lnTo>
                  <a:lnTo>
                    <a:pt x="65" y="503"/>
                  </a:lnTo>
                  <a:lnTo>
                    <a:pt x="143" y="787"/>
                  </a:lnTo>
                  <a:lnTo>
                    <a:pt x="246" y="1058"/>
                  </a:lnTo>
                  <a:lnTo>
                    <a:pt x="375" y="1329"/>
                  </a:lnTo>
                  <a:lnTo>
                    <a:pt x="478" y="1536"/>
                  </a:lnTo>
                  <a:lnTo>
                    <a:pt x="607" y="1742"/>
                  </a:lnTo>
                  <a:lnTo>
                    <a:pt x="736" y="1936"/>
                  </a:lnTo>
                  <a:lnTo>
                    <a:pt x="891" y="2129"/>
                  </a:lnTo>
                  <a:lnTo>
                    <a:pt x="1046" y="2323"/>
                  </a:lnTo>
                  <a:lnTo>
                    <a:pt x="1214" y="2504"/>
                  </a:lnTo>
                  <a:lnTo>
                    <a:pt x="1394" y="2671"/>
                  </a:lnTo>
                  <a:lnTo>
                    <a:pt x="1575" y="2826"/>
                  </a:lnTo>
                  <a:lnTo>
                    <a:pt x="1639" y="2852"/>
                  </a:lnTo>
                  <a:lnTo>
                    <a:pt x="1691" y="2852"/>
                  </a:lnTo>
                  <a:lnTo>
                    <a:pt x="1743" y="2839"/>
                  </a:lnTo>
                  <a:lnTo>
                    <a:pt x="1794" y="2800"/>
                  </a:lnTo>
                  <a:lnTo>
                    <a:pt x="1820" y="2749"/>
                  </a:lnTo>
                  <a:lnTo>
                    <a:pt x="1820" y="2684"/>
                  </a:lnTo>
                  <a:lnTo>
                    <a:pt x="1807" y="2633"/>
                  </a:lnTo>
                  <a:lnTo>
                    <a:pt x="1768" y="2594"/>
                  </a:lnTo>
                  <a:lnTo>
                    <a:pt x="1588" y="2439"/>
                  </a:lnTo>
                  <a:lnTo>
                    <a:pt x="1420" y="2284"/>
                  </a:lnTo>
                  <a:lnTo>
                    <a:pt x="1265" y="2116"/>
                  </a:lnTo>
                  <a:lnTo>
                    <a:pt x="1123" y="1949"/>
                  </a:lnTo>
                  <a:lnTo>
                    <a:pt x="981" y="1768"/>
                  </a:lnTo>
                  <a:lnTo>
                    <a:pt x="852" y="1575"/>
                  </a:lnTo>
                  <a:lnTo>
                    <a:pt x="736" y="1394"/>
                  </a:lnTo>
                  <a:lnTo>
                    <a:pt x="633" y="1187"/>
                  </a:lnTo>
                  <a:lnTo>
                    <a:pt x="504" y="891"/>
                  </a:lnTo>
                  <a:lnTo>
                    <a:pt x="401" y="594"/>
                  </a:lnTo>
                  <a:lnTo>
                    <a:pt x="323" y="297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D0A785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3511370" y="2572225"/>
              <a:ext cx="337896" cy="421881"/>
            </a:xfrm>
            <a:custGeom>
              <a:avLst/>
              <a:gdLst/>
              <a:ahLst/>
              <a:cxnLst/>
              <a:rect l="l" t="t" r="r" b="b"/>
              <a:pathLst>
                <a:path w="10698" h="13357" extrusionOk="0">
                  <a:moveTo>
                    <a:pt x="0" y="12311"/>
                  </a:moveTo>
                  <a:lnTo>
                    <a:pt x="0" y="12311"/>
                  </a:lnTo>
                  <a:lnTo>
                    <a:pt x="52" y="12027"/>
                  </a:lnTo>
                  <a:lnTo>
                    <a:pt x="129" y="11756"/>
                  </a:lnTo>
                  <a:lnTo>
                    <a:pt x="207" y="11498"/>
                  </a:lnTo>
                  <a:lnTo>
                    <a:pt x="284" y="11240"/>
                  </a:lnTo>
                  <a:lnTo>
                    <a:pt x="387" y="10995"/>
                  </a:lnTo>
                  <a:lnTo>
                    <a:pt x="491" y="10749"/>
                  </a:lnTo>
                  <a:lnTo>
                    <a:pt x="607" y="10504"/>
                  </a:lnTo>
                  <a:lnTo>
                    <a:pt x="736" y="10272"/>
                  </a:lnTo>
                  <a:lnTo>
                    <a:pt x="878" y="10040"/>
                  </a:lnTo>
                  <a:lnTo>
                    <a:pt x="1020" y="9820"/>
                  </a:lnTo>
                  <a:lnTo>
                    <a:pt x="1175" y="9601"/>
                  </a:lnTo>
                  <a:lnTo>
                    <a:pt x="1342" y="9382"/>
                  </a:lnTo>
                  <a:lnTo>
                    <a:pt x="1523" y="9175"/>
                  </a:lnTo>
                  <a:lnTo>
                    <a:pt x="1704" y="8969"/>
                  </a:lnTo>
                  <a:lnTo>
                    <a:pt x="1897" y="8762"/>
                  </a:lnTo>
                  <a:lnTo>
                    <a:pt x="2104" y="8556"/>
                  </a:lnTo>
                  <a:lnTo>
                    <a:pt x="2542" y="8156"/>
                  </a:lnTo>
                  <a:lnTo>
                    <a:pt x="3007" y="7769"/>
                  </a:lnTo>
                  <a:lnTo>
                    <a:pt x="3510" y="7381"/>
                  </a:lnTo>
                  <a:lnTo>
                    <a:pt x="4052" y="6994"/>
                  </a:lnTo>
                  <a:lnTo>
                    <a:pt x="4620" y="6607"/>
                  </a:lnTo>
                  <a:lnTo>
                    <a:pt x="5226" y="6207"/>
                  </a:lnTo>
                  <a:lnTo>
                    <a:pt x="5872" y="5807"/>
                  </a:lnTo>
                  <a:lnTo>
                    <a:pt x="6543" y="5394"/>
                  </a:lnTo>
                  <a:lnTo>
                    <a:pt x="6543" y="5394"/>
                  </a:lnTo>
                  <a:lnTo>
                    <a:pt x="6194" y="4826"/>
                  </a:lnTo>
                  <a:lnTo>
                    <a:pt x="5859" y="4220"/>
                  </a:lnTo>
                  <a:lnTo>
                    <a:pt x="5523" y="3562"/>
                  </a:lnTo>
                  <a:lnTo>
                    <a:pt x="5188" y="2891"/>
                  </a:lnTo>
                  <a:lnTo>
                    <a:pt x="4878" y="2194"/>
                  </a:lnTo>
                  <a:lnTo>
                    <a:pt x="4736" y="1833"/>
                  </a:lnTo>
                  <a:lnTo>
                    <a:pt x="4594" y="1471"/>
                  </a:lnTo>
                  <a:lnTo>
                    <a:pt x="4465" y="1110"/>
                  </a:lnTo>
                  <a:lnTo>
                    <a:pt x="4349" y="736"/>
                  </a:lnTo>
                  <a:lnTo>
                    <a:pt x="4233" y="374"/>
                  </a:lnTo>
                  <a:lnTo>
                    <a:pt x="4130" y="0"/>
                  </a:lnTo>
                  <a:lnTo>
                    <a:pt x="4130" y="0"/>
                  </a:lnTo>
                  <a:lnTo>
                    <a:pt x="4672" y="26"/>
                  </a:lnTo>
                  <a:lnTo>
                    <a:pt x="5149" y="65"/>
                  </a:lnTo>
                  <a:lnTo>
                    <a:pt x="5588" y="129"/>
                  </a:lnTo>
                  <a:lnTo>
                    <a:pt x="5781" y="168"/>
                  </a:lnTo>
                  <a:lnTo>
                    <a:pt x="5975" y="220"/>
                  </a:lnTo>
                  <a:lnTo>
                    <a:pt x="6168" y="271"/>
                  </a:lnTo>
                  <a:lnTo>
                    <a:pt x="6362" y="336"/>
                  </a:lnTo>
                  <a:lnTo>
                    <a:pt x="6749" y="491"/>
                  </a:lnTo>
                  <a:lnTo>
                    <a:pt x="7149" y="684"/>
                  </a:lnTo>
                  <a:lnTo>
                    <a:pt x="7601" y="916"/>
                  </a:lnTo>
                  <a:lnTo>
                    <a:pt x="7601" y="916"/>
                  </a:lnTo>
                  <a:lnTo>
                    <a:pt x="7807" y="1033"/>
                  </a:lnTo>
                  <a:lnTo>
                    <a:pt x="8014" y="1162"/>
                  </a:lnTo>
                  <a:lnTo>
                    <a:pt x="8220" y="1304"/>
                  </a:lnTo>
                  <a:lnTo>
                    <a:pt x="8414" y="1446"/>
                  </a:lnTo>
                  <a:lnTo>
                    <a:pt x="8594" y="1600"/>
                  </a:lnTo>
                  <a:lnTo>
                    <a:pt x="8762" y="1768"/>
                  </a:lnTo>
                  <a:lnTo>
                    <a:pt x="8930" y="1936"/>
                  </a:lnTo>
                  <a:lnTo>
                    <a:pt x="9098" y="2117"/>
                  </a:lnTo>
                  <a:lnTo>
                    <a:pt x="9253" y="2297"/>
                  </a:lnTo>
                  <a:lnTo>
                    <a:pt x="9394" y="2478"/>
                  </a:lnTo>
                  <a:lnTo>
                    <a:pt x="9536" y="2671"/>
                  </a:lnTo>
                  <a:lnTo>
                    <a:pt x="9665" y="2878"/>
                  </a:lnTo>
                  <a:lnTo>
                    <a:pt x="9782" y="3084"/>
                  </a:lnTo>
                  <a:lnTo>
                    <a:pt x="9898" y="3291"/>
                  </a:lnTo>
                  <a:lnTo>
                    <a:pt x="10014" y="3510"/>
                  </a:lnTo>
                  <a:lnTo>
                    <a:pt x="10104" y="3717"/>
                  </a:lnTo>
                  <a:lnTo>
                    <a:pt x="10195" y="3949"/>
                  </a:lnTo>
                  <a:lnTo>
                    <a:pt x="10285" y="4168"/>
                  </a:lnTo>
                  <a:lnTo>
                    <a:pt x="10362" y="4401"/>
                  </a:lnTo>
                  <a:lnTo>
                    <a:pt x="10427" y="4633"/>
                  </a:lnTo>
                  <a:lnTo>
                    <a:pt x="10491" y="4865"/>
                  </a:lnTo>
                  <a:lnTo>
                    <a:pt x="10543" y="5110"/>
                  </a:lnTo>
                  <a:lnTo>
                    <a:pt x="10582" y="5343"/>
                  </a:lnTo>
                  <a:lnTo>
                    <a:pt x="10620" y="5588"/>
                  </a:lnTo>
                  <a:lnTo>
                    <a:pt x="10659" y="5833"/>
                  </a:lnTo>
                  <a:lnTo>
                    <a:pt x="10672" y="6078"/>
                  </a:lnTo>
                  <a:lnTo>
                    <a:pt x="10685" y="6323"/>
                  </a:lnTo>
                  <a:lnTo>
                    <a:pt x="10698" y="6568"/>
                  </a:lnTo>
                  <a:lnTo>
                    <a:pt x="10685" y="6814"/>
                  </a:lnTo>
                  <a:lnTo>
                    <a:pt x="10685" y="7059"/>
                  </a:lnTo>
                  <a:lnTo>
                    <a:pt x="10659" y="7304"/>
                  </a:lnTo>
                  <a:lnTo>
                    <a:pt x="10633" y="7549"/>
                  </a:lnTo>
                  <a:lnTo>
                    <a:pt x="10595" y="7794"/>
                  </a:lnTo>
                  <a:lnTo>
                    <a:pt x="10556" y="8040"/>
                  </a:lnTo>
                  <a:lnTo>
                    <a:pt x="10504" y="8285"/>
                  </a:lnTo>
                  <a:lnTo>
                    <a:pt x="10440" y="8530"/>
                  </a:lnTo>
                  <a:lnTo>
                    <a:pt x="10375" y="8762"/>
                  </a:lnTo>
                  <a:lnTo>
                    <a:pt x="10298" y="8994"/>
                  </a:lnTo>
                  <a:lnTo>
                    <a:pt x="10220" y="9227"/>
                  </a:lnTo>
                  <a:lnTo>
                    <a:pt x="10130" y="9459"/>
                  </a:lnTo>
                  <a:lnTo>
                    <a:pt x="10027" y="9691"/>
                  </a:lnTo>
                  <a:lnTo>
                    <a:pt x="9924" y="9911"/>
                  </a:lnTo>
                  <a:lnTo>
                    <a:pt x="9807" y="10130"/>
                  </a:lnTo>
                  <a:lnTo>
                    <a:pt x="9678" y="10336"/>
                  </a:lnTo>
                  <a:lnTo>
                    <a:pt x="9549" y="10556"/>
                  </a:lnTo>
                  <a:lnTo>
                    <a:pt x="9407" y="10762"/>
                  </a:lnTo>
                  <a:lnTo>
                    <a:pt x="9253" y="10956"/>
                  </a:lnTo>
                  <a:lnTo>
                    <a:pt x="9098" y="11149"/>
                  </a:lnTo>
                  <a:lnTo>
                    <a:pt x="8930" y="11343"/>
                  </a:lnTo>
                  <a:lnTo>
                    <a:pt x="8749" y="11524"/>
                  </a:lnTo>
                  <a:lnTo>
                    <a:pt x="8569" y="11704"/>
                  </a:lnTo>
                  <a:lnTo>
                    <a:pt x="8375" y="11872"/>
                  </a:lnTo>
                  <a:lnTo>
                    <a:pt x="8182" y="12027"/>
                  </a:lnTo>
                  <a:lnTo>
                    <a:pt x="7962" y="12182"/>
                  </a:lnTo>
                  <a:lnTo>
                    <a:pt x="7756" y="12337"/>
                  </a:lnTo>
                  <a:lnTo>
                    <a:pt x="7523" y="12466"/>
                  </a:lnTo>
                  <a:lnTo>
                    <a:pt x="7291" y="12608"/>
                  </a:lnTo>
                  <a:lnTo>
                    <a:pt x="7046" y="12724"/>
                  </a:lnTo>
                  <a:lnTo>
                    <a:pt x="6788" y="12840"/>
                  </a:lnTo>
                  <a:lnTo>
                    <a:pt x="6530" y="12943"/>
                  </a:lnTo>
                  <a:lnTo>
                    <a:pt x="6259" y="13033"/>
                  </a:lnTo>
                  <a:lnTo>
                    <a:pt x="5988" y="13124"/>
                  </a:lnTo>
                  <a:lnTo>
                    <a:pt x="5704" y="13201"/>
                  </a:lnTo>
                  <a:lnTo>
                    <a:pt x="5407" y="13266"/>
                  </a:lnTo>
                  <a:lnTo>
                    <a:pt x="5407" y="13266"/>
                  </a:lnTo>
                  <a:lnTo>
                    <a:pt x="5123" y="13304"/>
                  </a:lnTo>
                  <a:lnTo>
                    <a:pt x="4826" y="13343"/>
                  </a:lnTo>
                  <a:lnTo>
                    <a:pt x="4517" y="13356"/>
                  </a:lnTo>
                  <a:lnTo>
                    <a:pt x="4207" y="13356"/>
                  </a:lnTo>
                  <a:lnTo>
                    <a:pt x="3897" y="13343"/>
                  </a:lnTo>
                  <a:lnTo>
                    <a:pt x="3575" y="13317"/>
                  </a:lnTo>
                  <a:lnTo>
                    <a:pt x="3239" y="13279"/>
                  </a:lnTo>
                  <a:lnTo>
                    <a:pt x="2904" y="13227"/>
                  </a:lnTo>
                  <a:lnTo>
                    <a:pt x="2555" y="13150"/>
                  </a:lnTo>
                  <a:lnTo>
                    <a:pt x="2207" y="13072"/>
                  </a:lnTo>
                  <a:lnTo>
                    <a:pt x="1859" y="12969"/>
                  </a:lnTo>
                  <a:lnTo>
                    <a:pt x="1497" y="12866"/>
                  </a:lnTo>
                  <a:lnTo>
                    <a:pt x="1123" y="12737"/>
                  </a:lnTo>
                  <a:lnTo>
                    <a:pt x="762" y="12608"/>
                  </a:lnTo>
                  <a:lnTo>
                    <a:pt x="375" y="12466"/>
                  </a:lnTo>
                  <a:lnTo>
                    <a:pt x="0" y="12311"/>
                  </a:lnTo>
                  <a:lnTo>
                    <a:pt x="0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3524414" y="2852220"/>
              <a:ext cx="85627" cy="62380"/>
            </a:xfrm>
            <a:custGeom>
              <a:avLst/>
              <a:gdLst/>
              <a:ahLst/>
              <a:cxnLst/>
              <a:rect l="l" t="t" r="r" b="b"/>
              <a:pathLst>
                <a:path w="2711" h="1975" extrusionOk="0">
                  <a:moveTo>
                    <a:pt x="2658" y="1536"/>
                  </a:moveTo>
                  <a:lnTo>
                    <a:pt x="2658" y="1536"/>
                  </a:lnTo>
                  <a:lnTo>
                    <a:pt x="2620" y="1626"/>
                  </a:lnTo>
                  <a:lnTo>
                    <a:pt x="2568" y="1691"/>
                  </a:lnTo>
                  <a:lnTo>
                    <a:pt x="2504" y="1755"/>
                  </a:lnTo>
                  <a:lnTo>
                    <a:pt x="2426" y="1820"/>
                  </a:lnTo>
                  <a:lnTo>
                    <a:pt x="2336" y="1859"/>
                  </a:lnTo>
                  <a:lnTo>
                    <a:pt x="2246" y="1897"/>
                  </a:lnTo>
                  <a:lnTo>
                    <a:pt x="2142" y="1936"/>
                  </a:lnTo>
                  <a:lnTo>
                    <a:pt x="2039" y="1962"/>
                  </a:lnTo>
                  <a:lnTo>
                    <a:pt x="1923" y="1975"/>
                  </a:lnTo>
                  <a:lnTo>
                    <a:pt x="1807" y="1975"/>
                  </a:lnTo>
                  <a:lnTo>
                    <a:pt x="1678" y="1975"/>
                  </a:lnTo>
                  <a:lnTo>
                    <a:pt x="1549" y="1962"/>
                  </a:lnTo>
                  <a:lnTo>
                    <a:pt x="1420" y="1936"/>
                  </a:lnTo>
                  <a:lnTo>
                    <a:pt x="1278" y="1897"/>
                  </a:lnTo>
                  <a:lnTo>
                    <a:pt x="1149" y="1859"/>
                  </a:lnTo>
                  <a:lnTo>
                    <a:pt x="1007" y="1807"/>
                  </a:lnTo>
                  <a:lnTo>
                    <a:pt x="1007" y="1807"/>
                  </a:lnTo>
                  <a:lnTo>
                    <a:pt x="878" y="1742"/>
                  </a:lnTo>
                  <a:lnTo>
                    <a:pt x="749" y="1678"/>
                  </a:lnTo>
                  <a:lnTo>
                    <a:pt x="633" y="1600"/>
                  </a:lnTo>
                  <a:lnTo>
                    <a:pt x="529" y="1523"/>
                  </a:lnTo>
                  <a:lnTo>
                    <a:pt x="426" y="1446"/>
                  </a:lnTo>
                  <a:lnTo>
                    <a:pt x="336" y="1355"/>
                  </a:lnTo>
                  <a:lnTo>
                    <a:pt x="258" y="1265"/>
                  </a:lnTo>
                  <a:lnTo>
                    <a:pt x="181" y="1175"/>
                  </a:lnTo>
                  <a:lnTo>
                    <a:pt x="129" y="1084"/>
                  </a:lnTo>
                  <a:lnTo>
                    <a:pt x="78" y="994"/>
                  </a:lnTo>
                  <a:lnTo>
                    <a:pt x="39" y="891"/>
                  </a:lnTo>
                  <a:lnTo>
                    <a:pt x="13" y="800"/>
                  </a:lnTo>
                  <a:lnTo>
                    <a:pt x="0" y="710"/>
                  </a:lnTo>
                  <a:lnTo>
                    <a:pt x="0" y="607"/>
                  </a:lnTo>
                  <a:lnTo>
                    <a:pt x="13" y="529"/>
                  </a:lnTo>
                  <a:lnTo>
                    <a:pt x="39" y="439"/>
                  </a:lnTo>
                  <a:lnTo>
                    <a:pt x="39" y="439"/>
                  </a:lnTo>
                  <a:lnTo>
                    <a:pt x="91" y="362"/>
                  </a:lnTo>
                  <a:lnTo>
                    <a:pt x="142" y="284"/>
                  </a:lnTo>
                  <a:lnTo>
                    <a:pt x="207" y="220"/>
                  </a:lnTo>
                  <a:lnTo>
                    <a:pt x="284" y="168"/>
                  </a:lnTo>
                  <a:lnTo>
                    <a:pt x="362" y="117"/>
                  </a:lnTo>
                  <a:lnTo>
                    <a:pt x="465" y="78"/>
                  </a:lnTo>
                  <a:lnTo>
                    <a:pt x="568" y="39"/>
                  </a:lnTo>
                  <a:lnTo>
                    <a:pt x="671" y="26"/>
                  </a:lnTo>
                  <a:lnTo>
                    <a:pt x="787" y="13"/>
                  </a:lnTo>
                  <a:lnTo>
                    <a:pt x="904" y="0"/>
                  </a:lnTo>
                  <a:lnTo>
                    <a:pt x="1033" y="13"/>
                  </a:lnTo>
                  <a:lnTo>
                    <a:pt x="1162" y="26"/>
                  </a:lnTo>
                  <a:lnTo>
                    <a:pt x="1291" y="39"/>
                  </a:lnTo>
                  <a:lnTo>
                    <a:pt x="1433" y="78"/>
                  </a:lnTo>
                  <a:lnTo>
                    <a:pt x="1562" y="117"/>
                  </a:lnTo>
                  <a:lnTo>
                    <a:pt x="1704" y="168"/>
                  </a:lnTo>
                  <a:lnTo>
                    <a:pt x="1704" y="168"/>
                  </a:lnTo>
                  <a:lnTo>
                    <a:pt x="1833" y="233"/>
                  </a:lnTo>
                  <a:lnTo>
                    <a:pt x="1962" y="297"/>
                  </a:lnTo>
                  <a:lnTo>
                    <a:pt x="2078" y="375"/>
                  </a:lnTo>
                  <a:lnTo>
                    <a:pt x="2181" y="452"/>
                  </a:lnTo>
                  <a:lnTo>
                    <a:pt x="2284" y="529"/>
                  </a:lnTo>
                  <a:lnTo>
                    <a:pt x="2375" y="620"/>
                  </a:lnTo>
                  <a:lnTo>
                    <a:pt x="2452" y="710"/>
                  </a:lnTo>
                  <a:lnTo>
                    <a:pt x="2529" y="800"/>
                  </a:lnTo>
                  <a:lnTo>
                    <a:pt x="2581" y="891"/>
                  </a:lnTo>
                  <a:lnTo>
                    <a:pt x="2633" y="994"/>
                  </a:lnTo>
                  <a:lnTo>
                    <a:pt x="2671" y="1084"/>
                  </a:lnTo>
                  <a:lnTo>
                    <a:pt x="2697" y="1175"/>
                  </a:lnTo>
                  <a:lnTo>
                    <a:pt x="2710" y="1278"/>
                  </a:lnTo>
                  <a:lnTo>
                    <a:pt x="2710" y="1368"/>
                  </a:lnTo>
                  <a:lnTo>
                    <a:pt x="2697" y="1459"/>
                  </a:lnTo>
                  <a:lnTo>
                    <a:pt x="2658" y="1536"/>
                  </a:lnTo>
                  <a:lnTo>
                    <a:pt x="2658" y="1536"/>
                  </a:lnTo>
                  <a:close/>
                </a:path>
              </a:pathLst>
            </a:custGeom>
            <a:solidFill>
              <a:srgbClr val="D0A785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3534174" y="2851810"/>
              <a:ext cx="85627" cy="61970"/>
            </a:xfrm>
            <a:custGeom>
              <a:avLst/>
              <a:gdLst/>
              <a:ahLst/>
              <a:cxnLst/>
              <a:rect l="l" t="t" r="r" b="b"/>
              <a:pathLst>
                <a:path w="2711" h="1962" extrusionOk="0">
                  <a:moveTo>
                    <a:pt x="2659" y="1536"/>
                  </a:moveTo>
                  <a:lnTo>
                    <a:pt x="2659" y="1536"/>
                  </a:lnTo>
                  <a:lnTo>
                    <a:pt x="2620" y="1613"/>
                  </a:lnTo>
                  <a:lnTo>
                    <a:pt x="2569" y="1691"/>
                  </a:lnTo>
                  <a:lnTo>
                    <a:pt x="2504" y="1755"/>
                  </a:lnTo>
                  <a:lnTo>
                    <a:pt x="2427" y="1807"/>
                  </a:lnTo>
                  <a:lnTo>
                    <a:pt x="2337" y="1859"/>
                  </a:lnTo>
                  <a:lnTo>
                    <a:pt x="2246" y="1897"/>
                  </a:lnTo>
                  <a:lnTo>
                    <a:pt x="2143" y="1923"/>
                  </a:lnTo>
                  <a:lnTo>
                    <a:pt x="2040" y="1949"/>
                  </a:lnTo>
                  <a:lnTo>
                    <a:pt x="1924" y="1962"/>
                  </a:lnTo>
                  <a:lnTo>
                    <a:pt x="1795" y="1962"/>
                  </a:lnTo>
                  <a:lnTo>
                    <a:pt x="1678" y="1962"/>
                  </a:lnTo>
                  <a:lnTo>
                    <a:pt x="1549" y="1949"/>
                  </a:lnTo>
                  <a:lnTo>
                    <a:pt x="1420" y="1923"/>
                  </a:lnTo>
                  <a:lnTo>
                    <a:pt x="1278" y="1897"/>
                  </a:lnTo>
                  <a:lnTo>
                    <a:pt x="1149" y="1846"/>
                  </a:lnTo>
                  <a:lnTo>
                    <a:pt x="1007" y="1794"/>
                  </a:lnTo>
                  <a:lnTo>
                    <a:pt x="1007" y="1794"/>
                  </a:lnTo>
                  <a:lnTo>
                    <a:pt x="878" y="1743"/>
                  </a:lnTo>
                  <a:lnTo>
                    <a:pt x="749" y="1665"/>
                  </a:lnTo>
                  <a:lnTo>
                    <a:pt x="633" y="1601"/>
                  </a:lnTo>
                  <a:lnTo>
                    <a:pt x="530" y="1523"/>
                  </a:lnTo>
                  <a:lnTo>
                    <a:pt x="427" y="1433"/>
                  </a:lnTo>
                  <a:lnTo>
                    <a:pt x="336" y="1355"/>
                  </a:lnTo>
                  <a:lnTo>
                    <a:pt x="259" y="1265"/>
                  </a:lnTo>
                  <a:lnTo>
                    <a:pt x="182" y="1175"/>
                  </a:lnTo>
                  <a:lnTo>
                    <a:pt x="130" y="1072"/>
                  </a:lnTo>
                  <a:lnTo>
                    <a:pt x="78" y="981"/>
                  </a:lnTo>
                  <a:lnTo>
                    <a:pt x="40" y="891"/>
                  </a:lnTo>
                  <a:lnTo>
                    <a:pt x="14" y="788"/>
                  </a:lnTo>
                  <a:lnTo>
                    <a:pt x="1" y="697"/>
                  </a:lnTo>
                  <a:lnTo>
                    <a:pt x="1" y="607"/>
                  </a:lnTo>
                  <a:lnTo>
                    <a:pt x="14" y="517"/>
                  </a:lnTo>
                  <a:lnTo>
                    <a:pt x="40" y="426"/>
                  </a:lnTo>
                  <a:lnTo>
                    <a:pt x="40" y="426"/>
                  </a:lnTo>
                  <a:lnTo>
                    <a:pt x="91" y="349"/>
                  </a:lnTo>
                  <a:lnTo>
                    <a:pt x="143" y="271"/>
                  </a:lnTo>
                  <a:lnTo>
                    <a:pt x="207" y="207"/>
                  </a:lnTo>
                  <a:lnTo>
                    <a:pt x="285" y="155"/>
                  </a:lnTo>
                  <a:lnTo>
                    <a:pt x="362" y="104"/>
                  </a:lnTo>
                  <a:lnTo>
                    <a:pt x="465" y="65"/>
                  </a:lnTo>
                  <a:lnTo>
                    <a:pt x="556" y="39"/>
                  </a:lnTo>
                  <a:lnTo>
                    <a:pt x="672" y="13"/>
                  </a:lnTo>
                  <a:lnTo>
                    <a:pt x="788" y="0"/>
                  </a:lnTo>
                  <a:lnTo>
                    <a:pt x="904" y="0"/>
                  </a:lnTo>
                  <a:lnTo>
                    <a:pt x="1033" y="0"/>
                  </a:lnTo>
                  <a:lnTo>
                    <a:pt x="1162" y="13"/>
                  </a:lnTo>
                  <a:lnTo>
                    <a:pt x="1291" y="39"/>
                  </a:lnTo>
                  <a:lnTo>
                    <a:pt x="1420" y="65"/>
                  </a:lnTo>
                  <a:lnTo>
                    <a:pt x="1562" y="117"/>
                  </a:lnTo>
                  <a:lnTo>
                    <a:pt x="1691" y="168"/>
                  </a:lnTo>
                  <a:lnTo>
                    <a:pt x="1691" y="168"/>
                  </a:lnTo>
                  <a:lnTo>
                    <a:pt x="1833" y="220"/>
                  </a:lnTo>
                  <a:lnTo>
                    <a:pt x="1949" y="297"/>
                  </a:lnTo>
                  <a:lnTo>
                    <a:pt x="2066" y="362"/>
                  </a:lnTo>
                  <a:lnTo>
                    <a:pt x="2182" y="439"/>
                  </a:lnTo>
                  <a:lnTo>
                    <a:pt x="2285" y="530"/>
                  </a:lnTo>
                  <a:lnTo>
                    <a:pt x="2375" y="607"/>
                  </a:lnTo>
                  <a:lnTo>
                    <a:pt x="2453" y="697"/>
                  </a:lnTo>
                  <a:lnTo>
                    <a:pt x="2517" y="801"/>
                  </a:lnTo>
                  <a:lnTo>
                    <a:pt x="2582" y="891"/>
                  </a:lnTo>
                  <a:lnTo>
                    <a:pt x="2633" y="981"/>
                  </a:lnTo>
                  <a:lnTo>
                    <a:pt x="2672" y="1072"/>
                  </a:lnTo>
                  <a:lnTo>
                    <a:pt x="2698" y="1175"/>
                  </a:lnTo>
                  <a:lnTo>
                    <a:pt x="2711" y="1265"/>
                  </a:lnTo>
                  <a:lnTo>
                    <a:pt x="2711" y="1355"/>
                  </a:lnTo>
                  <a:lnTo>
                    <a:pt x="2685" y="1446"/>
                  </a:lnTo>
                  <a:lnTo>
                    <a:pt x="2659" y="1536"/>
                  </a:lnTo>
                  <a:lnTo>
                    <a:pt x="2659" y="1536"/>
                  </a:lnTo>
                  <a:close/>
                </a:path>
              </a:pathLst>
            </a:custGeom>
            <a:solidFill>
              <a:srgbClr val="FFD6B6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3512980" y="2580785"/>
              <a:ext cx="44882" cy="43240"/>
            </a:xfrm>
            <a:custGeom>
              <a:avLst/>
              <a:gdLst/>
              <a:ahLst/>
              <a:cxnLst/>
              <a:rect l="l" t="t" r="r" b="b"/>
              <a:pathLst>
                <a:path w="1421" h="1369" extrusionOk="0">
                  <a:moveTo>
                    <a:pt x="1420" y="813"/>
                  </a:moveTo>
                  <a:lnTo>
                    <a:pt x="1420" y="813"/>
                  </a:lnTo>
                  <a:lnTo>
                    <a:pt x="1369" y="942"/>
                  </a:lnTo>
                  <a:lnTo>
                    <a:pt x="1304" y="1058"/>
                  </a:lnTo>
                  <a:lnTo>
                    <a:pt x="1227" y="1162"/>
                  </a:lnTo>
                  <a:lnTo>
                    <a:pt x="1124" y="1252"/>
                  </a:lnTo>
                  <a:lnTo>
                    <a:pt x="1007" y="1304"/>
                  </a:lnTo>
                  <a:lnTo>
                    <a:pt x="866" y="1342"/>
                  </a:lnTo>
                  <a:lnTo>
                    <a:pt x="736" y="1368"/>
                  </a:lnTo>
                  <a:lnTo>
                    <a:pt x="595" y="1342"/>
                  </a:lnTo>
                  <a:lnTo>
                    <a:pt x="595" y="1342"/>
                  </a:lnTo>
                  <a:lnTo>
                    <a:pt x="453" y="1304"/>
                  </a:lnTo>
                  <a:lnTo>
                    <a:pt x="324" y="1239"/>
                  </a:lnTo>
                  <a:lnTo>
                    <a:pt x="220" y="1162"/>
                  </a:lnTo>
                  <a:lnTo>
                    <a:pt x="130" y="1058"/>
                  </a:lnTo>
                  <a:lnTo>
                    <a:pt x="65" y="942"/>
                  </a:lnTo>
                  <a:lnTo>
                    <a:pt x="14" y="826"/>
                  </a:lnTo>
                  <a:lnTo>
                    <a:pt x="1" y="684"/>
                  </a:lnTo>
                  <a:lnTo>
                    <a:pt x="14" y="555"/>
                  </a:lnTo>
                  <a:lnTo>
                    <a:pt x="14" y="555"/>
                  </a:lnTo>
                  <a:lnTo>
                    <a:pt x="53" y="426"/>
                  </a:lnTo>
                  <a:lnTo>
                    <a:pt x="117" y="310"/>
                  </a:lnTo>
                  <a:lnTo>
                    <a:pt x="207" y="207"/>
                  </a:lnTo>
                  <a:lnTo>
                    <a:pt x="311" y="116"/>
                  </a:lnTo>
                  <a:lnTo>
                    <a:pt x="427" y="65"/>
                  </a:lnTo>
                  <a:lnTo>
                    <a:pt x="556" y="26"/>
                  </a:lnTo>
                  <a:lnTo>
                    <a:pt x="698" y="0"/>
                  </a:lnTo>
                  <a:lnTo>
                    <a:pt x="840" y="13"/>
                  </a:lnTo>
                  <a:lnTo>
                    <a:pt x="840" y="13"/>
                  </a:lnTo>
                  <a:lnTo>
                    <a:pt x="982" y="65"/>
                  </a:lnTo>
                  <a:lnTo>
                    <a:pt x="1098" y="129"/>
                  </a:lnTo>
                  <a:lnTo>
                    <a:pt x="1214" y="207"/>
                  </a:lnTo>
                  <a:lnTo>
                    <a:pt x="1291" y="310"/>
                  </a:lnTo>
                  <a:lnTo>
                    <a:pt x="1369" y="426"/>
                  </a:lnTo>
                  <a:lnTo>
                    <a:pt x="1407" y="542"/>
                  </a:lnTo>
                  <a:lnTo>
                    <a:pt x="1420" y="684"/>
                  </a:lnTo>
                  <a:lnTo>
                    <a:pt x="1420" y="813"/>
                  </a:lnTo>
                  <a:lnTo>
                    <a:pt x="1420" y="813"/>
                  </a:lnTo>
                  <a:close/>
                </a:path>
              </a:pathLst>
            </a:custGeom>
            <a:solidFill>
              <a:srgbClr val="D0A785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3513802" y="2559592"/>
              <a:ext cx="62791" cy="63202"/>
            </a:xfrm>
            <a:custGeom>
              <a:avLst/>
              <a:gdLst/>
              <a:ahLst/>
              <a:cxnLst/>
              <a:rect l="l" t="t" r="r" b="b"/>
              <a:pathLst>
                <a:path w="1988" h="2001" extrusionOk="0">
                  <a:moveTo>
                    <a:pt x="1975" y="1187"/>
                  </a:moveTo>
                  <a:lnTo>
                    <a:pt x="1975" y="1187"/>
                  </a:lnTo>
                  <a:lnTo>
                    <a:pt x="1949" y="1291"/>
                  </a:lnTo>
                  <a:lnTo>
                    <a:pt x="1911" y="1381"/>
                  </a:lnTo>
                  <a:lnTo>
                    <a:pt x="1872" y="1471"/>
                  </a:lnTo>
                  <a:lnTo>
                    <a:pt x="1820" y="1549"/>
                  </a:lnTo>
                  <a:lnTo>
                    <a:pt x="1769" y="1639"/>
                  </a:lnTo>
                  <a:lnTo>
                    <a:pt x="1704" y="1704"/>
                  </a:lnTo>
                  <a:lnTo>
                    <a:pt x="1627" y="1768"/>
                  </a:lnTo>
                  <a:lnTo>
                    <a:pt x="1562" y="1833"/>
                  </a:lnTo>
                  <a:lnTo>
                    <a:pt x="1472" y="1884"/>
                  </a:lnTo>
                  <a:lnTo>
                    <a:pt x="1394" y="1923"/>
                  </a:lnTo>
                  <a:lnTo>
                    <a:pt x="1304" y="1962"/>
                  </a:lnTo>
                  <a:lnTo>
                    <a:pt x="1214" y="1975"/>
                  </a:lnTo>
                  <a:lnTo>
                    <a:pt x="1110" y="2000"/>
                  </a:lnTo>
                  <a:lnTo>
                    <a:pt x="1020" y="2000"/>
                  </a:lnTo>
                  <a:lnTo>
                    <a:pt x="917" y="2000"/>
                  </a:lnTo>
                  <a:lnTo>
                    <a:pt x="814" y="1987"/>
                  </a:lnTo>
                  <a:lnTo>
                    <a:pt x="814" y="1987"/>
                  </a:lnTo>
                  <a:lnTo>
                    <a:pt x="710" y="1962"/>
                  </a:lnTo>
                  <a:lnTo>
                    <a:pt x="620" y="1936"/>
                  </a:lnTo>
                  <a:lnTo>
                    <a:pt x="530" y="1884"/>
                  </a:lnTo>
                  <a:lnTo>
                    <a:pt x="452" y="1833"/>
                  </a:lnTo>
                  <a:lnTo>
                    <a:pt x="375" y="1781"/>
                  </a:lnTo>
                  <a:lnTo>
                    <a:pt x="298" y="1716"/>
                  </a:lnTo>
                  <a:lnTo>
                    <a:pt x="233" y="1652"/>
                  </a:lnTo>
                  <a:lnTo>
                    <a:pt x="181" y="1575"/>
                  </a:lnTo>
                  <a:lnTo>
                    <a:pt x="130" y="1484"/>
                  </a:lnTo>
                  <a:lnTo>
                    <a:pt x="91" y="1407"/>
                  </a:lnTo>
                  <a:lnTo>
                    <a:pt x="52" y="1316"/>
                  </a:lnTo>
                  <a:lnTo>
                    <a:pt x="27" y="1213"/>
                  </a:lnTo>
                  <a:lnTo>
                    <a:pt x="14" y="1123"/>
                  </a:lnTo>
                  <a:lnTo>
                    <a:pt x="1" y="1020"/>
                  </a:lnTo>
                  <a:lnTo>
                    <a:pt x="14" y="916"/>
                  </a:lnTo>
                  <a:lnTo>
                    <a:pt x="27" y="826"/>
                  </a:lnTo>
                  <a:lnTo>
                    <a:pt x="27" y="826"/>
                  </a:lnTo>
                  <a:lnTo>
                    <a:pt x="52" y="723"/>
                  </a:lnTo>
                  <a:lnTo>
                    <a:pt x="78" y="620"/>
                  </a:lnTo>
                  <a:lnTo>
                    <a:pt x="117" y="529"/>
                  </a:lnTo>
                  <a:lnTo>
                    <a:pt x="168" y="452"/>
                  </a:lnTo>
                  <a:lnTo>
                    <a:pt x="233" y="374"/>
                  </a:lnTo>
                  <a:lnTo>
                    <a:pt x="298" y="297"/>
                  </a:lnTo>
                  <a:lnTo>
                    <a:pt x="362" y="233"/>
                  </a:lnTo>
                  <a:lnTo>
                    <a:pt x="439" y="181"/>
                  </a:lnTo>
                  <a:lnTo>
                    <a:pt x="517" y="129"/>
                  </a:lnTo>
                  <a:lnTo>
                    <a:pt x="607" y="91"/>
                  </a:lnTo>
                  <a:lnTo>
                    <a:pt x="698" y="52"/>
                  </a:lnTo>
                  <a:lnTo>
                    <a:pt x="788" y="26"/>
                  </a:lnTo>
                  <a:lnTo>
                    <a:pt x="891" y="13"/>
                  </a:lnTo>
                  <a:lnTo>
                    <a:pt x="981" y="0"/>
                  </a:lnTo>
                  <a:lnTo>
                    <a:pt x="1085" y="0"/>
                  </a:lnTo>
                  <a:lnTo>
                    <a:pt x="1188" y="13"/>
                  </a:lnTo>
                  <a:lnTo>
                    <a:pt x="1188" y="13"/>
                  </a:lnTo>
                  <a:lnTo>
                    <a:pt x="1278" y="39"/>
                  </a:lnTo>
                  <a:lnTo>
                    <a:pt x="1381" y="78"/>
                  </a:lnTo>
                  <a:lnTo>
                    <a:pt x="1459" y="116"/>
                  </a:lnTo>
                  <a:lnTo>
                    <a:pt x="1549" y="168"/>
                  </a:lnTo>
                  <a:lnTo>
                    <a:pt x="1627" y="220"/>
                  </a:lnTo>
                  <a:lnTo>
                    <a:pt x="1691" y="284"/>
                  </a:lnTo>
                  <a:lnTo>
                    <a:pt x="1756" y="362"/>
                  </a:lnTo>
                  <a:lnTo>
                    <a:pt x="1820" y="439"/>
                  </a:lnTo>
                  <a:lnTo>
                    <a:pt x="1872" y="516"/>
                  </a:lnTo>
                  <a:lnTo>
                    <a:pt x="1911" y="607"/>
                  </a:lnTo>
                  <a:lnTo>
                    <a:pt x="1949" y="697"/>
                  </a:lnTo>
                  <a:lnTo>
                    <a:pt x="1962" y="787"/>
                  </a:lnTo>
                  <a:lnTo>
                    <a:pt x="1988" y="891"/>
                  </a:lnTo>
                  <a:lnTo>
                    <a:pt x="1988" y="981"/>
                  </a:lnTo>
                  <a:lnTo>
                    <a:pt x="1988" y="1084"/>
                  </a:lnTo>
                  <a:lnTo>
                    <a:pt x="1975" y="1187"/>
                  </a:lnTo>
                  <a:lnTo>
                    <a:pt x="1975" y="1187"/>
                  </a:lnTo>
                  <a:close/>
                </a:path>
              </a:pathLst>
            </a:custGeom>
            <a:solidFill>
              <a:srgbClr val="FFD6B6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2122796" y="2972051"/>
              <a:ext cx="1869579" cy="220116"/>
            </a:xfrm>
            <a:custGeom>
              <a:avLst/>
              <a:gdLst/>
              <a:ahLst/>
              <a:cxnLst/>
              <a:rect l="l" t="t" r="r" b="b"/>
              <a:pathLst>
                <a:path w="59192" h="6969" extrusionOk="0">
                  <a:moveTo>
                    <a:pt x="59191" y="3484"/>
                  </a:moveTo>
                  <a:lnTo>
                    <a:pt x="59191" y="3484"/>
                  </a:lnTo>
                  <a:lnTo>
                    <a:pt x="59191" y="3484"/>
                  </a:lnTo>
                  <a:lnTo>
                    <a:pt x="59191" y="3665"/>
                  </a:lnTo>
                  <a:lnTo>
                    <a:pt x="59178" y="3833"/>
                  </a:lnTo>
                  <a:lnTo>
                    <a:pt x="59152" y="4013"/>
                  </a:lnTo>
                  <a:lnTo>
                    <a:pt x="59114" y="4181"/>
                  </a:lnTo>
                  <a:lnTo>
                    <a:pt x="59075" y="4349"/>
                  </a:lnTo>
                  <a:lnTo>
                    <a:pt x="59036" y="4517"/>
                  </a:lnTo>
                  <a:lnTo>
                    <a:pt x="58985" y="4671"/>
                  </a:lnTo>
                  <a:lnTo>
                    <a:pt x="58920" y="4839"/>
                  </a:lnTo>
                  <a:lnTo>
                    <a:pt x="58843" y="4994"/>
                  </a:lnTo>
                  <a:lnTo>
                    <a:pt x="58765" y="5136"/>
                  </a:lnTo>
                  <a:lnTo>
                    <a:pt x="58688" y="5278"/>
                  </a:lnTo>
                  <a:lnTo>
                    <a:pt x="58598" y="5420"/>
                  </a:lnTo>
                  <a:lnTo>
                    <a:pt x="58494" y="5562"/>
                  </a:lnTo>
                  <a:lnTo>
                    <a:pt x="58391" y="5691"/>
                  </a:lnTo>
                  <a:lnTo>
                    <a:pt x="58288" y="5820"/>
                  </a:lnTo>
                  <a:lnTo>
                    <a:pt x="58172" y="5936"/>
                  </a:lnTo>
                  <a:lnTo>
                    <a:pt x="58043" y="6052"/>
                  </a:lnTo>
                  <a:lnTo>
                    <a:pt x="57927" y="6168"/>
                  </a:lnTo>
                  <a:lnTo>
                    <a:pt x="57785" y="6272"/>
                  </a:lnTo>
                  <a:lnTo>
                    <a:pt x="57656" y="6362"/>
                  </a:lnTo>
                  <a:lnTo>
                    <a:pt x="57514" y="6452"/>
                  </a:lnTo>
                  <a:lnTo>
                    <a:pt x="57372" y="6543"/>
                  </a:lnTo>
                  <a:lnTo>
                    <a:pt x="57217" y="6620"/>
                  </a:lnTo>
                  <a:lnTo>
                    <a:pt x="57062" y="6685"/>
                  </a:lnTo>
                  <a:lnTo>
                    <a:pt x="56907" y="6749"/>
                  </a:lnTo>
                  <a:lnTo>
                    <a:pt x="56739" y="6801"/>
                  </a:lnTo>
                  <a:lnTo>
                    <a:pt x="56585" y="6852"/>
                  </a:lnTo>
                  <a:lnTo>
                    <a:pt x="56417" y="6891"/>
                  </a:lnTo>
                  <a:lnTo>
                    <a:pt x="56236" y="6917"/>
                  </a:lnTo>
                  <a:lnTo>
                    <a:pt x="56068" y="6943"/>
                  </a:lnTo>
                  <a:lnTo>
                    <a:pt x="55888" y="6956"/>
                  </a:lnTo>
                  <a:lnTo>
                    <a:pt x="55707" y="6968"/>
                  </a:lnTo>
                  <a:lnTo>
                    <a:pt x="3471" y="6968"/>
                  </a:lnTo>
                  <a:lnTo>
                    <a:pt x="3471" y="6968"/>
                  </a:lnTo>
                  <a:lnTo>
                    <a:pt x="3291" y="6956"/>
                  </a:lnTo>
                  <a:lnTo>
                    <a:pt x="3123" y="6943"/>
                  </a:lnTo>
                  <a:lnTo>
                    <a:pt x="2942" y="6917"/>
                  </a:lnTo>
                  <a:lnTo>
                    <a:pt x="2775" y="6891"/>
                  </a:lnTo>
                  <a:lnTo>
                    <a:pt x="2607" y="6852"/>
                  </a:lnTo>
                  <a:lnTo>
                    <a:pt x="2439" y="6801"/>
                  </a:lnTo>
                  <a:lnTo>
                    <a:pt x="2284" y="6749"/>
                  </a:lnTo>
                  <a:lnTo>
                    <a:pt x="2116" y="6685"/>
                  </a:lnTo>
                  <a:lnTo>
                    <a:pt x="1962" y="6620"/>
                  </a:lnTo>
                  <a:lnTo>
                    <a:pt x="1820" y="6543"/>
                  </a:lnTo>
                  <a:lnTo>
                    <a:pt x="1678" y="6452"/>
                  </a:lnTo>
                  <a:lnTo>
                    <a:pt x="1536" y="6362"/>
                  </a:lnTo>
                  <a:lnTo>
                    <a:pt x="1394" y="6272"/>
                  </a:lnTo>
                  <a:lnTo>
                    <a:pt x="1265" y="6168"/>
                  </a:lnTo>
                  <a:lnTo>
                    <a:pt x="1136" y="6052"/>
                  </a:lnTo>
                  <a:lnTo>
                    <a:pt x="1020" y="5936"/>
                  </a:lnTo>
                  <a:lnTo>
                    <a:pt x="903" y="5820"/>
                  </a:lnTo>
                  <a:lnTo>
                    <a:pt x="787" y="5691"/>
                  </a:lnTo>
                  <a:lnTo>
                    <a:pt x="684" y="5562"/>
                  </a:lnTo>
                  <a:lnTo>
                    <a:pt x="594" y="5420"/>
                  </a:lnTo>
                  <a:lnTo>
                    <a:pt x="503" y="5278"/>
                  </a:lnTo>
                  <a:lnTo>
                    <a:pt x="413" y="5136"/>
                  </a:lnTo>
                  <a:lnTo>
                    <a:pt x="336" y="4994"/>
                  </a:lnTo>
                  <a:lnTo>
                    <a:pt x="271" y="4839"/>
                  </a:lnTo>
                  <a:lnTo>
                    <a:pt x="207" y="4671"/>
                  </a:lnTo>
                  <a:lnTo>
                    <a:pt x="155" y="4517"/>
                  </a:lnTo>
                  <a:lnTo>
                    <a:pt x="103" y="4349"/>
                  </a:lnTo>
                  <a:lnTo>
                    <a:pt x="65" y="4181"/>
                  </a:lnTo>
                  <a:lnTo>
                    <a:pt x="39" y="4013"/>
                  </a:lnTo>
                  <a:lnTo>
                    <a:pt x="13" y="3833"/>
                  </a:lnTo>
                  <a:lnTo>
                    <a:pt x="0" y="3665"/>
                  </a:lnTo>
                  <a:lnTo>
                    <a:pt x="0" y="3484"/>
                  </a:lnTo>
                  <a:lnTo>
                    <a:pt x="0" y="3484"/>
                  </a:lnTo>
                  <a:lnTo>
                    <a:pt x="0" y="3484"/>
                  </a:lnTo>
                  <a:lnTo>
                    <a:pt x="0" y="3304"/>
                  </a:lnTo>
                  <a:lnTo>
                    <a:pt x="13" y="3136"/>
                  </a:lnTo>
                  <a:lnTo>
                    <a:pt x="39" y="2955"/>
                  </a:lnTo>
                  <a:lnTo>
                    <a:pt x="65" y="2787"/>
                  </a:lnTo>
                  <a:lnTo>
                    <a:pt x="103" y="2620"/>
                  </a:lnTo>
                  <a:lnTo>
                    <a:pt x="155" y="2452"/>
                  </a:lnTo>
                  <a:lnTo>
                    <a:pt x="207" y="2297"/>
                  </a:lnTo>
                  <a:lnTo>
                    <a:pt x="271" y="2129"/>
                  </a:lnTo>
                  <a:lnTo>
                    <a:pt x="336" y="1975"/>
                  </a:lnTo>
                  <a:lnTo>
                    <a:pt x="413" y="1833"/>
                  </a:lnTo>
                  <a:lnTo>
                    <a:pt x="503" y="1678"/>
                  </a:lnTo>
                  <a:lnTo>
                    <a:pt x="594" y="1549"/>
                  </a:lnTo>
                  <a:lnTo>
                    <a:pt x="684" y="1407"/>
                  </a:lnTo>
                  <a:lnTo>
                    <a:pt x="787" y="1278"/>
                  </a:lnTo>
                  <a:lnTo>
                    <a:pt x="903" y="1149"/>
                  </a:lnTo>
                  <a:lnTo>
                    <a:pt x="1020" y="1033"/>
                  </a:lnTo>
                  <a:lnTo>
                    <a:pt x="1136" y="916"/>
                  </a:lnTo>
                  <a:lnTo>
                    <a:pt x="1265" y="800"/>
                  </a:lnTo>
                  <a:lnTo>
                    <a:pt x="1394" y="697"/>
                  </a:lnTo>
                  <a:lnTo>
                    <a:pt x="1536" y="607"/>
                  </a:lnTo>
                  <a:lnTo>
                    <a:pt x="1678" y="516"/>
                  </a:lnTo>
                  <a:lnTo>
                    <a:pt x="1820" y="426"/>
                  </a:lnTo>
                  <a:lnTo>
                    <a:pt x="1962" y="349"/>
                  </a:lnTo>
                  <a:lnTo>
                    <a:pt x="2116" y="284"/>
                  </a:lnTo>
                  <a:lnTo>
                    <a:pt x="2284" y="220"/>
                  </a:lnTo>
                  <a:lnTo>
                    <a:pt x="2439" y="168"/>
                  </a:lnTo>
                  <a:lnTo>
                    <a:pt x="2607" y="116"/>
                  </a:lnTo>
                  <a:lnTo>
                    <a:pt x="2775" y="78"/>
                  </a:lnTo>
                  <a:lnTo>
                    <a:pt x="2942" y="52"/>
                  </a:lnTo>
                  <a:lnTo>
                    <a:pt x="3123" y="26"/>
                  </a:lnTo>
                  <a:lnTo>
                    <a:pt x="3291" y="13"/>
                  </a:lnTo>
                  <a:lnTo>
                    <a:pt x="3471" y="0"/>
                  </a:lnTo>
                  <a:lnTo>
                    <a:pt x="55707" y="0"/>
                  </a:lnTo>
                  <a:lnTo>
                    <a:pt x="55707" y="0"/>
                  </a:lnTo>
                  <a:lnTo>
                    <a:pt x="55888" y="13"/>
                  </a:lnTo>
                  <a:lnTo>
                    <a:pt x="56068" y="26"/>
                  </a:lnTo>
                  <a:lnTo>
                    <a:pt x="56236" y="52"/>
                  </a:lnTo>
                  <a:lnTo>
                    <a:pt x="56417" y="78"/>
                  </a:lnTo>
                  <a:lnTo>
                    <a:pt x="56585" y="116"/>
                  </a:lnTo>
                  <a:lnTo>
                    <a:pt x="56739" y="168"/>
                  </a:lnTo>
                  <a:lnTo>
                    <a:pt x="56907" y="220"/>
                  </a:lnTo>
                  <a:lnTo>
                    <a:pt x="57062" y="284"/>
                  </a:lnTo>
                  <a:lnTo>
                    <a:pt x="57217" y="349"/>
                  </a:lnTo>
                  <a:lnTo>
                    <a:pt x="57372" y="426"/>
                  </a:lnTo>
                  <a:lnTo>
                    <a:pt x="57514" y="516"/>
                  </a:lnTo>
                  <a:lnTo>
                    <a:pt x="57656" y="607"/>
                  </a:lnTo>
                  <a:lnTo>
                    <a:pt x="57785" y="697"/>
                  </a:lnTo>
                  <a:lnTo>
                    <a:pt x="57927" y="800"/>
                  </a:lnTo>
                  <a:lnTo>
                    <a:pt x="58043" y="916"/>
                  </a:lnTo>
                  <a:lnTo>
                    <a:pt x="58172" y="1033"/>
                  </a:lnTo>
                  <a:lnTo>
                    <a:pt x="58288" y="1149"/>
                  </a:lnTo>
                  <a:lnTo>
                    <a:pt x="58391" y="1278"/>
                  </a:lnTo>
                  <a:lnTo>
                    <a:pt x="58494" y="1407"/>
                  </a:lnTo>
                  <a:lnTo>
                    <a:pt x="58598" y="1549"/>
                  </a:lnTo>
                  <a:lnTo>
                    <a:pt x="58688" y="1678"/>
                  </a:lnTo>
                  <a:lnTo>
                    <a:pt x="58765" y="1833"/>
                  </a:lnTo>
                  <a:lnTo>
                    <a:pt x="58843" y="1975"/>
                  </a:lnTo>
                  <a:lnTo>
                    <a:pt x="58920" y="2129"/>
                  </a:lnTo>
                  <a:lnTo>
                    <a:pt x="58985" y="2297"/>
                  </a:lnTo>
                  <a:lnTo>
                    <a:pt x="59036" y="2452"/>
                  </a:lnTo>
                  <a:lnTo>
                    <a:pt x="59075" y="2620"/>
                  </a:lnTo>
                  <a:lnTo>
                    <a:pt x="59114" y="2787"/>
                  </a:lnTo>
                  <a:lnTo>
                    <a:pt x="59152" y="2955"/>
                  </a:lnTo>
                  <a:lnTo>
                    <a:pt x="59178" y="3136"/>
                  </a:lnTo>
                  <a:lnTo>
                    <a:pt x="59191" y="3304"/>
                  </a:lnTo>
                  <a:lnTo>
                    <a:pt x="59191" y="3484"/>
                  </a:lnTo>
                  <a:lnTo>
                    <a:pt x="59191" y="34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2512010" y="3223525"/>
              <a:ext cx="55463" cy="488304"/>
            </a:xfrm>
            <a:custGeom>
              <a:avLst/>
              <a:gdLst/>
              <a:ahLst/>
              <a:cxnLst/>
              <a:rect l="l" t="t" r="r" b="b"/>
              <a:pathLst>
                <a:path w="1756" h="15460" extrusionOk="0">
                  <a:moveTo>
                    <a:pt x="1" y="15459"/>
                  </a:moveTo>
                  <a:lnTo>
                    <a:pt x="1" y="0"/>
                  </a:lnTo>
                  <a:lnTo>
                    <a:pt x="1755" y="0"/>
                  </a:lnTo>
                  <a:lnTo>
                    <a:pt x="1755" y="15459"/>
                  </a:lnTo>
                  <a:lnTo>
                    <a:pt x="1" y="154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3374009" y="3223525"/>
              <a:ext cx="55463" cy="488304"/>
            </a:xfrm>
            <a:custGeom>
              <a:avLst/>
              <a:gdLst/>
              <a:ahLst/>
              <a:cxnLst/>
              <a:rect l="l" t="t" r="r" b="b"/>
              <a:pathLst>
                <a:path w="1756" h="15460" extrusionOk="0">
                  <a:moveTo>
                    <a:pt x="1" y="15459"/>
                  </a:moveTo>
                  <a:lnTo>
                    <a:pt x="1" y="0"/>
                  </a:lnTo>
                  <a:lnTo>
                    <a:pt x="1756" y="0"/>
                  </a:lnTo>
                  <a:lnTo>
                    <a:pt x="1756" y="15459"/>
                  </a:lnTo>
                  <a:lnTo>
                    <a:pt x="1" y="154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2512010" y="3608254"/>
              <a:ext cx="917481" cy="55874"/>
            </a:xfrm>
            <a:custGeom>
              <a:avLst/>
              <a:gdLst/>
              <a:ahLst/>
              <a:cxnLst/>
              <a:rect l="l" t="t" r="r" b="b"/>
              <a:pathLst>
                <a:path w="29048" h="1769" extrusionOk="0">
                  <a:moveTo>
                    <a:pt x="1" y="1768"/>
                  </a:moveTo>
                  <a:lnTo>
                    <a:pt x="29048" y="1768"/>
                  </a:lnTo>
                  <a:lnTo>
                    <a:pt x="29048" y="1"/>
                  </a:lnTo>
                  <a:lnTo>
                    <a:pt x="1" y="1"/>
                  </a:lnTo>
                  <a:lnTo>
                    <a:pt x="1" y="17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2438229" y="3587471"/>
              <a:ext cx="202618" cy="202586"/>
            </a:xfrm>
            <a:custGeom>
              <a:avLst/>
              <a:gdLst/>
              <a:ahLst/>
              <a:cxnLst/>
              <a:rect l="l" t="t" r="r" b="b"/>
              <a:pathLst>
                <a:path w="6415" h="6414" extrusionOk="0">
                  <a:moveTo>
                    <a:pt x="3214" y="6414"/>
                  </a:moveTo>
                  <a:lnTo>
                    <a:pt x="3214" y="6414"/>
                  </a:lnTo>
                  <a:lnTo>
                    <a:pt x="3382" y="6414"/>
                  </a:lnTo>
                  <a:lnTo>
                    <a:pt x="3537" y="6401"/>
                  </a:lnTo>
                  <a:lnTo>
                    <a:pt x="3704" y="6375"/>
                  </a:lnTo>
                  <a:lnTo>
                    <a:pt x="3859" y="6349"/>
                  </a:lnTo>
                  <a:lnTo>
                    <a:pt x="4014" y="6311"/>
                  </a:lnTo>
                  <a:lnTo>
                    <a:pt x="4169" y="6272"/>
                  </a:lnTo>
                  <a:lnTo>
                    <a:pt x="4311" y="6220"/>
                  </a:lnTo>
                  <a:lnTo>
                    <a:pt x="4453" y="6169"/>
                  </a:lnTo>
                  <a:lnTo>
                    <a:pt x="4737" y="6027"/>
                  </a:lnTo>
                  <a:lnTo>
                    <a:pt x="5008" y="5872"/>
                  </a:lnTo>
                  <a:lnTo>
                    <a:pt x="5253" y="5678"/>
                  </a:lnTo>
                  <a:lnTo>
                    <a:pt x="5472" y="5472"/>
                  </a:lnTo>
                  <a:lnTo>
                    <a:pt x="5679" y="5252"/>
                  </a:lnTo>
                  <a:lnTo>
                    <a:pt x="5872" y="5007"/>
                  </a:lnTo>
                  <a:lnTo>
                    <a:pt x="6027" y="4736"/>
                  </a:lnTo>
                  <a:lnTo>
                    <a:pt x="6169" y="4452"/>
                  </a:lnTo>
                  <a:lnTo>
                    <a:pt x="6221" y="4310"/>
                  </a:lnTo>
                  <a:lnTo>
                    <a:pt x="6272" y="4168"/>
                  </a:lnTo>
                  <a:lnTo>
                    <a:pt x="6311" y="4014"/>
                  </a:lnTo>
                  <a:lnTo>
                    <a:pt x="6350" y="3859"/>
                  </a:lnTo>
                  <a:lnTo>
                    <a:pt x="6376" y="3704"/>
                  </a:lnTo>
                  <a:lnTo>
                    <a:pt x="6401" y="3536"/>
                  </a:lnTo>
                  <a:lnTo>
                    <a:pt x="6414" y="3381"/>
                  </a:lnTo>
                  <a:lnTo>
                    <a:pt x="6414" y="3214"/>
                  </a:lnTo>
                  <a:lnTo>
                    <a:pt x="6414" y="3214"/>
                  </a:lnTo>
                  <a:lnTo>
                    <a:pt x="6414" y="3046"/>
                  </a:lnTo>
                  <a:lnTo>
                    <a:pt x="6401" y="2891"/>
                  </a:lnTo>
                  <a:lnTo>
                    <a:pt x="6376" y="2723"/>
                  </a:lnTo>
                  <a:lnTo>
                    <a:pt x="6350" y="2568"/>
                  </a:lnTo>
                  <a:lnTo>
                    <a:pt x="6311" y="2413"/>
                  </a:lnTo>
                  <a:lnTo>
                    <a:pt x="6272" y="2259"/>
                  </a:lnTo>
                  <a:lnTo>
                    <a:pt x="6221" y="2117"/>
                  </a:lnTo>
                  <a:lnTo>
                    <a:pt x="6169" y="1962"/>
                  </a:lnTo>
                  <a:lnTo>
                    <a:pt x="6027" y="1691"/>
                  </a:lnTo>
                  <a:lnTo>
                    <a:pt x="5872" y="1420"/>
                  </a:lnTo>
                  <a:lnTo>
                    <a:pt x="5679" y="1175"/>
                  </a:lnTo>
                  <a:lnTo>
                    <a:pt x="5472" y="942"/>
                  </a:lnTo>
                  <a:lnTo>
                    <a:pt x="5253" y="736"/>
                  </a:lnTo>
                  <a:lnTo>
                    <a:pt x="5008" y="555"/>
                  </a:lnTo>
                  <a:lnTo>
                    <a:pt x="4737" y="400"/>
                  </a:lnTo>
                  <a:lnTo>
                    <a:pt x="4453" y="259"/>
                  </a:lnTo>
                  <a:lnTo>
                    <a:pt x="4311" y="207"/>
                  </a:lnTo>
                  <a:lnTo>
                    <a:pt x="4169" y="155"/>
                  </a:lnTo>
                  <a:lnTo>
                    <a:pt x="4014" y="104"/>
                  </a:lnTo>
                  <a:lnTo>
                    <a:pt x="3859" y="78"/>
                  </a:lnTo>
                  <a:lnTo>
                    <a:pt x="3704" y="39"/>
                  </a:lnTo>
                  <a:lnTo>
                    <a:pt x="3537" y="26"/>
                  </a:lnTo>
                  <a:lnTo>
                    <a:pt x="3382" y="13"/>
                  </a:lnTo>
                  <a:lnTo>
                    <a:pt x="3214" y="0"/>
                  </a:lnTo>
                  <a:lnTo>
                    <a:pt x="3214" y="0"/>
                  </a:lnTo>
                  <a:lnTo>
                    <a:pt x="3046" y="13"/>
                  </a:lnTo>
                  <a:lnTo>
                    <a:pt x="2891" y="26"/>
                  </a:lnTo>
                  <a:lnTo>
                    <a:pt x="2724" y="39"/>
                  </a:lnTo>
                  <a:lnTo>
                    <a:pt x="2569" y="78"/>
                  </a:lnTo>
                  <a:lnTo>
                    <a:pt x="2414" y="104"/>
                  </a:lnTo>
                  <a:lnTo>
                    <a:pt x="2259" y="155"/>
                  </a:lnTo>
                  <a:lnTo>
                    <a:pt x="2117" y="207"/>
                  </a:lnTo>
                  <a:lnTo>
                    <a:pt x="1962" y="259"/>
                  </a:lnTo>
                  <a:lnTo>
                    <a:pt x="1691" y="400"/>
                  </a:lnTo>
                  <a:lnTo>
                    <a:pt x="1420" y="555"/>
                  </a:lnTo>
                  <a:lnTo>
                    <a:pt x="1175" y="736"/>
                  </a:lnTo>
                  <a:lnTo>
                    <a:pt x="943" y="942"/>
                  </a:lnTo>
                  <a:lnTo>
                    <a:pt x="736" y="1175"/>
                  </a:lnTo>
                  <a:lnTo>
                    <a:pt x="556" y="1420"/>
                  </a:lnTo>
                  <a:lnTo>
                    <a:pt x="401" y="1691"/>
                  </a:lnTo>
                  <a:lnTo>
                    <a:pt x="259" y="1962"/>
                  </a:lnTo>
                  <a:lnTo>
                    <a:pt x="207" y="2117"/>
                  </a:lnTo>
                  <a:lnTo>
                    <a:pt x="156" y="2259"/>
                  </a:lnTo>
                  <a:lnTo>
                    <a:pt x="104" y="2413"/>
                  </a:lnTo>
                  <a:lnTo>
                    <a:pt x="78" y="2568"/>
                  </a:lnTo>
                  <a:lnTo>
                    <a:pt x="40" y="2723"/>
                  </a:lnTo>
                  <a:lnTo>
                    <a:pt x="27" y="2891"/>
                  </a:lnTo>
                  <a:lnTo>
                    <a:pt x="14" y="3046"/>
                  </a:lnTo>
                  <a:lnTo>
                    <a:pt x="1" y="3214"/>
                  </a:lnTo>
                  <a:lnTo>
                    <a:pt x="1" y="3214"/>
                  </a:lnTo>
                  <a:lnTo>
                    <a:pt x="14" y="3381"/>
                  </a:lnTo>
                  <a:lnTo>
                    <a:pt x="27" y="3536"/>
                  </a:lnTo>
                  <a:lnTo>
                    <a:pt x="40" y="3704"/>
                  </a:lnTo>
                  <a:lnTo>
                    <a:pt x="78" y="3859"/>
                  </a:lnTo>
                  <a:lnTo>
                    <a:pt x="104" y="4014"/>
                  </a:lnTo>
                  <a:lnTo>
                    <a:pt x="156" y="4168"/>
                  </a:lnTo>
                  <a:lnTo>
                    <a:pt x="207" y="4310"/>
                  </a:lnTo>
                  <a:lnTo>
                    <a:pt x="259" y="4452"/>
                  </a:lnTo>
                  <a:lnTo>
                    <a:pt x="401" y="4736"/>
                  </a:lnTo>
                  <a:lnTo>
                    <a:pt x="556" y="5007"/>
                  </a:lnTo>
                  <a:lnTo>
                    <a:pt x="736" y="5252"/>
                  </a:lnTo>
                  <a:lnTo>
                    <a:pt x="943" y="5472"/>
                  </a:lnTo>
                  <a:lnTo>
                    <a:pt x="1175" y="5678"/>
                  </a:lnTo>
                  <a:lnTo>
                    <a:pt x="1420" y="5872"/>
                  </a:lnTo>
                  <a:lnTo>
                    <a:pt x="1691" y="6027"/>
                  </a:lnTo>
                  <a:lnTo>
                    <a:pt x="1962" y="6169"/>
                  </a:lnTo>
                  <a:lnTo>
                    <a:pt x="2117" y="6220"/>
                  </a:lnTo>
                  <a:lnTo>
                    <a:pt x="2259" y="6272"/>
                  </a:lnTo>
                  <a:lnTo>
                    <a:pt x="2414" y="6311"/>
                  </a:lnTo>
                  <a:lnTo>
                    <a:pt x="2569" y="6349"/>
                  </a:lnTo>
                  <a:lnTo>
                    <a:pt x="2724" y="6375"/>
                  </a:lnTo>
                  <a:lnTo>
                    <a:pt x="2891" y="6401"/>
                  </a:lnTo>
                  <a:lnTo>
                    <a:pt x="3046" y="6414"/>
                  </a:lnTo>
                  <a:lnTo>
                    <a:pt x="3214" y="6414"/>
                  </a:lnTo>
                  <a:lnTo>
                    <a:pt x="3214" y="6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2493249" y="3642491"/>
              <a:ext cx="92986" cy="92955"/>
            </a:xfrm>
            <a:custGeom>
              <a:avLst/>
              <a:gdLst/>
              <a:ahLst/>
              <a:cxnLst/>
              <a:rect l="l" t="t" r="r" b="b"/>
              <a:pathLst>
                <a:path w="2944" h="2943" extrusionOk="0">
                  <a:moveTo>
                    <a:pt x="1472" y="2943"/>
                  </a:moveTo>
                  <a:lnTo>
                    <a:pt x="1472" y="2943"/>
                  </a:lnTo>
                  <a:lnTo>
                    <a:pt x="1627" y="2930"/>
                  </a:lnTo>
                  <a:lnTo>
                    <a:pt x="1769" y="2917"/>
                  </a:lnTo>
                  <a:lnTo>
                    <a:pt x="1911" y="2878"/>
                  </a:lnTo>
                  <a:lnTo>
                    <a:pt x="2040" y="2826"/>
                  </a:lnTo>
                  <a:lnTo>
                    <a:pt x="2169" y="2762"/>
                  </a:lnTo>
                  <a:lnTo>
                    <a:pt x="2298" y="2685"/>
                  </a:lnTo>
                  <a:lnTo>
                    <a:pt x="2401" y="2607"/>
                  </a:lnTo>
                  <a:lnTo>
                    <a:pt x="2504" y="2504"/>
                  </a:lnTo>
                  <a:lnTo>
                    <a:pt x="2608" y="2401"/>
                  </a:lnTo>
                  <a:lnTo>
                    <a:pt x="2685" y="2297"/>
                  </a:lnTo>
                  <a:lnTo>
                    <a:pt x="2762" y="2168"/>
                  </a:lnTo>
                  <a:lnTo>
                    <a:pt x="2827" y="2039"/>
                  </a:lnTo>
                  <a:lnTo>
                    <a:pt x="2879" y="1910"/>
                  </a:lnTo>
                  <a:lnTo>
                    <a:pt x="2917" y="1768"/>
                  </a:lnTo>
                  <a:lnTo>
                    <a:pt x="2930" y="1626"/>
                  </a:lnTo>
                  <a:lnTo>
                    <a:pt x="2943" y="1472"/>
                  </a:lnTo>
                  <a:lnTo>
                    <a:pt x="2943" y="1472"/>
                  </a:lnTo>
                  <a:lnTo>
                    <a:pt x="2930" y="1317"/>
                  </a:lnTo>
                  <a:lnTo>
                    <a:pt x="2917" y="1175"/>
                  </a:lnTo>
                  <a:lnTo>
                    <a:pt x="2879" y="1033"/>
                  </a:lnTo>
                  <a:lnTo>
                    <a:pt x="2827" y="904"/>
                  </a:lnTo>
                  <a:lnTo>
                    <a:pt x="2762" y="775"/>
                  </a:lnTo>
                  <a:lnTo>
                    <a:pt x="2685" y="646"/>
                  </a:lnTo>
                  <a:lnTo>
                    <a:pt x="2608" y="530"/>
                  </a:lnTo>
                  <a:lnTo>
                    <a:pt x="2504" y="426"/>
                  </a:lnTo>
                  <a:lnTo>
                    <a:pt x="2401" y="336"/>
                  </a:lnTo>
                  <a:lnTo>
                    <a:pt x="2298" y="246"/>
                  </a:lnTo>
                  <a:lnTo>
                    <a:pt x="2169" y="181"/>
                  </a:lnTo>
                  <a:lnTo>
                    <a:pt x="2040" y="117"/>
                  </a:lnTo>
                  <a:lnTo>
                    <a:pt x="1911" y="65"/>
                  </a:lnTo>
                  <a:lnTo>
                    <a:pt x="1769" y="26"/>
                  </a:lnTo>
                  <a:lnTo>
                    <a:pt x="1627" y="0"/>
                  </a:lnTo>
                  <a:lnTo>
                    <a:pt x="1472" y="0"/>
                  </a:lnTo>
                  <a:lnTo>
                    <a:pt x="1472" y="0"/>
                  </a:lnTo>
                  <a:lnTo>
                    <a:pt x="1317" y="0"/>
                  </a:lnTo>
                  <a:lnTo>
                    <a:pt x="1175" y="26"/>
                  </a:lnTo>
                  <a:lnTo>
                    <a:pt x="1033" y="65"/>
                  </a:lnTo>
                  <a:lnTo>
                    <a:pt x="904" y="117"/>
                  </a:lnTo>
                  <a:lnTo>
                    <a:pt x="775" y="181"/>
                  </a:lnTo>
                  <a:lnTo>
                    <a:pt x="646" y="246"/>
                  </a:lnTo>
                  <a:lnTo>
                    <a:pt x="530" y="336"/>
                  </a:lnTo>
                  <a:lnTo>
                    <a:pt x="427" y="426"/>
                  </a:lnTo>
                  <a:lnTo>
                    <a:pt x="336" y="530"/>
                  </a:lnTo>
                  <a:lnTo>
                    <a:pt x="246" y="646"/>
                  </a:lnTo>
                  <a:lnTo>
                    <a:pt x="182" y="775"/>
                  </a:lnTo>
                  <a:lnTo>
                    <a:pt x="117" y="904"/>
                  </a:lnTo>
                  <a:lnTo>
                    <a:pt x="65" y="1033"/>
                  </a:lnTo>
                  <a:lnTo>
                    <a:pt x="27" y="1175"/>
                  </a:lnTo>
                  <a:lnTo>
                    <a:pt x="1" y="1317"/>
                  </a:lnTo>
                  <a:lnTo>
                    <a:pt x="1" y="1472"/>
                  </a:lnTo>
                  <a:lnTo>
                    <a:pt x="1" y="1472"/>
                  </a:lnTo>
                  <a:lnTo>
                    <a:pt x="1" y="1626"/>
                  </a:lnTo>
                  <a:lnTo>
                    <a:pt x="27" y="1768"/>
                  </a:lnTo>
                  <a:lnTo>
                    <a:pt x="65" y="1910"/>
                  </a:lnTo>
                  <a:lnTo>
                    <a:pt x="117" y="2039"/>
                  </a:lnTo>
                  <a:lnTo>
                    <a:pt x="182" y="2168"/>
                  </a:lnTo>
                  <a:lnTo>
                    <a:pt x="246" y="2297"/>
                  </a:lnTo>
                  <a:lnTo>
                    <a:pt x="336" y="2401"/>
                  </a:lnTo>
                  <a:lnTo>
                    <a:pt x="427" y="2504"/>
                  </a:lnTo>
                  <a:lnTo>
                    <a:pt x="530" y="2607"/>
                  </a:lnTo>
                  <a:lnTo>
                    <a:pt x="646" y="2685"/>
                  </a:lnTo>
                  <a:lnTo>
                    <a:pt x="775" y="2762"/>
                  </a:lnTo>
                  <a:lnTo>
                    <a:pt x="904" y="2826"/>
                  </a:lnTo>
                  <a:lnTo>
                    <a:pt x="1033" y="2878"/>
                  </a:lnTo>
                  <a:lnTo>
                    <a:pt x="1175" y="2917"/>
                  </a:lnTo>
                  <a:lnTo>
                    <a:pt x="1317" y="2930"/>
                  </a:lnTo>
                  <a:lnTo>
                    <a:pt x="1472" y="2943"/>
                  </a:lnTo>
                  <a:lnTo>
                    <a:pt x="1472" y="2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3300260" y="3587471"/>
              <a:ext cx="202586" cy="202586"/>
            </a:xfrm>
            <a:custGeom>
              <a:avLst/>
              <a:gdLst/>
              <a:ahLst/>
              <a:cxnLst/>
              <a:rect l="l" t="t" r="r" b="b"/>
              <a:pathLst>
                <a:path w="6414" h="6414" extrusionOk="0">
                  <a:moveTo>
                    <a:pt x="3213" y="6414"/>
                  </a:moveTo>
                  <a:lnTo>
                    <a:pt x="3213" y="6414"/>
                  </a:lnTo>
                  <a:lnTo>
                    <a:pt x="3381" y="6414"/>
                  </a:lnTo>
                  <a:lnTo>
                    <a:pt x="3536" y="6401"/>
                  </a:lnTo>
                  <a:lnTo>
                    <a:pt x="3703" y="6375"/>
                  </a:lnTo>
                  <a:lnTo>
                    <a:pt x="3858" y="6349"/>
                  </a:lnTo>
                  <a:lnTo>
                    <a:pt x="4013" y="6311"/>
                  </a:lnTo>
                  <a:lnTo>
                    <a:pt x="4168" y="6272"/>
                  </a:lnTo>
                  <a:lnTo>
                    <a:pt x="4310" y="6220"/>
                  </a:lnTo>
                  <a:lnTo>
                    <a:pt x="4452" y="6169"/>
                  </a:lnTo>
                  <a:lnTo>
                    <a:pt x="4736" y="6027"/>
                  </a:lnTo>
                  <a:lnTo>
                    <a:pt x="5007" y="5872"/>
                  </a:lnTo>
                  <a:lnTo>
                    <a:pt x="5252" y="5678"/>
                  </a:lnTo>
                  <a:lnTo>
                    <a:pt x="5471" y="5472"/>
                  </a:lnTo>
                  <a:lnTo>
                    <a:pt x="5678" y="5252"/>
                  </a:lnTo>
                  <a:lnTo>
                    <a:pt x="5871" y="5007"/>
                  </a:lnTo>
                  <a:lnTo>
                    <a:pt x="6026" y="4736"/>
                  </a:lnTo>
                  <a:lnTo>
                    <a:pt x="6168" y="4452"/>
                  </a:lnTo>
                  <a:lnTo>
                    <a:pt x="6220" y="4310"/>
                  </a:lnTo>
                  <a:lnTo>
                    <a:pt x="6271" y="4168"/>
                  </a:lnTo>
                  <a:lnTo>
                    <a:pt x="6310" y="4014"/>
                  </a:lnTo>
                  <a:lnTo>
                    <a:pt x="6349" y="3859"/>
                  </a:lnTo>
                  <a:lnTo>
                    <a:pt x="6375" y="3704"/>
                  </a:lnTo>
                  <a:lnTo>
                    <a:pt x="6400" y="3536"/>
                  </a:lnTo>
                  <a:lnTo>
                    <a:pt x="6413" y="3381"/>
                  </a:lnTo>
                  <a:lnTo>
                    <a:pt x="6413" y="3214"/>
                  </a:lnTo>
                  <a:lnTo>
                    <a:pt x="6413" y="3214"/>
                  </a:lnTo>
                  <a:lnTo>
                    <a:pt x="6413" y="3046"/>
                  </a:lnTo>
                  <a:lnTo>
                    <a:pt x="6400" y="2891"/>
                  </a:lnTo>
                  <a:lnTo>
                    <a:pt x="6375" y="2723"/>
                  </a:lnTo>
                  <a:lnTo>
                    <a:pt x="6349" y="2568"/>
                  </a:lnTo>
                  <a:lnTo>
                    <a:pt x="6310" y="2413"/>
                  </a:lnTo>
                  <a:lnTo>
                    <a:pt x="6271" y="2259"/>
                  </a:lnTo>
                  <a:lnTo>
                    <a:pt x="6220" y="2117"/>
                  </a:lnTo>
                  <a:lnTo>
                    <a:pt x="6168" y="1962"/>
                  </a:lnTo>
                  <a:lnTo>
                    <a:pt x="6026" y="1691"/>
                  </a:lnTo>
                  <a:lnTo>
                    <a:pt x="5871" y="1420"/>
                  </a:lnTo>
                  <a:lnTo>
                    <a:pt x="5678" y="1175"/>
                  </a:lnTo>
                  <a:lnTo>
                    <a:pt x="5471" y="942"/>
                  </a:lnTo>
                  <a:lnTo>
                    <a:pt x="5252" y="736"/>
                  </a:lnTo>
                  <a:lnTo>
                    <a:pt x="5007" y="555"/>
                  </a:lnTo>
                  <a:lnTo>
                    <a:pt x="4736" y="400"/>
                  </a:lnTo>
                  <a:lnTo>
                    <a:pt x="4452" y="259"/>
                  </a:lnTo>
                  <a:lnTo>
                    <a:pt x="4310" y="207"/>
                  </a:lnTo>
                  <a:lnTo>
                    <a:pt x="4168" y="155"/>
                  </a:lnTo>
                  <a:lnTo>
                    <a:pt x="4013" y="104"/>
                  </a:lnTo>
                  <a:lnTo>
                    <a:pt x="3858" y="78"/>
                  </a:lnTo>
                  <a:lnTo>
                    <a:pt x="3703" y="39"/>
                  </a:lnTo>
                  <a:lnTo>
                    <a:pt x="3536" y="26"/>
                  </a:lnTo>
                  <a:lnTo>
                    <a:pt x="3381" y="13"/>
                  </a:lnTo>
                  <a:lnTo>
                    <a:pt x="3213" y="0"/>
                  </a:lnTo>
                  <a:lnTo>
                    <a:pt x="3213" y="0"/>
                  </a:lnTo>
                  <a:lnTo>
                    <a:pt x="3045" y="13"/>
                  </a:lnTo>
                  <a:lnTo>
                    <a:pt x="2891" y="26"/>
                  </a:lnTo>
                  <a:lnTo>
                    <a:pt x="2723" y="39"/>
                  </a:lnTo>
                  <a:lnTo>
                    <a:pt x="2568" y="78"/>
                  </a:lnTo>
                  <a:lnTo>
                    <a:pt x="2413" y="104"/>
                  </a:lnTo>
                  <a:lnTo>
                    <a:pt x="2258" y="155"/>
                  </a:lnTo>
                  <a:lnTo>
                    <a:pt x="2116" y="207"/>
                  </a:lnTo>
                  <a:lnTo>
                    <a:pt x="1961" y="259"/>
                  </a:lnTo>
                  <a:lnTo>
                    <a:pt x="1690" y="400"/>
                  </a:lnTo>
                  <a:lnTo>
                    <a:pt x="1419" y="555"/>
                  </a:lnTo>
                  <a:lnTo>
                    <a:pt x="1174" y="736"/>
                  </a:lnTo>
                  <a:lnTo>
                    <a:pt x="942" y="942"/>
                  </a:lnTo>
                  <a:lnTo>
                    <a:pt x="736" y="1175"/>
                  </a:lnTo>
                  <a:lnTo>
                    <a:pt x="555" y="1420"/>
                  </a:lnTo>
                  <a:lnTo>
                    <a:pt x="400" y="1691"/>
                  </a:lnTo>
                  <a:lnTo>
                    <a:pt x="258" y="1962"/>
                  </a:lnTo>
                  <a:lnTo>
                    <a:pt x="206" y="2117"/>
                  </a:lnTo>
                  <a:lnTo>
                    <a:pt x="155" y="2259"/>
                  </a:lnTo>
                  <a:lnTo>
                    <a:pt x="103" y="2413"/>
                  </a:lnTo>
                  <a:lnTo>
                    <a:pt x="77" y="2568"/>
                  </a:lnTo>
                  <a:lnTo>
                    <a:pt x="39" y="2723"/>
                  </a:lnTo>
                  <a:lnTo>
                    <a:pt x="26" y="2891"/>
                  </a:lnTo>
                  <a:lnTo>
                    <a:pt x="13" y="3046"/>
                  </a:lnTo>
                  <a:lnTo>
                    <a:pt x="0" y="3214"/>
                  </a:lnTo>
                  <a:lnTo>
                    <a:pt x="0" y="3214"/>
                  </a:lnTo>
                  <a:lnTo>
                    <a:pt x="13" y="3381"/>
                  </a:lnTo>
                  <a:lnTo>
                    <a:pt x="26" y="3536"/>
                  </a:lnTo>
                  <a:lnTo>
                    <a:pt x="39" y="3704"/>
                  </a:lnTo>
                  <a:lnTo>
                    <a:pt x="77" y="3859"/>
                  </a:lnTo>
                  <a:lnTo>
                    <a:pt x="103" y="4014"/>
                  </a:lnTo>
                  <a:lnTo>
                    <a:pt x="155" y="4168"/>
                  </a:lnTo>
                  <a:lnTo>
                    <a:pt x="206" y="4310"/>
                  </a:lnTo>
                  <a:lnTo>
                    <a:pt x="258" y="4452"/>
                  </a:lnTo>
                  <a:lnTo>
                    <a:pt x="400" y="4736"/>
                  </a:lnTo>
                  <a:lnTo>
                    <a:pt x="555" y="5007"/>
                  </a:lnTo>
                  <a:lnTo>
                    <a:pt x="736" y="5252"/>
                  </a:lnTo>
                  <a:lnTo>
                    <a:pt x="942" y="5472"/>
                  </a:lnTo>
                  <a:lnTo>
                    <a:pt x="1174" y="5678"/>
                  </a:lnTo>
                  <a:lnTo>
                    <a:pt x="1419" y="5872"/>
                  </a:lnTo>
                  <a:lnTo>
                    <a:pt x="1690" y="6027"/>
                  </a:lnTo>
                  <a:lnTo>
                    <a:pt x="1961" y="6169"/>
                  </a:lnTo>
                  <a:lnTo>
                    <a:pt x="2116" y="6220"/>
                  </a:lnTo>
                  <a:lnTo>
                    <a:pt x="2258" y="6272"/>
                  </a:lnTo>
                  <a:lnTo>
                    <a:pt x="2413" y="6311"/>
                  </a:lnTo>
                  <a:lnTo>
                    <a:pt x="2568" y="6349"/>
                  </a:lnTo>
                  <a:lnTo>
                    <a:pt x="2723" y="6375"/>
                  </a:lnTo>
                  <a:lnTo>
                    <a:pt x="2891" y="6401"/>
                  </a:lnTo>
                  <a:lnTo>
                    <a:pt x="3045" y="6414"/>
                  </a:lnTo>
                  <a:lnTo>
                    <a:pt x="3213" y="6414"/>
                  </a:lnTo>
                  <a:lnTo>
                    <a:pt x="3213" y="6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3355280" y="3642491"/>
              <a:ext cx="92955" cy="92955"/>
            </a:xfrm>
            <a:custGeom>
              <a:avLst/>
              <a:gdLst/>
              <a:ahLst/>
              <a:cxnLst/>
              <a:rect l="l" t="t" r="r" b="b"/>
              <a:pathLst>
                <a:path w="2943" h="2943" extrusionOk="0">
                  <a:moveTo>
                    <a:pt x="1471" y="2943"/>
                  </a:moveTo>
                  <a:lnTo>
                    <a:pt x="1471" y="2943"/>
                  </a:lnTo>
                  <a:lnTo>
                    <a:pt x="1626" y="2930"/>
                  </a:lnTo>
                  <a:lnTo>
                    <a:pt x="1768" y="2917"/>
                  </a:lnTo>
                  <a:lnTo>
                    <a:pt x="1910" y="2878"/>
                  </a:lnTo>
                  <a:lnTo>
                    <a:pt x="2039" y="2826"/>
                  </a:lnTo>
                  <a:lnTo>
                    <a:pt x="2168" y="2762"/>
                  </a:lnTo>
                  <a:lnTo>
                    <a:pt x="2297" y="2685"/>
                  </a:lnTo>
                  <a:lnTo>
                    <a:pt x="2400" y="2607"/>
                  </a:lnTo>
                  <a:lnTo>
                    <a:pt x="2503" y="2504"/>
                  </a:lnTo>
                  <a:lnTo>
                    <a:pt x="2607" y="2401"/>
                  </a:lnTo>
                  <a:lnTo>
                    <a:pt x="2684" y="2297"/>
                  </a:lnTo>
                  <a:lnTo>
                    <a:pt x="2762" y="2168"/>
                  </a:lnTo>
                  <a:lnTo>
                    <a:pt x="2826" y="2039"/>
                  </a:lnTo>
                  <a:lnTo>
                    <a:pt x="2878" y="1910"/>
                  </a:lnTo>
                  <a:lnTo>
                    <a:pt x="2916" y="1768"/>
                  </a:lnTo>
                  <a:lnTo>
                    <a:pt x="2929" y="1626"/>
                  </a:lnTo>
                  <a:lnTo>
                    <a:pt x="2942" y="1472"/>
                  </a:lnTo>
                  <a:lnTo>
                    <a:pt x="2942" y="1472"/>
                  </a:lnTo>
                  <a:lnTo>
                    <a:pt x="2929" y="1317"/>
                  </a:lnTo>
                  <a:lnTo>
                    <a:pt x="2916" y="1175"/>
                  </a:lnTo>
                  <a:lnTo>
                    <a:pt x="2878" y="1033"/>
                  </a:lnTo>
                  <a:lnTo>
                    <a:pt x="2826" y="904"/>
                  </a:lnTo>
                  <a:lnTo>
                    <a:pt x="2762" y="775"/>
                  </a:lnTo>
                  <a:lnTo>
                    <a:pt x="2684" y="646"/>
                  </a:lnTo>
                  <a:lnTo>
                    <a:pt x="2607" y="530"/>
                  </a:lnTo>
                  <a:lnTo>
                    <a:pt x="2503" y="426"/>
                  </a:lnTo>
                  <a:lnTo>
                    <a:pt x="2400" y="336"/>
                  </a:lnTo>
                  <a:lnTo>
                    <a:pt x="2297" y="246"/>
                  </a:lnTo>
                  <a:lnTo>
                    <a:pt x="2168" y="181"/>
                  </a:lnTo>
                  <a:lnTo>
                    <a:pt x="2039" y="117"/>
                  </a:lnTo>
                  <a:lnTo>
                    <a:pt x="1910" y="65"/>
                  </a:lnTo>
                  <a:lnTo>
                    <a:pt x="1768" y="26"/>
                  </a:lnTo>
                  <a:lnTo>
                    <a:pt x="1626" y="0"/>
                  </a:lnTo>
                  <a:lnTo>
                    <a:pt x="1471" y="0"/>
                  </a:lnTo>
                  <a:lnTo>
                    <a:pt x="1471" y="0"/>
                  </a:lnTo>
                  <a:lnTo>
                    <a:pt x="1316" y="0"/>
                  </a:lnTo>
                  <a:lnTo>
                    <a:pt x="1174" y="26"/>
                  </a:lnTo>
                  <a:lnTo>
                    <a:pt x="1032" y="65"/>
                  </a:lnTo>
                  <a:lnTo>
                    <a:pt x="903" y="117"/>
                  </a:lnTo>
                  <a:lnTo>
                    <a:pt x="774" y="181"/>
                  </a:lnTo>
                  <a:lnTo>
                    <a:pt x="645" y="246"/>
                  </a:lnTo>
                  <a:lnTo>
                    <a:pt x="529" y="336"/>
                  </a:lnTo>
                  <a:lnTo>
                    <a:pt x="426" y="426"/>
                  </a:lnTo>
                  <a:lnTo>
                    <a:pt x="336" y="530"/>
                  </a:lnTo>
                  <a:lnTo>
                    <a:pt x="245" y="646"/>
                  </a:lnTo>
                  <a:lnTo>
                    <a:pt x="181" y="775"/>
                  </a:lnTo>
                  <a:lnTo>
                    <a:pt x="116" y="904"/>
                  </a:lnTo>
                  <a:lnTo>
                    <a:pt x="65" y="1033"/>
                  </a:lnTo>
                  <a:lnTo>
                    <a:pt x="26" y="1175"/>
                  </a:lnTo>
                  <a:lnTo>
                    <a:pt x="0" y="1317"/>
                  </a:lnTo>
                  <a:lnTo>
                    <a:pt x="0" y="1472"/>
                  </a:lnTo>
                  <a:lnTo>
                    <a:pt x="0" y="1472"/>
                  </a:lnTo>
                  <a:lnTo>
                    <a:pt x="0" y="1626"/>
                  </a:lnTo>
                  <a:lnTo>
                    <a:pt x="26" y="1768"/>
                  </a:lnTo>
                  <a:lnTo>
                    <a:pt x="65" y="1910"/>
                  </a:lnTo>
                  <a:lnTo>
                    <a:pt x="116" y="2039"/>
                  </a:lnTo>
                  <a:lnTo>
                    <a:pt x="181" y="2168"/>
                  </a:lnTo>
                  <a:lnTo>
                    <a:pt x="245" y="2297"/>
                  </a:lnTo>
                  <a:lnTo>
                    <a:pt x="336" y="2401"/>
                  </a:lnTo>
                  <a:lnTo>
                    <a:pt x="426" y="2504"/>
                  </a:lnTo>
                  <a:lnTo>
                    <a:pt x="529" y="2607"/>
                  </a:lnTo>
                  <a:lnTo>
                    <a:pt x="645" y="2685"/>
                  </a:lnTo>
                  <a:lnTo>
                    <a:pt x="774" y="2762"/>
                  </a:lnTo>
                  <a:lnTo>
                    <a:pt x="903" y="2826"/>
                  </a:lnTo>
                  <a:lnTo>
                    <a:pt x="1032" y="2878"/>
                  </a:lnTo>
                  <a:lnTo>
                    <a:pt x="1174" y="2917"/>
                  </a:lnTo>
                  <a:lnTo>
                    <a:pt x="1316" y="2930"/>
                  </a:lnTo>
                  <a:lnTo>
                    <a:pt x="1471" y="2943"/>
                  </a:lnTo>
                  <a:lnTo>
                    <a:pt x="1471" y="2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3" name="Google Shape;2593;p38"/>
            <p:cNvSpPr/>
            <p:nvPr/>
          </p:nvSpPr>
          <p:spPr>
            <a:xfrm>
              <a:off x="1949177" y="2750740"/>
              <a:ext cx="1466871" cy="441432"/>
            </a:xfrm>
            <a:custGeom>
              <a:avLst/>
              <a:gdLst/>
              <a:ahLst/>
              <a:cxnLst/>
              <a:rect l="l" t="t" r="r" b="b"/>
              <a:pathLst>
                <a:path w="46442" h="13976" extrusionOk="0">
                  <a:moveTo>
                    <a:pt x="46442" y="2542"/>
                  </a:moveTo>
                  <a:lnTo>
                    <a:pt x="46442" y="13975"/>
                  </a:lnTo>
                  <a:lnTo>
                    <a:pt x="0" y="13975"/>
                  </a:lnTo>
                  <a:lnTo>
                    <a:pt x="0" y="5291"/>
                  </a:lnTo>
                  <a:lnTo>
                    <a:pt x="0" y="5291"/>
                  </a:lnTo>
                  <a:lnTo>
                    <a:pt x="0" y="5046"/>
                  </a:lnTo>
                  <a:lnTo>
                    <a:pt x="26" y="4801"/>
                  </a:lnTo>
                  <a:lnTo>
                    <a:pt x="65" y="4555"/>
                  </a:lnTo>
                  <a:lnTo>
                    <a:pt x="129" y="4310"/>
                  </a:lnTo>
                  <a:lnTo>
                    <a:pt x="194" y="4065"/>
                  </a:lnTo>
                  <a:lnTo>
                    <a:pt x="284" y="3820"/>
                  </a:lnTo>
                  <a:lnTo>
                    <a:pt x="387" y="3588"/>
                  </a:lnTo>
                  <a:lnTo>
                    <a:pt x="503" y="3355"/>
                  </a:lnTo>
                  <a:lnTo>
                    <a:pt x="645" y="3123"/>
                  </a:lnTo>
                  <a:lnTo>
                    <a:pt x="787" y="2904"/>
                  </a:lnTo>
                  <a:lnTo>
                    <a:pt x="955" y="2671"/>
                  </a:lnTo>
                  <a:lnTo>
                    <a:pt x="1123" y="2465"/>
                  </a:lnTo>
                  <a:lnTo>
                    <a:pt x="1316" y="2246"/>
                  </a:lnTo>
                  <a:lnTo>
                    <a:pt x="1523" y="2039"/>
                  </a:lnTo>
                  <a:lnTo>
                    <a:pt x="1742" y="1846"/>
                  </a:lnTo>
                  <a:lnTo>
                    <a:pt x="1974" y="1652"/>
                  </a:lnTo>
                  <a:lnTo>
                    <a:pt x="2220" y="1471"/>
                  </a:lnTo>
                  <a:lnTo>
                    <a:pt x="2490" y="1304"/>
                  </a:lnTo>
                  <a:lnTo>
                    <a:pt x="2761" y="1136"/>
                  </a:lnTo>
                  <a:lnTo>
                    <a:pt x="3045" y="981"/>
                  </a:lnTo>
                  <a:lnTo>
                    <a:pt x="3342" y="839"/>
                  </a:lnTo>
                  <a:lnTo>
                    <a:pt x="3652" y="697"/>
                  </a:lnTo>
                  <a:lnTo>
                    <a:pt x="3987" y="568"/>
                  </a:lnTo>
                  <a:lnTo>
                    <a:pt x="4323" y="452"/>
                  </a:lnTo>
                  <a:lnTo>
                    <a:pt x="4671" y="349"/>
                  </a:lnTo>
                  <a:lnTo>
                    <a:pt x="5033" y="258"/>
                  </a:lnTo>
                  <a:lnTo>
                    <a:pt x="5407" y="181"/>
                  </a:lnTo>
                  <a:lnTo>
                    <a:pt x="5794" y="116"/>
                  </a:lnTo>
                  <a:lnTo>
                    <a:pt x="6194" y="65"/>
                  </a:lnTo>
                  <a:lnTo>
                    <a:pt x="6594" y="26"/>
                  </a:lnTo>
                  <a:lnTo>
                    <a:pt x="7020" y="13"/>
                  </a:lnTo>
                  <a:lnTo>
                    <a:pt x="7446" y="0"/>
                  </a:lnTo>
                  <a:lnTo>
                    <a:pt x="38596" y="0"/>
                  </a:lnTo>
                  <a:lnTo>
                    <a:pt x="38596" y="0"/>
                  </a:lnTo>
                  <a:lnTo>
                    <a:pt x="39125" y="13"/>
                  </a:lnTo>
                  <a:lnTo>
                    <a:pt x="39654" y="52"/>
                  </a:lnTo>
                  <a:lnTo>
                    <a:pt x="40183" y="116"/>
                  </a:lnTo>
                  <a:lnTo>
                    <a:pt x="40725" y="207"/>
                  </a:lnTo>
                  <a:lnTo>
                    <a:pt x="41267" y="323"/>
                  </a:lnTo>
                  <a:lnTo>
                    <a:pt x="41796" y="452"/>
                  </a:lnTo>
                  <a:lnTo>
                    <a:pt x="42325" y="607"/>
                  </a:lnTo>
                  <a:lnTo>
                    <a:pt x="42842" y="775"/>
                  </a:lnTo>
                  <a:lnTo>
                    <a:pt x="43345" y="955"/>
                  </a:lnTo>
                  <a:lnTo>
                    <a:pt x="43848" y="1162"/>
                  </a:lnTo>
                  <a:lnTo>
                    <a:pt x="44325" y="1368"/>
                  </a:lnTo>
                  <a:lnTo>
                    <a:pt x="44803" y="1587"/>
                  </a:lnTo>
                  <a:lnTo>
                    <a:pt x="45242" y="1820"/>
                  </a:lnTo>
                  <a:lnTo>
                    <a:pt x="45668" y="2052"/>
                  </a:lnTo>
                  <a:lnTo>
                    <a:pt x="46068" y="2297"/>
                  </a:lnTo>
                  <a:lnTo>
                    <a:pt x="46442" y="2542"/>
                  </a:lnTo>
                  <a:lnTo>
                    <a:pt x="46442" y="25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3582687" y="2632551"/>
              <a:ext cx="32627" cy="73783"/>
            </a:xfrm>
            <a:custGeom>
              <a:avLst/>
              <a:gdLst/>
              <a:ahLst/>
              <a:cxnLst/>
              <a:rect l="l" t="t" r="r" b="b"/>
              <a:pathLst>
                <a:path w="1033" h="2336" extrusionOk="0">
                  <a:moveTo>
                    <a:pt x="246" y="0"/>
                  </a:moveTo>
                  <a:lnTo>
                    <a:pt x="181" y="39"/>
                  </a:lnTo>
                  <a:lnTo>
                    <a:pt x="142" y="103"/>
                  </a:lnTo>
                  <a:lnTo>
                    <a:pt x="91" y="207"/>
                  </a:lnTo>
                  <a:lnTo>
                    <a:pt x="52" y="336"/>
                  </a:lnTo>
                  <a:lnTo>
                    <a:pt x="26" y="465"/>
                  </a:lnTo>
                  <a:lnTo>
                    <a:pt x="13" y="607"/>
                  </a:lnTo>
                  <a:lnTo>
                    <a:pt x="1" y="749"/>
                  </a:lnTo>
                  <a:lnTo>
                    <a:pt x="1" y="903"/>
                  </a:lnTo>
                  <a:lnTo>
                    <a:pt x="13" y="1045"/>
                  </a:lnTo>
                  <a:lnTo>
                    <a:pt x="39" y="1200"/>
                  </a:lnTo>
                  <a:lnTo>
                    <a:pt x="78" y="1355"/>
                  </a:lnTo>
                  <a:lnTo>
                    <a:pt x="130" y="1510"/>
                  </a:lnTo>
                  <a:lnTo>
                    <a:pt x="194" y="1665"/>
                  </a:lnTo>
                  <a:lnTo>
                    <a:pt x="284" y="1807"/>
                  </a:lnTo>
                  <a:lnTo>
                    <a:pt x="375" y="1949"/>
                  </a:lnTo>
                  <a:lnTo>
                    <a:pt x="491" y="2078"/>
                  </a:lnTo>
                  <a:lnTo>
                    <a:pt x="620" y="2194"/>
                  </a:lnTo>
                  <a:lnTo>
                    <a:pt x="762" y="2297"/>
                  </a:lnTo>
                  <a:lnTo>
                    <a:pt x="801" y="2323"/>
                  </a:lnTo>
                  <a:lnTo>
                    <a:pt x="852" y="2336"/>
                  </a:lnTo>
                  <a:lnTo>
                    <a:pt x="904" y="2323"/>
                  </a:lnTo>
                  <a:lnTo>
                    <a:pt x="943" y="2310"/>
                  </a:lnTo>
                  <a:lnTo>
                    <a:pt x="981" y="2284"/>
                  </a:lnTo>
                  <a:lnTo>
                    <a:pt x="1007" y="2245"/>
                  </a:lnTo>
                  <a:lnTo>
                    <a:pt x="1033" y="2181"/>
                  </a:lnTo>
                  <a:lnTo>
                    <a:pt x="1033" y="2116"/>
                  </a:lnTo>
                  <a:lnTo>
                    <a:pt x="1007" y="2052"/>
                  </a:lnTo>
                  <a:lnTo>
                    <a:pt x="955" y="2000"/>
                  </a:lnTo>
                  <a:lnTo>
                    <a:pt x="852" y="1910"/>
                  </a:lnTo>
                  <a:lnTo>
                    <a:pt x="749" y="1820"/>
                  </a:lnTo>
                  <a:lnTo>
                    <a:pt x="672" y="1729"/>
                  </a:lnTo>
                  <a:lnTo>
                    <a:pt x="594" y="1613"/>
                  </a:lnTo>
                  <a:lnTo>
                    <a:pt x="530" y="1497"/>
                  </a:lnTo>
                  <a:lnTo>
                    <a:pt x="478" y="1381"/>
                  </a:lnTo>
                  <a:lnTo>
                    <a:pt x="426" y="1265"/>
                  </a:lnTo>
                  <a:lnTo>
                    <a:pt x="401" y="1136"/>
                  </a:lnTo>
                  <a:lnTo>
                    <a:pt x="375" y="1019"/>
                  </a:lnTo>
                  <a:lnTo>
                    <a:pt x="362" y="890"/>
                  </a:lnTo>
                  <a:lnTo>
                    <a:pt x="362" y="774"/>
                  </a:lnTo>
                  <a:lnTo>
                    <a:pt x="362" y="658"/>
                  </a:lnTo>
                  <a:lnTo>
                    <a:pt x="375" y="542"/>
                  </a:lnTo>
                  <a:lnTo>
                    <a:pt x="401" y="439"/>
                  </a:lnTo>
                  <a:lnTo>
                    <a:pt x="426" y="348"/>
                  </a:lnTo>
                  <a:lnTo>
                    <a:pt x="465" y="258"/>
                  </a:lnTo>
                  <a:lnTo>
                    <a:pt x="491" y="181"/>
                  </a:lnTo>
                  <a:lnTo>
                    <a:pt x="478" y="116"/>
                  </a:lnTo>
                  <a:lnTo>
                    <a:pt x="439" y="52"/>
                  </a:lnTo>
                  <a:lnTo>
                    <a:pt x="388" y="13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4359914" y="2924769"/>
              <a:ext cx="33449" cy="35881"/>
            </a:xfrm>
            <a:custGeom>
              <a:avLst/>
              <a:gdLst/>
              <a:ahLst/>
              <a:cxnLst/>
              <a:rect l="l" t="t" r="r" b="b"/>
              <a:pathLst>
                <a:path w="1059" h="1136" extrusionOk="0">
                  <a:moveTo>
                    <a:pt x="530" y="0"/>
                  </a:moveTo>
                  <a:lnTo>
                    <a:pt x="426" y="13"/>
                  </a:lnTo>
                  <a:lnTo>
                    <a:pt x="323" y="39"/>
                  </a:lnTo>
                  <a:lnTo>
                    <a:pt x="233" y="91"/>
                  </a:lnTo>
                  <a:lnTo>
                    <a:pt x="155" y="168"/>
                  </a:lnTo>
                  <a:lnTo>
                    <a:pt x="91" y="245"/>
                  </a:lnTo>
                  <a:lnTo>
                    <a:pt x="52" y="349"/>
                  </a:lnTo>
                  <a:lnTo>
                    <a:pt x="14" y="452"/>
                  </a:lnTo>
                  <a:lnTo>
                    <a:pt x="1" y="568"/>
                  </a:lnTo>
                  <a:lnTo>
                    <a:pt x="14" y="671"/>
                  </a:lnTo>
                  <a:lnTo>
                    <a:pt x="52" y="787"/>
                  </a:lnTo>
                  <a:lnTo>
                    <a:pt x="91" y="878"/>
                  </a:lnTo>
                  <a:lnTo>
                    <a:pt x="155" y="968"/>
                  </a:lnTo>
                  <a:lnTo>
                    <a:pt x="233" y="1033"/>
                  </a:lnTo>
                  <a:lnTo>
                    <a:pt x="323" y="1084"/>
                  </a:lnTo>
                  <a:lnTo>
                    <a:pt x="426" y="1123"/>
                  </a:lnTo>
                  <a:lnTo>
                    <a:pt x="530" y="1136"/>
                  </a:lnTo>
                  <a:lnTo>
                    <a:pt x="646" y="1123"/>
                  </a:lnTo>
                  <a:lnTo>
                    <a:pt x="736" y="1084"/>
                  </a:lnTo>
                  <a:lnTo>
                    <a:pt x="826" y="1033"/>
                  </a:lnTo>
                  <a:lnTo>
                    <a:pt x="904" y="968"/>
                  </a:lnTo>
                  <a:lnTo>
                    <a:pt x="968" y="878"/>
                  </a:lnTo>
                  <a:lnTo>
                    <a:pt x="1020" y="787"/>
                  </a:lnTo>
                  <a:lnTo>
                    <a:pt x="1046" y="671"/>
                  </a:lnTo>
                  <a:lnTo>
                    <a:pt x="1059" y="568"/>
                  </a:lnTo>
                  <a:lnTo>
                    <a:pt x="1046" y="452"/>
                  </a:lnTo>
                  <a:lnTo>
                    <a:pt x="1020" y="349"/>
                  </a:lnTo>
                  <a:lnTo>
                    <a:pt x="968" y="245"/>
                  </a:lnTo>
                  <a:lnTo>
                    <a:pt x="904" y="168"/>
                  </a:lnTo>
                  <a:lnTo>
                    <a:pt x="826" y="91"/>
                  </a:lnTo>
                  <a:lnTo>
                    <a:pt x="736" y="39"/>
                  </a:lnTo>
                  <a:lnTo>
                    <a:pt x="646" y="1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4359914" y="2987938"/>
              <a:ext cx="33449" cy="35912"/>
            </a:xfrm>
            <a:custGeom>
              <a:avLst/>
              <a:gdLst/>
              <a:ahLst/>
              <a:cxnLst/>
              <a:rect l="l" t="t" r="r" b="b"/>
              <a:pathLst>
                <a:path w="1059" h="1137" extrusionOk="0">
                  <a:moveTo>
                    <a:pt x="530" y="0"/>
                  </a:moveTo>
                  <a:lnTo>
                    <a:pt x="426" y="13"/>
                  </a:lnTo>
                  <a:lnTo>
                    <a:pt x="323" y="52"/>
                  </a:lnTo>
                  <a:lnTo>
                    <a:pt x="233" y="104"/>
                  </a:lnTo>
                  <a:lnTo>
                    <a:pt x="155" y="168"/>
                  </a:lnTo>
                  <a:lnTo>
                    <a:pt x="91" y="246"/>
                  </a:lnTo>
                  <a:lnTo>
                    <a:pt x="52" y="349"/>
                  </a:lnTo>
                  <a:lnTo>
                    <a:pt x="14" y="452"/>
                  </a:lnTo>
                  <a:lnTo>
                    <a:pt x="1" y="568"/>
                  </a:lnTo>
                  <a:lnTo>
                    <a:pt x="14" y="684"/>
                  </a:lnTo>
                  <a:lnTo>
                    <a:pt x="52" y="788"/>
                  </a:lnTo>
                  <a:lnTo>
                    <a:pt x="91" y="891"/>
                  </a:lnTo>
                  <a:lnTo>
                    <a:pt x="155" y="968"/>
                  </a:lnTo>
                  <a:lnTo>
                    <a:pt x="233" y="1046"/>
                  </a:lnTo>
                  <a:lnTo>
                    <a:pt x="323" y="1097"/>
                  </a:lnTo>
                  <a:lnTo>
                    <a:pt x="426" y="1123"/>
                  </a:lnTo>
                  <a:lnTo>
                    <a:pt x="530" y="1136"/>
                  </a:lnTo>
                  <a:lnTo>
                    <a:pt x="646" y="1123"/>
                  </a:lnTo>
                  <a:lnTo>
                    <a:pt x="736" y="1097"/>
                  </a:lnTo>
                  <a:lnTo>
                    <a:pt x="826" y="1046"/>
                  </a:lnTo>
                  <a:lnTo>
                    <a:pt x="904" y="968"/>
                  </a:lnTo>
                  <a:lnTo>
                    <a:pt x="968" y="891"/>
                  </a:lnTo>
                  <a:lnTo>
                    <a:pt x="1020" y="788"/>
                  </a:lnTo>
                  <a:lnTo>
                    <a:pt x="1046" y="684"/>
                  </a:lnTo>
                  <a:lnTo>
                    <a:pt x="1059" y="568"/>
                  </a:lnTo>
                  <a:lnTo>
                    <a:pt x="1046" y="452"/>
                  </a:lnTo>
                  <a:lnTo>
                    <a:pt x="1020" y="349"/>
                  </a:lnTo>
                  <a:lnTo>
                    <a:pt x="968" y="246"/>
                  </a:lnTo>
                  <a:lnTo>
                    <a:pt x="904" y="168"/>
                  </a:lnTo>
                  <a:lnTo>
                    <a:pt x="826" y="104"/>
                  </a:lnTo>
                  <a:lnTo>
                    <a:pt x="736" y="52"/>
                  </a:lnTo>
                  <a:lnTo>
                    <a:pt x="646" y="1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4359914" y="3047032"/>
              <a:ext cx="33449" cy="35912"/>
            </a:xfrm>
            <a:custGeom>
              <a:avLst/>
              <a:gdLst/>
              <a:ahLst/>
              <a:cxnLst/>
              <a:rect l="l" t="t" r="r" b="b"/>
              <a:pathLst>
                <a:path w="1059" h="1137" extrusionOk="0">
                  <a:moveTo>
                    <a:pt x="530" y="1"/>
                  </a:moveTo>
                  <a:lnTo>
                    <a:pt x="426" y="13"/>
                  </a:lnTo>
                  <a:lnTo>
                    <a:pt x="323" y="52"/>
                  </a:lnTo>
                  <a:lnTo>
                    <a:pt x="233" y="104"/>
                  </a:lnTo>
                  <a:lnTo>
                    <a:pt x="155" y="168"/>
                  </a:lnTo>
                  <a:lnTo>
                    <a:pt x="91" y="259"/>
                  </a:lnTo>
                  <a:lnTo>
                    <a:pt x="52" y="349"/>
                  </a:lnTo>
                  <a:lnTo>
                    <a:pt x="14" y="452"/>
                  </a:lnTo>
                  <a:lnTo>
                    <a:pt x="1" y="568"/>
                  </a:lnTo>
                  <a:lnTo>
                    <a:pt x="14" y="684"/>
                  </a:lnTo>
                  <a:lnTo>
                    <a:pt x="52" y="788"/>
                  </a:lnTo>
                  <a:lnTo>
                    <a:pt x="91" y="891"/>
                  </a:lnTo>
                  <a:lnTo>
                    <a:pt x="155" y="968"/>
                  </a:lnTo>
                  <a:lnTo>
                    <a:pt x="233" y="1046"/>
                  </a:lnTo>
                  <a:lnTo>
                    <a:pt x="323" y="1097"/>
                  </a:lnTo>
                  <a:lnTo>
                    <a:pt x="426" y="1123"/>
                  </a:lnTo>
                  <a:lnTo>
                    <a:pt x="530" y="1136"/>
                  </a:lnTo>
                  <a:lnTo>
                    <a:pt x="646" y="1123"/>
                  </a:lnTo>
                  <a:lnTo>
                    <a:pt x="736" y="1097"/>
                  </a:lnTo>
                  <a:lnTo>
                    <a:pt x="826" y="1046"/>
                  </a:lnTo>
                  <a:lnTo>
                    <a:pt x="904" y="968"/>
                  </a:lnTo>
                  <a:lnTo>
                    <a:pt x="968" y="891"/>
                  </a:lnTo>
                  <a:lnTo>
                    <a:pt x="1020" y="788"/>
                  </a:lnTo>
                  <a:lnTo>
                    <a:pt x="1046" y="684"/>
                  </a:lnTo>
                  <a:lnTo>
                    <a:pt x="1059" y="568"/>
                  </a:lnTo>
                  <a:lnTo>
                    <a:pt x="1046" y="452"/>
                  </a:lnTo>
                  <a:lnTo>
                    <a:pt x="1020" y="349"/>
                  </a:lnTo>
                  <a:lnTo>
                    <a:pt x="968" y="259"/>
                  </a:lnTo>
                  <a:lnTo>
                    <a:pt x="904" y="168"/>
                  </a:lnTo>
                  <a:lnTo>
                    <a:pt x="826" y="104"/>
                  </a:lnTo>
                  <a:lnTo>
                    <a:pt x="736" y="52"/>
                  </a:lnTo>
                  <a:lnTo>
                    <a:pt x="646" y="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4359914" y="3110611"/>
              <a:ext cx="33449" cy="35912"/>
            </a:xfrm>
            <a:custGeom>
              <a:avLst/>
              <a:gdLst/>
              <a:ahLst/>
              <a:cxnLst/>
              <a:rect l="l" t="t" r="r" b="b"/>
              <a:pathLst>
                <a:path w="1059" h="1137" extrusionOk="0">
                  <a:moveTo>
                    <a:pt x="530" y="1"/>
                  </a:moveTo>
                  <a:lnTo>
                    <a:pt x="426" y="14"/>
                  </a:lnTo>
                  <a:lnTo>
                    <a:pt x="323" y="39"/>
                  </a:lnTo>
                  <a:lnTo>
                    <a:pt x="233" y="91"/>
                  </a:lnTo>
                  <a:lnTo>
                    <a:pt x="155" y="168"/>
                  </a:lnTo>
                  <a:lnTo>
                    <a:pt x="91" y="246"/>
                  </a:lnTo>
                  <a:lnTo>
                    <a:pt x="52" y="336"/>
                  </a:lnTo>
                  <a:lnTo>
                    <a:pt x="14" y="452"/>
                  </a:lnTo>
                  <a:lnTo>
                    <a:pt x="1" y="568"/>
                  </a:lnTo>
                  <a:lnTo>
                    <a:pt x="14" y="672"/>
                  </a:lnTo>
                  <a:lnTo>
                    <a:pt x="52" y="788"/>
                  </a:lnTo>
                  <a:lnTo>
                    <a:pt x="91" y="878"/>
                  </a:lnTo>
                  <a:lnTo>
                    <a:pt x="155" y="968"/>
                  </a:lnTo>
                  <a:lnTo>
                    <a:pt x="233" y="1033"/>
                  </a:lnTo>
                  <a:lnTo>
                    <a:pt x="323" y="1085"/>
                  </a:lnTo>
                  <a:lnTo>
                    <a:pt x="426" y="1123"/>
                  </a:lnTo>
                  <a:lnTo>
                    <a:pt x="530" y="1136"/>
                  </a:lnTo>
                  <a:lnTo>
                    <a:pt x="646" y="1123"/>
                  </a:lnTo>
                  <a:lnTo>
                    <a:pt x="736" y="1085"/>
                  </a:lnTo>
                  <a:lnTo>
                    <a:pt x="826" y="1033"/>
                  </a:lnTo>
                  <a:lnTo>
                    <a:pt x="904" y="968"/>
                  </a:lnTo>
                  <a:lnTo>
                    <a:pt x="968" y="878"/>
                  </a:lnTo>
                  <a:lnTo>
                    <a:pt x="1020" y="788"/>
                  </a:lnTo>
                  <a:lnTo>
                    <a:pt x="1046" y="672"/>
                  </a:lnTo>
                  <a:lnTo>
                    <a:pt x="1059" y="568"/>
                  </a:lnTo>
                  <a:lnTo>
                    <a:pt x="1046" y="452"/>
                  </a:lnTo>
                  <a:lnTo>
                    <a:pt x="1020" y="336"/>
                  </a:lnTo>
                  <a:lnTo>
                    <a:pt x="968" y="246"/>
                  </a:lnTo>
                  <a:lnTo>
                    <a:pt x="904" y="168"/>
                  </a:lnTo>
                  <a:lnTo>
                    <a:pt x="826" y="91"/>
                  </a:lnTo>
                  <a:lnTo>
                    <a:pt x="736" y="39"/>
                  </a:lnTo>
                  <a:lnTo>
                    <a:pt x="646" y="14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4359914" y="3310729"/>
              <a:ext cx="33449" cy="35912"/>
            </a:xfrm>
            <a:custGeom>
              <a:avLst/>
              <a:gdLst/>
              <a:ahLst/>
              <a:cxnLst/>
              <a:rect l="l" t="t" r="r" b="b"/>
              <a:pathLst>
                <a:path w="1059" h="1137" extrusionOk="0">
                  <a:moveTo>
                    <a:pt x="530" y="1"/>
                  </a:moveTo>
                  <a:lnTo>
                    <a:pt x="426" y="13"/>
                  </a:lnTo>
                  <a:lnTo>
                    <a:pt x="323" y="52"/>
                  </a:lnTo>
                  <a:lnTo>
                    <a:pt x="233" y="104"/>
                  </a:lnTo>
                  <a:lnTo>
                    <a:pt x="155" y="168"/>
                  </a:lnTo>
                  <a:lnTo>
                    <a:pt x="91" y="259"/>
                  </a:lnTo>
                  <a:lnTo>
                    <a:pt x="52" y="349"/>
                  </a:lnTo>
                  <a:lnTo>
                    <a:pt x="14" y="452"/>
                  </a:lnTo>
                  <a:lnTo>
                    <a:pt x="1" y="568"/>
                  </a:lnTo>
                  <a:lnTo>
                    <a:pt x="14" y="684"/>
                  </a:lnTo>
                  <a:lnTo>
                    <a:pt x="52" y="788"/>
                  </a:lnTo>
                  <a:lnTo>
                    <a:pt x="91" y="891"/>
                  </a:lnTo>
                  <a:lnTo>
                    <a:pt x="155" y="968"/>
                  </a:lnTo>
                  <a:lnTo>
                    <a:pt x="233" y="1046"/>
                  </a:lnTo>
                  <a:lnTo>
                    <a:pt x="323" y="1097"/>
                  </a:lnTo>
                  <a:lnTo>
                    <a:pt x="426" y="1123"/>
                  </a:lnTo>
                  <a:lnTo>
                    <a:pt x="530" y="1136"/>
                  </a:lnTo>
                  <a:lnTo>
                    <a:pt x="646" y="1123"/>
                  </a:lnTo>
                  <a:lnTo>
                    <a:pt x="736" y="1097"/>
                  </a:lnTo>
                  <a:lnTo>
                    <a:pt x="826" y="1046"/>
                  </a:lnTo>
                  <a:lnTo>
                    <a:pt x="904" y="968"/>
                  </a:lnTo>
                  <a:lnTo>
                    <a:pt x="968" y="891"/>
                  </a:lnTo>
                  <a:lnTo>
                    <a:pt x="1020" y="788"/>
                  </a:lnTo>
                  <a:lnTo>
                    <a:pt x="1046" y="684"/>
                  </a:lnTo>
                  <a:lnTo>
                    <a:pt x="1059" y="568"/>
                  </a:lnTo>
                  <a:lnTo>
                    <a:pt x="1046" y="452"/>
                  </a:lnTo>
                  <a:lnTo>
                    <a:pt x="1020" y="349"/>
                  </a:lnTo>
                  <a:lnTo>
                    <a:pt x="968" y="259"/>
                  </a:lnTo>
                  <a:lnTo>
                    <a:pt x="904" y="168"/>
                  </a:lnTo>
                  <a:lnTo>
                    <a:pt x="826" y="104"/>
                  </a:lnTo>
                  <a:lnTo>
                    <a:pt x="736" y="52"/>
                  </a:lnTo>
                  <a:lnTo>
                    <a:pt x="646" y="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4359914" y="3374309"/>
              <a:ext cx="33449" cy="35912"/>
            </a:xfrm>
            <a:custGeom>
              <a:avLst/>
              <a:gdLst/>
              <a:ahLst/>
              <a:cxnLst/>
              <a:rect l="l" t="t" r="r" b="b"/>
              <a:pathLst>
                <a:path w="1059" h="1137" extrusionOk="0">
                  <a:moveTo>
                    <a:pt x="530" y="1"/>
                  </a:moveTo>
                  <a:lnTo>
                    <a:pt x="426" y="13"/>
                  </a:lnTo>
                  <a:lnTo>
                    <a:pt x="323" y="39"/>
                  </a:lnTo>
                  <a:lnTo>
                    <a:pt x="233" y="91"/>
                  </a:lnTo>
                  <a:lnTo>
                    <a:pt x="155" y="155"/>
                  </a:lnTo>
                  <a:lnTo>
                    <a:pt x="91" y="246"/>
                  </a:lnTo>
                  <a:lnTo>
                    <a:pt x="52" y="336"/>
                  </a:lnTo>
                  <a:lnTo>
                    <a:pt x="14" y="452"/>
                  </a:lnTo>
                  <a:lnTo>
                    <a:pt x="1" y="568"/>
                  </a:lnTo>
                  <a:lnTo>
                    <a:pt x="14" y="672"/>
                  </a:lnTo>
                  <a:lnTo>
                    <a:pt x="52" y="788"/>
                  </a:lnTo>
                  <a:lnTo>
                    <a:pt x="91" y="878"/>
                  </a:lnTo>
                  <a:lnTo>
                    <a:pt x="155" y="968"/>
                  </a:lnTo>
                  <a:lnTo>
                    <a:pt x="233" y="1033"/>
                  </a:lnTo>
                  <a:lnTo>
                    <a:pt x="323" y="1085"/>
                  </a:lnTo>
                  <a:lnTo>
                    <a:pt x="426" y="1123"/>
                  </a:lnTo>
                  <a:lnTo>
                    <a:pt x="530" y="1136"/>
                  </a:lnTo>
                  <a:lnTo>
                    <a:pt x="646" y="1123"/>
                  </a:lnTo>
                  <a:lnTo>
                    <a:pt x="736" y="1085"/>
                  </a:lnTo>
                  <a:lnTo>
                    <a:pt x="826" y="1033"/>
                  </a:lnTo>
                  <a:lnTo>
                    <a:pt x="904" y="968"/>
                  </a:lnTo>
                  <a:lnTo>
                    <a:pt x="968" y="878"/>
                  </a:lnTo>
                  <a:lnTo>
                    <a:pt x="1020" y="788"/>
                  </a:lnTo>
                  <a:lnTo>
                    <a:pt x="1046" y="672"/>
                  </a:lnTo>
                  <a:lnTo>
                    <a:pt x="1059" y="568"/>
                  </a:lnTo>
                  <a:lnTo>
                    <a:pt x="1046" y="452"/>
                  </a:lnTo>
                  <a:lnTo>
                    <a:pt x="1020" y="336"/>
                  </a:lnTo>
                  <a:lnTo>
                    <a:pt x="968" y="246"/>
                  </a:lnTo>
                  <a:lnTo>
                    <a:pt x="904" y="155"/>
                  </a:lnTo>
                  <a:lnTo>
                    <a:pt x="826" y="91"/>
                  </a:lnTo>
                  <a:lnTo>
                    <a:pt x="736" y="39"/>
                  </a:lnTo>
                  <a:lnTo>
                    <a:pt x="646" y="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4359914" y="3433403"/>
              <a:ext cx="33449" cy="35912"/>
            </a:xfrm>
            <a:custGeom>
              <a:avLst/>
              <a:gdLst/>
              <a:ahLst/>
              <a:cxnLst/>
              <a:rect l="l" t="t" r="r" b="b"/>
              <a:pathLst>
                <a:path w="1059" h="1137" extrusionOk="0">
                  <a:moveTo>
                    <a:pt x="530" y="1"/>
                  </a:moveTo>
                  <a:lnTo>
                    <a:pt x="426" y="14"/>
                  </a:lnTo>
                  <a:lnTo>
                    <a:pt x="323" y="39"/>
                  </a:lnTo>
                  <a:lnTo>
                    <a:pt x="233" y="91"/>
                  </a:lnTo>
                  <a:lnTo>
                    <a:pt x="155" y="168"/>
                  </a:lnTo>
                  <a:lnTo>
                    <a:pt x="91" y="246"/>
                  </a:lnTo>
                  <a:lnTo>
                    <a:pt x="52" y="349"/>
                  </a:lnTo>
                  <a:lnTo>
                    <a:pt x="14" y="452"/>
                  </a:lnTo>
                  <a:lnTo>
                    <a:pt x="1" y="568"/>
                  </a:lnTo>
                  <a:lnTo>
                    <a:pt x="14" y="685"/>
                  </a:lnTo>
                  <a:lnTo>
                    <a:pt x="52" y="788"/>
                  </a:lnTo>
                  <a:lnTo>
                    <a:pt x="91" y="878"/>
                  </a:lnTo>
                  <a:lnTo>
                    <a:pt x="155" y="968"/>
                  </a:lnTo>
                  <a:lnTo>
                    <a:pt x="233" y="1033"/>
                  </a:lnTo>
                  <a:lnTo>
                    <a:pt x="323" y="1085"/>
                  </a:lnTo>
                  <a:lnTo>
                    <a:pt x="426" y="1123"/>
                  </a:lnTo>
                  <a:lnTo>
                    <a:pt x="530" y="1136"/>
                  </a:lnTo>
                  <a:lnTo>
                    <a:pt x="646" y="1123"/>
                  </a:lnTo>
                  <a:lnTo>
                    <a:pt x="736" y="1085"/>
                  </a:lnTo>
                  <a:lnTo>
                    <a:pt x="826" y="1033"/>
                  </a:lnTo>
                  <a:lnTo>
                    <a:pt x="904" y="968"/>
                  </a:lnTo>
                  <a:lnTo>
                    <a:pt x="968" y="878"/>
                  </a:lnTo>
                  <a:lnTo>
                    <a:pt x="1020" y="788"/>
                  </a:lnTo>
                  <a:lnTo>
                    <a:pt x="1046" y="685"/>
                  </a:lnTo>
                  <a:lnTo>
                    <a:pt x="1059" y="568"/>
                  </a:lnTo>
                  <a:lnTo>
                    <a:pt x="1046" y="452"/>
                  </a:lnTo>
                  <a:lnTo>
                    <a:pt x="1020" y="349"/>
                  </a:lnTo>
                  <a:lnTo>
                    <a:pt x="968" y="246"/>
                  </a:lnTo>
                  <a:lnTo>
                    <a:pt x="904" y="168"/>
                  </a:lnTo>
                  <a:lnTo>
                    <a:pt x="826" y="91"/>
                  </a:lnTo>
                  <a:lnTo>
                    <a:pt x="736" y="39"/>
                  </a:lnTo>
                  <a:lnTo>
                    <a:pt x="646" y="14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4359914" y="3496571"/>
              <a:ext cx="33449" cy="35912"/>
            </a:xfrm>
            <a:custGeom>
              <a:avLst/>
              <a:gdLst/>
              <a:ahLst/>
              <a:cxnLst/>
              <a:rect l="l" t="t" r="r" b="b"/>
              <a:pathLst>
                <a:path w="1059" h="1137" extrusionOk="0">
                  <a:moveTo>
                    <a:pt x="530" y="1"/>
                  </a:moveTo>
                  <a:lnTo>
                    <a:pt x="426" y="14"/>
                  </a:lnTo>
                  <a:lnTo>
                    <a:pt x="323" y="52"/>
                  </a:lnTo>
                  <a:lnTo>
                    <a:pt x="233" y="104"/>
                  </a:lnTo>
                  <a:lnTo>
                    <a:pt x="155" y="169"/>
                  </a:lnTo>
                  <a:lnTo>
                    <a:pt x="91" y="259"/>
                  </a:lnTo>
                  <a:lnTo>
                    <a:pt x="52" y="349"/>
                  </a:lnTo>
                  <a:lnTo>
                    <a:pt x="14" y="452"/>
                  </a:lnTo>
                  <a:lnTo>
                    <a:pt x="1" y="569"/>
                  </a:lnTo>
                  <a:lnTo>
                    <a:pt x="14" y="685"/>
                  </a:lnTo>
                  <a:lnTo>
                    <a:pt x="52" y="788"/>
                  </a:lnTo>
                  <a:lnTo>
                    <a:pt x="91" y="891"/>
                  </a:lnTo>
                  <a:lnTo>
                    <a:pt x="155" y="969"/>
                  </a:lnTo>
                  <a:lnTo>
                    <a:pt x="233" y="1046"/>
                  </a:lnTo>
                  <a:lnTo>
                    <a:pt x="323" y="1098"/>
                  </a:lnTo>
                  <a:lnTo>
                    <a:pt x="426" y="1123"/>
                  </a:lnTo>
                  <a:lnTo>
                    <a:pt x="530" y="1136"/>
                  </a:lnTo>
                  <a:lnTo>
                    <a:pt x="646" y="1123"/>
                  </a:lnTo>
                  <a:lnTo>
                    <a:pt x="736" y="1098"/>
                  </a:lnTo>
                  <a:lnTo>
                    <a:pt x="826" y="1046"/>
                  </a:lnTo>
                  <a:lnTo>
                    <a:pt x="904" y="969"/>
                  </a:lnTo>
                  <a:lnTo>
                    <a:pt x="968" y="891"/>
                  </a:lnTo>
                  <a:lnTo>
                    <a:pt x="1020" y="788"/>
                  </a:lnTo>
                  <a:lnTo>
                    <a:pt x="1046" y="685"/>
                  </a:lnTo>
                  <a:lnTo>
                    <a:pt x="1059" y="569"/>
                  </a:lnTo>
                  <a:lnTo>
                    <a:pt x="1046" y="452"/>
                  </a:lnTo>
                  <a:lnTo>
                    <a:pt x="1020" y="349"/>
                  </a:lnTo>
                  <a:lnTo>
                    <a:pt x="968" y="259"/>
                  </a:lnTo>
                  <a:lnTo>
                    <a:pt x="904" y="169"/>
                  </a:lnTo>
                  <a:lnTo>
                    <a:pt x="826" y="104"/>
                  </a:lnTo>
                  <a:lnTo>
                    <a:pt x="736" y="52"/>
                  </a:lnTo>
                  <a:lnTo>
                    <a:pt x="646" y="14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6280" tIns="146280" rIns="146280" bIns="146280" anchor="ctr" anchorCtr="0">
              <a:noAutofit/>
            </a:bodyPr>
            <a:lstStyle/>
            <a:p>
              <a:endParaRPr sz="2880"/>
            </a:p>
          </p:txBody>
        </p:sp>
      </p:grpSp>
    </p:spTree>
    <p:extLst>
      <p:ext uri="{BB962C8B-B14F-4D97-AF65-F5344CB8AC3E}">
        <p14:creationId xmlns:p14="http://schemas.microsoft.com/office/powerpoint/2010/main" val="391263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">
          <a:extLst>
            <a:ext uri="{FF2B5EF4-FFF2-40B4-BE49-F238E27FC236}">
              <a16:creationId xmlns:a16="http://schemas.microsoft.com/office/drawing/2014/main" id="{5AAD969C-AFF0-3939-0DCB-D7117E8B2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EC3B18-8E87-390C-8A4F-54F3E745E6B0}"/>
              </a:ext>
            </a:extLst>
          </p:cNvPr>
          <p:cNvSpPr/>
          <p:nvPr/>
        </p:nvSpPr>
        <p:spPr>
          <a:xfrm>
            <a:off x="10493830" y="1707483"/>
            <a:ext cx="3701143" cy="3648286"/>
          </a:xfrm>
          <a:prstGeom prst="roundRect">
            <a:avLst>
              <a:gd name="adj" fmla="val 1013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Google Shape;356;p19">
            <a:extLst>
              <a:ext uri="{FF2B5EF4-FFF2-40B4-BE49-F238E27FC236}">
                <a16:creationId xmlns:a16="http://schemas.microsoft.com/office/drawing/2014/main" id="{AB9B5BB8-653C-83E5-F8E8-646151E20903}"/>
              </a:ext>
            </a:extLst>
          </p:cNvPr>
          <p:cNvSpPr txBox="1">
            <a:spLocks/>
          </p:cNvSpPr>
          <p:nvPr/>
        </p:nvSpPr>
        <p:spPr>
          <a:xfrm>
            <a:off x="-82193" y="411475"/>
            <a:ext cx="14712593" cy="109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4000" kern="0" dirty="0">
                <a:solidFill>
                  <a:schemeClr val="tx1"/>
                </a:solidFill>
              </a:rPr>
              <a:t>Core metrics across 9 scenarios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DB41C5-0248-4DDF-DECC-B718A315D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97165"/>
              </p:ext>
            </p:extLst>
          </p:nvPr>
        </p:nvGraphicFramePr>
        <p:xfrm>
          <a:off x="544287" y="1317172"/>
          <a:ext cx="9584629" cy="6298396"/>
        </p:xfrm>
        <a:graphic>
          <a:graphicData uri="http://schemas.openxmlformats.org/drawingml/2006/table">
            <a:tbl>
              <a:tblPr/>
              <a:tblGrid>
                <a:gridCol w="2156750">
                  <a:extLst>
                    <a:ext uri="{9D8B030D-6E8A-4147-A177-3AD203B41FA5}">
                      <a16:colId xmlns:a16="http://schemas.microsoft.com/office/drawing/2014/main" val="3054208485"/>
                    </a:ext>
                  </a:extLst>
                </a:gridCol>
                <a:gridCol w="1265737">
                  <a:extLst>
                    <a:ext uri="{9D8B030D-6E8A-4147-A177-3AD203B41FA5}">
                      <a16:colId xmlns:a16="http://schemas.microsoft.com/office/drawing/2014/main" val="3955900085"/>
                    </a:ext>
                  </a:extLst>
                </a:gridCol>
                <a:gridCol w="1815334">
                  <a:extLst>
                    <a:ext uri="{9D8B030D-6E8A-4147-A177-3AD203B41FA5}">
                      <a16:colId xmlns:a16="http://schemas.microsoft.com/office/drawing/2014/main" val="1970005717"/>
                    </a:ext>
                  </a:extLst>
                </a:gridCol>
                <a:gridCol w="1448936">
                  <a:extLst>
                    <a:ext uri="{9D8B030D-6E8A-4147-A177-3AD203B41FA5}">
                      <a16:colId xmlns:a16="http://schemas.microsoft.com/office/drawing/2014/main" val="4199046477"/>
                    </a:ext>
                  </a:extLst>
                </a:gridCol>
                <a:gridCol w="1500293">
                  <a:extLst>
                    <a:ext uri="{9D8B030D-6E8A-4147-A177-3AD203B41FA5}">
                      <a16:colId xmlns:a16="http://schemas.microsoft.com/office/drawing/2014/main" val="3608860405"/>
                    </a:ext>
                  </a:extLst>
                </a:gridCol>
                <a:gridCol w="1397579">
                  <a:extLst>
                    <a:ext uri="{9D8B030D-6E8A-4147-A177-3AD203B41FA5}">
                      <a16:colId xmlns:a16="http://schemas.microsoft.com/office/drawing/2014/main" val="3799486672"/>
                    </a:ext>
                  </a:extLst>
                </a:gridCol>
              </a:tblGrid>
              <a:tr h="5524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Scenario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LOS p90 (min)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4-Hour Compliance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>
                          <a:solidFill>
                            <a:schemeClr val="bg1"/>
                          </a:solidFill>
                        </a:rPr>
                        <a:t>Fast Track Util (%)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Provider Util (%)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Lab Util (%)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79579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Current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140.0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97.4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250211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Volume +25%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179.9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95.7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99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89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61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242122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+1 Fast Track Doctor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137.4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97.3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58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30788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+1 Main ED Doctor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138.2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97.6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93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53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96411"/>
                  </a:ext>
                </a:extLst>
              </a:tr>
              <a:tr h="86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Comprehensive Enhancement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130.1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97.5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63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31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687673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Volume +25% + Fast Track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153.3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96.7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74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74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61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533515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Volume +25% + Main 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144.4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97.3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97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69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59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572409"/>
                  </a:ext>
                </a:extLst>
              </a:tr>
              <a:tr h="86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Volume +25% + Full Enhancement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134.9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97.4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74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55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704009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Lab Bottleneck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496.8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53.6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800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479049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6EB49543-E093-1E90-AC59-3B07804C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0602" y="1620558"/>
            <a:ext cx="336108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Current system performs within targets (LOS &lt; 240 min, Compliance &gt; 95%)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 Track consistently operates at or near capacity (90%+ utilization)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Volume stress manageable with current overflow system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Lab bottleneck creates catastrophic failure </a:t>
            </a:r>
          </a:p>
        </p:txBody>
      </p:sp>
      <p:grpSp>
        <p:nvGrpSpPr>
          <p:cNvPr id="14" name="Google Shape;1585;p33">
            <a:extLst>
              <a:ext uri="{FF2B5EF4-FFF2-40B4-BE49-F238E27FC236}">
                <a16:creationId xmlns:a16="http://schemas.microsoft.com/office/drawing/2014/main" id="{DAF20F66-ECFC-995A-961D-D4A449143C10}"/>
              </a:ext>
            </a:extLst>
          </p:cNvPr>
          <p:cNvGrpSpPr/>
          <p:nvPr/>
        </p:nvGrpSpPr>
        <p:grpSpPr>
          <a:xfrm>
            <a:off x="10439365" y="5595540"/>
            <a:ext cx="3450515" cy="2208972"/>
            <a:chOff x="4515218" y="1353997"/>
            <a:chExt cx="4150529" cy="2769505"/>
          </a:xfrm>
        </p:grpSpPr>
        <p:sp>
          <p:nvSpPr>
            <p:cNvPr id="15" name="Google Shape;1586;p33">
              <a:extLst>
                <a:ext uri="{FF2B5EF4-FFF2-40B4-BE49-F238E27FC236}">
                  <a16:creationId xmlns:a16="http://schemas.microsoft.com/office/drawing/2014/main" id="{A81B0ACA-5650-CF4C-4BCA-A42602D55A6B}"/>
                </a:ext>
              </a:extLst>
            </p:cNvPr>
            <p:cNvSpPr/>
            <p:nvPr/>
          </p:nvSpPr>
          <p:spPr>
            <a:xfrm>
              <a:off x="6502006" y="3927496"/>
              <a:ext cx="1713092" cy="196007"/>
            </a:xfrm>
            <a:custGeom>
              <a:avLst/>
              <a:gdLst/>
              <a:ahLst/>
              <a:cxnLst/>
              <a:rect l="l" t="t" r="r" b="b"/>
              <a:pathLst>
                <a:path w="111312" h="12736" extrusionOk="0">
                  <a:moveTo>
                    <a:pt x="55645" y="1"/>
                  </a:moveTo>
                  <a:lnTo>
                    <a:pt x="52786" y="21"/>
                  </a:lnTo>
                  <a:lnTo>
                    <a:pt x="49967" y="41"/>
                  </a:lnTo>
                  <a:lnTo>
                    <a:pt x="47169" y="82"/>
                  </a:lnTo>
                  <a:lnTo>
                    <a:pt x="44431" y="143"/>
                  </a:lnTo>
                  <a:lnTo>
                    <a:pt x="41734" y="204"/>
                  </a:lnTo>
                  <a:lnTo>
                    <a:pt x="39098" y="305"/>
                  </a:lnTo>
                  <a:lnTo>
                    <a:pt x="36522" y="406"/>
                  </a:lnTo>
                  <a:lnTo>
                    <a:pt x="33988" y="508"/>
                  </a:lnTo>
                  <a:lnTo>
                    <a:pt x="31514" y="630"/>
                  </a:lnTo>
                  <a:lnTo>
                    <a:pt x="29121" y="771"/>
                  </a:lnTo>
                  <a:lnTo>
                    <a:pt x="26789" y="934"/>
                  </a:lnTo>
                  <a:lnTo>
                    <a:pt x="24538" y="1096"/>
                  </a:lnTo>
                  <a:lnTo>
                    <a:pt x="22347" y="1278"/>
                  </a:lnTo>
                  <a:lnTo>
                    <a:pt x="20259" y="1461"/>
                  </a:lnTo>
                  <a:lnTo>
                    <a:pt x="18231" y="1664"/>
                  </a:lnTo>
                  <a:lnTo>
                    <a:pt x="16304" y="1867"/>
                  </a:lnTo>
                  <a:lnTo>
                    <a:pt x="14459" y="2090"/>
                  </a:lnTo>
                  <a:lnTo>
                    <a:pt x="12715" y="2333"/>
                  </a:lnTo>
                  <a:lnTo>
                    <a:pt x="11052" y="2576"/>
                  </a:lnTo>
                  <a:lnTo>
                    <a:pt x="9511" y="2820"/>
                  </a:lnTo>
                  <a:lnTo>
                    <a:pt x="8051" y="3083"/>
                  </a:lnTo>
                  <a:lnTo>
                    <a:pt x="6712" y="3347"/>
                  </a:lnTo>
                  <a:lnTo>
                    <a:pt x="5475" y="3611"/>
                  </a:lnTo>
                  <a:lnTo>
                    <a:pt x="4380" y="3894"/>
                  </a:lnTo>
                  <a:lnTo>
                    <a:pt x="3366" y="4178"/>
                  </a:lnTo>
                  <a:lnTo>
                    <a:pt x="2494" y="4483"/>
                  </a:lnTo>
                  <a:lnTo>
                    <a:pt x="2109" y="4624"/>
                  </a:lnTo>
                  <a:lnTo>
                    <a:pt x="1744" y="4787"/>
                  </a:lnTo>
                  <a:lnTo>
                    <a:pt x="1420" y="4929"/>
                  </a:lnTo>
                  <a:lnTo>
                    <a:pt x="1136" y="5091"/>
                  </a:lnTo>
                  <a:lnTo>
                    <a:pt x="872" y="5253"/>
                  </a:lnTo>
                  <a:lnTo>
                    <a:pt x="629" y="5395"/>
                  </a:lnTo>
                  <a:lnTo>
                    <a:pt x="446" y="5557"/>
                  </a:lnTo>
                  <a:lnTo>
                    <a:pt x="284" y="5720"/>
                  </a:lnTo>
                  <a:lnTo>
                    <a:pt x="162" y="5882"/>
                  </a:lnTo>
                  <a:lnTo>
                    <a:pt x="61" y="6044"/>
                  </a:lnTo>
                  <a:lnTo>
                    <a:pt x="20" y="6206"/>
                  </a:lnTo>
                  <a:lnTo>
                    <a:pt x="0" y="6368"/>
                  </a:lnTo>
                  <a:lnTo>
                    <a:pt x="20" y="6531"/>
                  </a:lnTo>
                  <a:lnTo>
                    <a:pt x="61" y="6693"/>
                  </a:lnTo>
                  <a:lnTo>
                    <a:pt x="162" y="6855"/>
                  </a:lnTo>
                  <a:lnTo>
                    <a:pt x="284" y="7017"/>
                  </a:lnTo>
                  <a:lnTo>
                    <a:pt x="446" y="7180"/>
                  </a:lnTo>
                  <a:lnTo>
                    <a:pt x="629" y="7342"/>
                  </a:lnTo>
                  <a:lnTo>
                    <a:pt x="872" y="7504"/>
                  </a:lnTo>
                  <a:lnTo>
                    <a:pt x="1136" y="7646"/>
                  </a:lnTo>
                  <a:lnTo>
                    <a:pt x="1420" y="7808"/>
                  </a:lnTo>
                  <a:lnTo>
                    <a:pt x="1744" y="7970"/>
                  </a:lnTo>
                  <a:lnTo>
                    <a:pt x="2109" y="8112"/>
                  </a:lnTo>
                  <a:lnTo>
                    <a:pt x="2494" y="8275"/>
                  </a:lnTo>
                  <a:lnTo>
                    <a:pt x="3366" y="8559"/>
                  </a:lnTo>
                  <a:lnTo>
                    <a:pt x="4380" y="8842"/>
                  </a:lnTo>
                  <a:lnTo>
                    <a:pt x="5475" y="9126"/>
                  </a:lnTo>
                  <a:lnTo>
                    <a:pt x="6712" y="9410"/>
                  </a:lnTo>
                  <a:lnTo>
                    <a:pt x="8051" y="9674"/>
                  </a:lnTo>
                  <a:lnTo>
                    <a:pt x="9511" y="9938"/>
                  </a:lnTo>
                  <a:lnTo>
                    <a:pt x="11052" y="10181"/>
                  </a:lnTo>
                  <a:lnTo>
                    <a:pt x="12715" y="10424"/>
                  </a:lnTo>
                  <a:lnTo>
                    <a:pt x="14459" y="10647"/>
                  </a:lnTo>
                  <a:lnTo>
                    <a:pt x="16304" y="10870"/>
                  </a:lnTo>
                  <a:lnTo>
                    <a:pt x="18231" y="11073"/>
                  </a:lnTo>
                  <a:lnTo>
                    <a:pt x="20259" y="11276"/>
                  </a:lnTo>
                  <a:lnTo>
                    <a:pt x="22347" y="11479"/>
                  </a:lnTo>
                  <a:lnTo>
                    <a:pt x="24538" y="11641"/>
                  </a:lnTo>
                  <a:lnTo>
                    <a:pt x="26789" y="11823"/>
                  </a:lnTo>
                  <a:lnTo>
                    <a:pt x="29121" y="11965"/>
                  </a:lnTo>
                  <a:lnTo>
                    <a:pt x="31514" y="12107"/>
                  </a:lnTo>
                  <a:lnTo>
                    <a:pt x="33988" y="12229"/>
                  </a:lnTo>
                  <a:lnTo>
                    <a:pt x="36522" y="12351"/>
                  </a:lnTo>
                  <a:lnTo>
                    <a:pt x="39098" y="12452"/>
                  </a:lnTo>
                  <a:lnTo>
                    <a:pt x="41734" y="12533"/>
                  </a:lnTo>
                  <a:lnTo>
                    <a:pt x="44431" y="12614"/>
                  </a:lnTo>
                  <a:lnTo>
                    <a:pt x="47169" y="12655"/>
                  </a:lnTo>
                  <a:lnTo>
                    <a:pt x="49967" y="12695"/>
                  </a:lnTo>
                  <a:lnTo>
                    <a:pt x="52786" y="12736"/>
                  </a:lnTo>
                  <a:lnTo>
                    <a:pt x="58505" y="12736"/>
                  </a:lnTo>
                  <a:lnTo>
                    <a:pt x="61344" y="12695"/>
                  </a:lnTo>
                  <a:lnTo>
                    <a:pt x="64122" y="12655"/>
                  </a:lnTo>
                  <a:lnTo>
                    <a:pt x="66860" y="12614"/>
                  </a:lnTo>
                  <a:lnTo>
                    <a:pt x="69557" y="12533"/>
                  </a:lnTo>
                  <a:lnTo>
                    <a:pt x="72193" y="12452"/>
                  </a:lnTo>
                  <a:lnTo>
                    <a:pt x="74789" y="12351"/>
                  </a:lnTo>
                  <a:lnTo>
                    <a:pt x="77303" y="12229"/>
                  </a:lnTo>
                  <a:lnTo>
                    <a:pt x="79777" y="12107"/>
                  </a:lnTo>
                  <a:lnTo>
                    <a:pt x="82170" y="11965"/>
                  </a:lnTo>
                  <a:lnTo>
                    <a:pt x="84502" y="11823"/>
                  </a:lnTo>
                  <a:lnTo>
                    <a:pt x="86774" y="11641"/>
                  </a:lnTo>
                  <a:lnTo>
                    <a:pt x="88943" y="11479"/>
                  </a:lnTo>
                  <a:lnTo>
                    <a:pt x="91052" y="11276"/>
                  </a:lnTo>
                  <a:lnTo>
                    <a:pt x="93080" y="11073"/>
                  </a:lnTo>
                  <a:lnTo>
                    <a:pt x="95007" y="10870"/>
                  </a:lnTo>
                  <a:lnTo>
                    <a:pt x="96852" y="10647"/>
                  </a:lnTo>
                  <a:lnTo>
                    <a:pt x="98596" y="10424"/>
                  </a:lnTo>
                  <a:lnTo>
                    <a:pt x="100239" y="10181"/>
                  </a:lnTo>
                  <a:lnTo>
                    <a:pt x="101800" y="9938"/>
                  </a:lnTo>
                  <a:lnTo>
                    <a:pt x="103240" y="9674"/>
                  </a:lnTo>
                  <a:lnTo>
                    <a:pt x="104578" y="9410"/>
                  </a:lnTo>
                  <a:lnTo>
                    <a:pt x="105815" y="9126"/>
                  </a:lnTo>
                  <a:lnTo>
                    <a:pt x="106931" y="8842"/>
                  </a:lnTo>
                  <a:lnTo>
                    <a:pt x="107924" y="8559"/>
                  </a:lnTo>
                  <a:lnTo>
                    <a:pt x="108796" y="8275"/>
                  </a:lnTo>
                  <a:lnTo>
                    <a:pt x="109202" y="8112"/>
                  </a:lnTo>
                  <a:lnTo>
                    <a:pt x="109547" y="7970"/>
                  </a:lnTo>
                  <a:lnTo>
                    <a:pt x="109871" y="7808"/>
                  </a:lnTo>
                  <a:lnTo>
                    <a:pt x="110175" y="7646"/>
                  </a:lnTo>
                  <a:lnTo>
                    <a:pt x="110439" y="7504"/>
                  </a:lnTo>
                  <a:lnTo>
                    <a:pt x="110662" y="7342"/>
                  </a:lnTo>
                  <a:lnTo>
                    <a:pt x="110865" y="7180"/>
                  </a:lnTo>
                  <a:lnTo>
                    <a:pt x="111007" y="7017"/>
                  </a:lnTo>
                  <a:lnTo>
                    <a:pt x="111149" y="6855"/>
                  </a:lnTo>
                  <a:lnTo>
                    <a:pt x="111230" y="6693"/>
                  </a:lnTo>
                  <a:lnTo>
                    <a:pt x="111291" y="6531"/>
                  </a:lnTo>
                  <a:lnTo>
                    <a:pt x="111311" y="6368"/>
                  </a:lnTo>
                  <a:lnTo>
                    <a:pt x="111291" y="6206"/>
                  </a:lnTo>
                  <a:lnTo>
                    <a:pt x="111230" y="6044"/>
                  </a:lnTo>
                  <a:lnTo>
                    <a:pt x="111149" y="5882"/>
                  </a:lnTo>
                  <a:lnTo>
                    <a:pt x="111007" y="5720"/>
                  </a:lnTo>
                  <a:lnTo>
                    <a:pt x="110865" y="5557"/>
                  </a:lnTo>
                  <a:lnTo>
                    <a:pt x="110662" y="5395"/>
                  </a:lnTo>
                  <a:lnTo>
                    <a:pt x="110439" y="5253"/>
                  </a:lnTo>
                  <a:lnTo>
                    <a:pt x="110175" y="5091"/>
                  </a:lnTo>
                  <a:lnTo>
                    <a:pt x="109871" y="4929"/>
                  </a:lnTo>
                  <a:lnTo>
                    <a:pt x="109547" y="4787"/>
                  </a:lnTo>
                  <a:lnTo>
                    <a:pt x="109202" y="4624"/>
                  </a:lnTo>
                  <a:lnTo>
                    <a:pt x="108796" y="4483"/>
                  </a:lnTo>
                  <a:lnTo>
                    <a:pt x="107924" y="4178"/>
                  </a:lnTo>
                  <a:lnTo>
                    <a:pt x="106931" y="3894"/>
                  </a:lnTo>
                  <a:lnTo>
                    <a:pt x="105815" y="3611"/>
                  </a:lnTo>
                  <a:lnTo>
                    <a:pt x="104578" y="3347"/>
                  </a:lnTo>
                  <a:lnTo>
                    <a:pt x="103240" y="3083"/>
                  </a:lnTo>
                  <a:lnTo>
                    <a:pt x="101800" y="2820"/>
                  </a:lnTo>
                  <a:lnTo>
                    <a:pt x="100239" y="2576"/>
                  </a:lnTo>
                  <a:lnTo>
                    <a:pt x="98596" y="2333"/>
                  </a:lnTo>
                  <a:lnTo>
                    <a:pt x="96852" y="2090"/>
                  </a:lnTo>
                  <a:lnTo>
                    <a:pt x="95007" y="1867"/>
                  </a:lnTo>
                  <a:lnTo>
                    <a:pt x="93080" y="1664"/>
                  </a:lnTo>
                  <a:lnTo>
                    <a:pt x="91052" y="1461"/>
                  </a:lnTo>
                  <a:lnTo>
                    <a:pt x="88943" y="1278"/>
                  </a:lnTo>
                  <a:lnTo>
                    <a:pt x="86774" y="1096"/>
                  </a:lnTo>
                  <a:lnTo>
                    <a:pt x="84502" y="934"/>
                  </a:lnTo>
                  <a:lnTo>
                    <a:pt x="82170" y="771"/>
                  </a:lnTo>
                  <a:lnTo>
                    <a:pt x="79777" y="630"/>
                  </a:lnTo>
                  <a:lnTo>
                    <a:pt x="77303" y="508"/>
                  </a:lnTo>
                  <a:lnTo>
                    <a:pt x="74789" y="406"/>
                  </a:lnTo>
                  <a:lnTo>
                    <a:pt x="72193" y="305"/>
                  </a:lnTo>
                  <a:lnTo>
                    <a:pt x="69557" y="204"/>
                  </a:lnTo>
                  <a:lnTo>
                    <a:pt x="66860" y="143"/>
                  </a:lnTo>
                  <a:lnTo>
                    <a:pt x="64122" y="82"/>
                  </a:lnTo>
                  <a:lnTo>
                    <a:pt x="61344" y="41"/>
                  </a:lnTo>
                  <a:lnTo>
                    <a:pt x="58505" y="21"/>
                  </a:lnTo>
                  <a:lnTo>
                    <a:pt x="5564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7;p33">
              <a:extLst>
                <a:ext uri="{FF2B5EF4-FFF2-40B4-BE49-F238E27FC236}">
                  <a16:creationId xmlns:a16="http://schemas.microsoft.com/office/drawing/2014/main" id="{902262C3-C3B4-7348-2835-9CD72E1CCB2B}"/>
                </a:ext>
              </a:extLst>
            </p:cNvPr>
            <p:cNvSpPr/>
            <p:nvPr/>
          </p:nvSpPr>
          <p:spPr>
            <a:xfrm>
              <a:off x="6502006" y="3927496"/>
              <a:ext cx="1713092" cy="196007"/>
            </a:xfrm>
            <a:custGeom>
              <a:avLst/>
              <a:gdLst/>
              <a:ahLst/>
              <a:cxnLst/>
              <a:rect l="l" t="t" r="r" b="b"/>
              <a:pathLst>
                <a:path w="111312" h="12736" fill="none" extrusionOk="0">
                  <a:moveTo>
                    <a:pt x="55645" y="1"/>
                  </a:moveTo>
                  <a:lnTo>
                    <a:pt x="55645" y="1"/>
                  </a:lnTo>
                  <a:lnTo>
                    <a:pt x="52786" y="21"/>
                  </a:lnTo>
                  <a:lnTo>
                    <a:pt x="49967" y="41"/>
                  </a:lnTo>
                  <a:lnTo>
                    <a:pt x="47169" y="82"/>
                  </a:lnTo>
                  <a:lnTo>
                    <a:pt x="44431" y="143"/>
                  </a:lnTo>
                  <a:lnTo>
                    <a:pt x="41734" y="204"/>
                  </a:lnTo>
                  <a:lnTo>
                    <a:pt x="39098" y="305"/>
                  </a:lnTo>
                  <a:lnTo>
                    <a:pt x="36522" y="406"/>
                  </a:lnTo>
                  <a:lnTo>
                    <a:pt x="33988" y="508"/>
                  </a:lnTo>
                  <a:lnTo>
                    <a:pt x="31514" y="630"/>
                  </a:lnTo>
                  <a:lnTo>
                    <a:pt x="29121" y="771"/>
                  </a:lnTo>
                  <a:lnTo>
                    <a:pt x="26789" y="934"/>
                  </a:lnTo>
                  <a:lnTo>
                    <a:pt x="24538" y="1096"/>
                  </a:lnTo>
                  <a:lnTo>
                    <a:pt x="22347" y="1278"/>
                  </a:lnTo>
                  <a:lnTo>
                    <a:pt x="20259" y="1461"/>
                  </a:lnTo>
                  <a:lnTo>
                    <a:pt x="18231" y="1664"/>
                  </a:lnTo>
                  <a:lnTo>
                    <a:pt x="16304" y="1867"/>
                  </a:lnTo>
                  <a:lnTo>
                    <a:pt x="14459" y="2090"/>
                  </a:lnTo>
                  <a:lnTo>
                    <a:pt x="12715" y="2333"/>
                  </a:lnTo>
                  <a:lnTo>
                    <a:pt x="11052" y="2576"/>
                  </a:lnTo>
                  <a:lnTo>
                    <a:pt x="9511" y="2820"/>
                  </a:lnTo>
                  <a:lnTo>
                    <a:pt x="8051" y="3083"/>
                  </a:lnTo>
                  <a:lnTo>
                    <a:pt x="6712" y="3347"/>
                  </a:lnTo>
                  <a:lnTo>
                    <a:pt x="5475" y="3611"/>
                  </a:lnTo>
                  <a:lnTo>
                    <a:pt x="4380" y="3894"/>
                  </a:lnTo>
                  <a:lnTo>
                    <a:pt x="3366" y="4178"/>
                  </a:lnTo>
                  <a:lnTo>
                    <a:pt x="2494" y="4483"/>
                  </a:lnTo>
                  <a:lnTo>
                    <a:pt x="2109" y="4624"/>
                  </a:lnTo>
                  <a:lnTo>
                    <a:pt x="1744" y="4787"/>
                  </a:lnTo>
                  <a:lnTo>
                    <a:pt x="1420" y="4929"/>
                  </a:lnTo>
                  <a:lnTo>
                    <a:pt x="1136" y="5091"/>
                  </a:lnTo>
                  <a:lnTo>
                    <a:pt x="872" y="5253"/>
                  </a:lnTo>
                  <a:lnTo>
                    <a:pt x="629" y="5395"/>
                  </a:lnTo>
                  <a:lnTo>
                    <a:pt x="446" y="5557"/>
                  </a:lnTo>
                  <a:lnTo>
                    <a:pt x="284" y="5720"/>
                  </a:lnTo>
                  <a:lnTo>
                    <a:pt x="162" y="5882"/>
                  </a:lnTo>
                  <a:lnTo>
                    <a:pt x="61" y="6044"/>
                  </a:lnTo>
                  <a:lnTo>
                    <a:pt x="20" y="6206"/>
                  </a:lnTo>
                  <a:lnTo>
                    <a:pt x="0" y="6368"/>
                  </a:lnTo>
                  <a:lnTo>
                    <a:pt x="0" y="6368"/>
                  </a:lnTo>
                  <a:lnTo>
                    <a:pt x="20" y="6531"/>
                  </a:lnTo>
                  <a:lnTo>
                    <a:pt x="61" y="6693"/>
                  </a:lnTo>
                  <a:lnTo>
                    <a:pt x="162" y="6855"/>
                  </a:lnTo>
                  <a:lnTo>
                    <a:pt x="284" y="7017"/>
                  </a:lnTo>
                  <a:lnTo>
                    <a:pt x="446" y="7180"/>
                  </a:lnTo>
                  <a:lnTo>
                    <a:pt x="629" y="7342"/>
                  </a:lnTo>
                  <a:lnTo>
                    <a:pt x="872" y="7504"/>
                  </a:lnTo>
                  <a:lnTo>
                    <a:pt x="1136" y="7646"/>
                  </a:lnTo>
                  <a:lnTo>
                    <a:pt x="1420" y="7808"/>
                  </a:lnTo>
                  <a:lnTo>
                    <a:pt x="1744" y="7970"/>
                  </a:lnTo>
                  <a:lnTo>
                    <a:pt x="2109" y="8112"/>
                  </a:lnTo>
                  <a:lnTo>
                    <a:pt x="2494" y="8275"/>
                  </a:lnTo>
                  <a:lnTo>
                    <a:pt x="3366" y="8559"/>
                  </a:lnTo>
                  <a:lnTo>
                    <a:pt x="4380" y="8842"/>
                  </a:lnTo>
                  <a:lnTo>
                    <a:pt x="5475" y="9126"/>
                  </a:lnTo>
                  <a:lnTo>
                    <a:pt x="6712" y="9410"/>
                  </a:lnTo>
                  <a:lnTo>
                    <a:pt x="8051" y="9674"/>
                  </a:lnTo>
                  <a:lnTo>
                    <a:pt x="9511" y="9938"/>
                  </a:lnTo>
                  <a:lnTo>
                    <a:pt x="11052" y="10181"/>
                  </a:lnTo>
                  <a:lnTo>
                    <a:pt x="12715" y="10424"/>
                  </a:lnTo>
                  <a:lnTo>
                    <a:pt x="14459" y="10647"/>
                  </a:lnTo>
                  <a:lnTo>
                    <a:pt x="16304" y="10870"/>
                  </a:lnTo>
                  <a:lnTo>
                    <a:pt x="18231" y="11073"/>
                  </a:lnTo>
                  <a:lnTo>
                    <a:pt x="20259" y="11276"/>
                  </a:lnTo>
                  <a:lnTo>
                    <a:pt x="22347" y="11479"/>
                  </a:lnTo>
                  <a:lnTo>
                    <a:pt x="24538" y="11641"/>
                  </a:lnTo>
                  <a:lnTo>
                    <a:pt x="26789" y="11823"/>
                  </a:lnTo>
                  <a:lnTo>
                    <a:pt x="29121" y="11965"/>
                  </a:lnTo>
                  <a:lnTo>
                    <a:pt x="31514" y="12107"/>
                  </a:lnTo>
                  <a:lnTo>
                    <a:pt x="33988" y="12229"/>
                  </a:lnTo>
                  <a:lnTo>
                    <a:pt x="36522" y="12351"/>
                  </a:lnTo>
                  <a:lnTo>
                    <a:pt x="39098" y="12452"/>
                  </a:lnTo>
                  <a:lnTo>
                    <a:pt x="41734" y="12533"/>
                  </a:lnTo>
                  <a:lnTo>
                    <a:pt x="44431" y="12614"/>
                  </a:lnTo>
                  <a:lnTo>
                    <a:pt x="47169" y="12655"/>
                  </a:lnTo>
                  <a:lnTo>
                    <a:pt x="49967" y="12695"/>
                  </a:lnTo>
                  <a:lnTo>
                    <a:pt x="52786" y="12736"/>
                  </a:lnTo>
                  <a:lnTo>
                    <a:pt x="55645" y="12736"/>
                  </a:lnTo>
                  <a:lnTo>
                    <a:pt x="55645" y="12736"/>
                  </a:lnTo>
                  <a:lnTo>
                    <a:pt x="58505" y="12736"/>
                  </a:lnTo>
                  <a:lnTo>
                    <a:pt x="61344" y="12695"/>
                  </a:lnTo>
                  <a:lnTo>
                    <a:pt x="64122" y="12655"/>
                  </a:lnTo>
                  <a:lnTo>
                    <a:pt x="66860" y="12614"/>
                  </a:lnTo>
                  <a:lnTo>
                    <a:pt x="69557" y="12533"/>
                  </a:lnTo>
                  <a:lnTo>
                    <a:pt x="72193" y="12452"/>
                  </a:lnTo>
                  <a:lnTo>
                    <a:pt x="74789" y="12351"/>
                  </a:lnTo>
                  <a:lnTo>
                    <a:pt x="77303" y="12229"/>
                  </a:lnTo>
                  <a:lnTo>
                    <a:pt x="79777" y="12107"/>
                  </a:lnTo>
                  <a:lnTo>
                    <a:pt x="82170" y="11965"/>
                  </a:lnTo>
                  <a:lnTo>
                    <a:pt x="84502" y="11823"/>
                  </a:lnTo>
                  <a:lnTo>
                    <a:pt x="86774" y="11641"/>
                  </a:lnTo>
                  <a:lnTo>
                    <a:pt x="88943" y="11479"/>
                  </a:lnTo>
                  <a:lnTo>
                    <a:pt x="91052" y="11276"/>
                  </a:lnTo>
                  <a:lnTo>
                    <a:pt x="93080" y="11073"/>
                  </a:lnTo>
                  <a:lnTo>
                    <a:pt x="95007" y="10870"/>
                  </a:lnTo>
                  <a:lnTo>
                    <a:pt x="96852" y="10647"/>
                  </a:lnTo>
                  <a:lnTo>
                    <a:pt x="98596" y="10424"/>
                  </a:lnTo>
                  <a:lnTo>
                    <a:pt x="100239" y="10181"/>
                  </a:lnTo>
                  <a:lnTo>
                    <a:pt x="101800" y="9938"/>
                  </a:lnTo>
                  <a:lnTo>
                    <a:pt x="103240" y="9674"/>
                  </a:lnTo>
                  <a:lnTo>
                    <a:pt x="104578" y="9410"/>
                  </a:lnTo>
                  <a:lnTo>
                    <a:pt x="105815" y="9126"/>
                  </a:lnTo>
                  <a:lnTo>
                    <a:pt x="106931" y="8842"/>
                  </a:lnTo>
                  <a:lnTo>
                    <a:pt x="107924" y="8559"/>
                  </a:lnTo>
                  <a:lnTo>
                    <a:pt x="108796" y="8275"/>
                  </a:lnTo>
                  <a:lnTo>
                    <a:pt x="109202" y="8112"/>
                  </a:lnTo>
                  <a:lnTo>
                    <a:pt x="109547" y="7970"/>
                  </a:lnTo>
                  <a:lnTo>
                    <a:pt x="109871" y="7808"/>
                  </a:lnTo>
                  <a:lnTo>
                    <a:pt x="110175" y="7646"/>
                  </a:lnTo>
                  <a:lnTo>
                    <a:pt x="110439" y="7504"/>
                  </a:lnTo>
                  <a:lnTo>
                    <a:pt x="110662" y="7342"/>
                  </a:lnTo>
                  <a:lnTo>
                    <a:pt x="110865" y="7180"/>
                  </a:lnTo>
                  <a:lnTo>
                    <a:pt x="111007" y="7017"/>
                  </a:lnTo>
                  <a:lnTo>
                    <a:pt x="111149" y="6855"/>
                  </a:lnTo>
                  <a:lnTo>
                    <a:pt x="111230" y="6693"/>
                  </a:lnTo>
                  <a:lnTo>
                    <a:pt x="111291" y="6531"/>
                  </a:lnTo>
                  <a:lnTo>
                    <a:pt x="111311" y="6368"/>
                  </a:lnTo>
                  <a:lnTo>
                    <a:pt x="111311" y="6368"/>
                  </a:lnTo>
                  <a:lnTo>
                    <a:pt x="111291" y="6206"/>
                  </a:lnTo>
                  <a:lnTo>
                    <a:pt x="111230" y="6044"/>
                  </a:lnTo>
                  <a:lnTo>
                    <a:pt x="111149" y="5882"/>
                  </a:lnTo>
                  <a:lnTo>
                    <a:pt x="111007" y="5720"/>
                  </a:lnTo>
                  <a:lnTo>
                    <a:pt x="110865" y="5557"/>
                  </a:lnTo>
                  <a:lnTo>
                    <a:pt x="110662" y="5395"/>
                  </a:lnTo>
                  <a:lnTo>
                    <a:pt x="110439" y="5253"/>
                  </a:lnTo>
                  <a:lnTo>
                    <a:pt x="110175" y="5091"/>
                  </a:lnTo>
                  <a:lnTo>
                    <a:pt x="109871" y="4929"/>
                  </a:lnTo>
                  <a:lnTo>
                    <a:pt x="109547" y="4787"/>
                  </a:lnTo>
                  <a:lnTo>
                    <a:pt x="109202" y="4624"/>
                  </a:lnTo>
                  <a:lnTo>
                    <a:pt x="108796" y="4483"/>
                  </a:lnTo>
                  <a:lnTo>
                    <a:pt x="107924" y="4178"/>
                  </a:lnTo>
                  <a:lnTo>
                    <a:pt x="106931" y="3894"/>
                  </a:lnTo>
                  <a:lnTo>
                    <a:pt x="105815" y="3611"/>
                  </a:lnTo>
                  <a:lnTo>
                    <a:pt x="104578" y="3347"/>
                  </a:lnTo>
                  <a:lnTo>
                    <a:pt x="103240" y="3083"/>
                  </a:lnTo>
                  <a:lnTo>
                    <a:pt x="101800" y="2820"/>
                  </a:lnTo>
                  <a:lnTo>
                    <a:pt x="100239" y="2576"/>
                  </a:lnTo>
                  <a:lnTo>
                    <a:pt x="98596" y="2333"/>
                  </a:lnTo>
                  <a:lnTo>
                    <a:pt x="96852" y="2090"/>
                  </a:lnTo>
                  <a:lnTo>
                    <a:pt x="95007" y="1867"/>
                  </a:lnTo>
                  <a:lnTo>
                    <a:pt x="93080" y="1664"/>
                  </a:lnTo>
                  <a:lnTo>
                    <a:pt x="91052" y="1461"/>
                  </a:lnTo>
                  <a:lnTo>
                    <a:pt x="88943" y="1278"/>
                  </a:lnTo>
                  <a:lnTo>
                    <a:pt x="86774" y="1096"/>
                  </a:lnTo>
                  <a:lnTo>
                    <a:pt x="84502" y="934"/>
                  </a:lnTo>
                  <a:lnTo>
                    <a:pt x="82170" y="771"/>
                  </a:lnTo>
                  <a:lnTo>
                    <a:pt x="79777" y="630"/>
                  </a:lnTo>
                  <a:lnTo>
                    <a:pt x="77303" y="508"/>
                  </a:lnTo>
                  <a:lnTo>
                    <a:pt x="74789" y="406"/>
                  </a:lnTo>
                  <a:lnTo>
                    <a:pt x="72193" y="305"/>
                  </a:lnTo>
                  <a:lnTo>
                    <a:pt x="69557" y="204"/>
                  </a:lnTo>
                  <a:lnTo>
                    <a:pt x="66860" y="143"/>
                  </a:lnTo>
                  <a:lnTo>
                    <a:pt x="64122" y="82"/>
                  </a:lnTo>
                  <a:lnTo>
                    <a:pt x="61344" y="41"/>
                  </a:lnTo>
                  <a:lnTo>
                    <a:pt x="58505" y="21"/>
                  </a:lnTo>
                  <a:lnTo>
                    <a:pt x="556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8;p33">
              <a:extLst>
                <a:ext uri="{FF2B5EF4-FFF2-40B4-BE49-F238E27FC236}">
                  <a16:creationId xmlns:a16="http://schemas.microsoft.com/office/drawing/2014/main" id="{7DEBD226-4E89-E422-8CA1-4977697DFE03}"/>
                </a:ext>
              </a:extLst>
            </p:cNvPr>
            <p:cNvSpPr/>
            <p:nvPr/>
          </p:nvSpPr>
          <p:spPr>
            <a:xfrm>
              <a:off x="4654421" y="3935929"/>
              <a:ext cx="1201559" cy="187573"/>
            </a:xfrm>
            <a:custGeom>
              <a:avLst/>
              <a:gdLst/>
              <a:ahLst/>
              <a:cxnLst/>
              <a:rect l="l" t="t" r="r" b="b"/>
              <a:pathLst>
                <a:path w="78074" h="12188" extrusionOk="0">
                  <a:moveTo>
                    <a:pt x="37029" y="0"/>
                  </a:moveTo>
                  <a:lnTo>
                    <a:pt x="35042" y="41"/>
                  </a:lnTo>
                  <a:lnTo>
                    <a:pt x="33095" y="61"/>
                  </a:lnTo>
                  <a:lnTo>
                    <a:pt x="31169" y="122"/>
                  </a:lnTo>
                  <a:lnTo>
                    <a:pt x="29283" y="183"/>
                  </a:lnTo>
                  <a:lnTo>
                    <a:pt x="27417" y="284"/>
                  </a:lnTo>
                  <a:lnTo>
                    <a:pt x="25612" y="365"/>
                  </a:lnTo>
                  <a:lnTo>
                    <a:pt x="23848" y="487"/>
                  </a:lnTo>
                  <a:lnTo>
                    <a:pt x="22104" y="609"/>
                  </a:lnTo>
                  <a:lnTo>
                    <a:pt x="20421" y="730"/>
                  </a:lnTo>
                  <a:lnTo>
                    <a:pt x="18799" y="893"/>
                  </a:lnTo>
                  <a:lnTo>
                    <a:pt x="17217" y="1035"/>
                  </a:lnTo>
                  <a:lnTo>
                    <a:pt x="15676" y="1217"/>
                  </a:lnTo>
                  <a:lnTo>
                    <a:pt x="14195" y="1400"/>
                  </a:lnTo>
                  <a:lnTo>
                    <a:pt x="12776" y="1582"/>
                  </a:lnTo>
                  <a:lnTo>
                    <a:pt x="11437" y="1785"/>
                  </a:lnTo>
                  <a:lnTo>
                    <a:pt x="10139" y="1988"/>
                  </a:lnTo>
                  <a:lnTo>
                    <a:pt x="8902" y="2211"/>
                  </a:lnTo>
                  <a:lnTo>
                    <a:pt x="7747" y="2454"/>
                  </a:lnTo>
                  <a:lnTo>
                    <a:pt x="6672" y="2697"/>
                  </a:lnTo>
                  <a:lnTo>
                    <a:pt x="5638" y="2941"/>
                  </a:lnTo>
                  <a:lnTo>
                    <a:pt x="4705" y="3184"/>
                  </a:lnTo>
                  <a:lnTo>
                    <a:pt x="3853" y="3448"/>
                  </a:lnTo>
                  <a:lnTo>
                    <a:pt x="3062" y="3732"/>
                  </a:lnTo>
                  <a:lnTo>
                    <a:pt x="2373" y="3995"/>
                  </a:lnTo>
                  <a:lnTo>
                    <a:pt x="1744" y="4279"/>
                  </a:lnTo>
                  <a:lnTo>
                    <a:pt x="1217" y="4563"/>
                  </a:lnTo>
                  <a:lnTo>
                    <a:pt x="994" y="4725"/>
                  </a:lnTo>
                  <a:lnTo>
                    <a:pt x="791" y="4867"/>
                  </a:lnTo>
                  <a:lnTo>
                    <a:pt x="608" y="5009"/>
                  </a:lnTo>
                  <a:lnTo>
                    <a:pt x="446" y="5172"/>
                  </a:lnTo>
                  <a:lnTo>
                    <a:pt x="304" y="5313"/>
                  </a:lnTo>
                  <a:lnTo>
                    <a:pt x="203" y="5476"/>
                  </a:lnTo>
                  <a:lnTo>
                    <a:pt x="101" y="5618"/>
                  </a:lnTo>
                  <a:lnTo>
                    <a:pt x="41" y="5780"/>
                  </a:lnTo>
                  <a:lnTo>
                    <a:pt x="0" y="5942"/>
                  </a:lnTo>
                  <a:lnTo>
                    <a:pt x="0" y="6084"/>
                  </a:lnTo>
                  <a:lnTo>
                    <a:pt x="0" y="6246"/>
                  </a:lnTo>
                  <a:lnTo>
                    <a:pt x="41" y="6409"/>
                  </a:lnTo>
                  <a:lnTo>
                    <a:pt x="101" y="6571"/>
                  </a:lnTo>
                  <a:lnTo>
                    <a:pt x="203" y="6713"/>
                  </a:lnTo>
                  <a:lnTo>
                    <a:pt x="304" y="6875"/>
                  </a:lnTo>
                  <a:lnTo>
                    <a:pt x="446" y="7017"/>
                  </a:lnTo>
                  <a:lnTo>
                    <a:pt x="608" y="7179"/>
                  </a:lnTo>
                  <a:lnTo>
                    <a:pt x="791" y="7321"/>
                  </a:lnTo>
                  <a:lnTo>
                    <a:pt x="994" y="7463"/>
                  </a:lnTo>
                  <a:lnTo>
                    <a:pt x="1217" y="7625"/>
                  </a:lnTo>
                  <a:lnTo>
                    <a:pt x="1744" y="7909"/>
                  </a:lnTo>
                  <a:lnTo>
                    <a:pt x="2373" y="8193"/>
                  </a:lnTo>
                  <a:lnTo>
                    <a:pt x="3062" y="8457"/>
                  </a:lnTo>
                  <a:lnTo>
                    <a:pt x="3853" y="8741"/>
                  </a:lnTo>
                  <a:lnTo>
                    <a:pt x="4705" y="9004"/>
                  </a:lnTo>
                  <a:lnTo>
                    <a:pt x="5638" y="9248"/>
                  </a:lnTo>
                  <a:lnTo>
                    <a:pt x="6672" y="9491"/>
                  </a:lnTo>
                  <a:lnTo>
                    <a:pt x="7747" y="9734"/>
                  </a:lnTo>
                  <a:lnTo>
                    <a:pt x="8902" y="9978"/>
                  </a:lnTo>
                  <a:lnTo>
                    <a:pt x="10139" y="10201"/>
                  </a:lnTo>
                  <a:lnTo>
                    <a:pt x="11437" y="10403"/>
                  </a:lnTo>
                  <a:lnTo>
                    <a:pt x="12776" y="10606"/>
                  </a:lnTo>
                  <a:lnTo>
                    <a:pt x="14195" y="10789"/>
                  </a:lnTo>
                  <a:lnTo>
                    <a:pt x="15676" y="10971"/>
                  </a:lnTo>
                  <a:lnTo>
                    <a:pt x="17217" y="11154"/>
                  </a:lnTo>
                  <a:lnTo>
                    <a:pt x="18799" y="11296"/>
                  </a:lnTo>
                  <a:lnTo>
                    <a:pt x="20421" y="11458"/>
                  </a:lnTo>
                  <a:lnTo>
                    <a:pt x="22104" y="11580"/>
                  </a:lnTo>
                  <a:lnTo>
                    <a:pt x="23848" y="11701"/>
                  </a:lnTo>
                  <a:lnTo>
                    <a:pt x="25612" y="11823"/>
                  </a:lnTo>
                  <a:lnTo>
                    <a:pt x="27417" y="11904"/>
                  </a:lnTo>
                  <a:lnTo>
                    <a:pt x="29283" y="11985"/>
                  </a:lnTo>
                  <a:lnTo>
                    <a:pt x="31169" y="12066"/>
                  </a:lnTo>
                  <a:lnTo>
                    <a:pt x="33095" y="12107"/>
                  </a:lnTo>
                  <a:lnTo>
                    <a:pt x="35042" y="12147"/>
                  </a:lnTo>
                  <a:lnTo>
                    <a:pt x="37029" y="12188"/>
                  </a:lnTo>
                  <a:lnTo>
                    <a:pt x="41045" y="12188"/>
                  </a:lnTo>
                  <a:lnTo>
                    <a:pt x="43032" y="12147"/>
                  </a:lnTo>
                  <a:lnTo>
                    <a:pt x="44979" y="12107"/>
                  </a:lnTo>
                  <a:lnTo>
                    <a:pt x="46905" y="12066"/>
                  </a:lnTo>
                  <a:lnTo>
                    <a:pt x="48791" y="11985"/>
                  </a:lnTo>
                  <a:lnTo>
                    <a:pt x="50636" y="11904"/>
                  </a:lnTo>
                  <a:lnTo>
                    <a:pt x="52462" y="11823"/>
                  </a:lnTo>
                  <a:lnTo>
                    <a:pt x="54226" y="11701"/>
                  </a:lnTo>
                  <a:lnTo>
                    <a:pt x="55970" y="11580"/>
                  </a:lnTo>
                  <a:lnTo>
                    <a:pt x="57653" y="11458"/>
                  </a:lnTo>
                  <a:lnTo>
                    <a:pt x="59275" y="11296"/>
                  </a:lnTo>
                  <a:lnTo>
                    <a:pt x="60857" y="11154"/>
                  </a:lnTo>
                  <a:lnTo>
                    <a:pt x="62398" y="10971"/>
                  </a:lnTo>
                  <a:lnTo>
                    <a:pt x="63879" y="10789"/>
                  </a:lnTo>
                  <a:lnTo>
                    <a:pt x="65278" y="10606"/>
                  </a:lnTo>
                  <a:lnTo>
                    <a:pt x="66637" y="10403"/>
                  </a:lnTo>
                  <a:lnTo>
                    <a:pt x="67934" y="10201"/>
                  </a:lnTo>
                  <a:lnTo>
                    <a:pt x="69171" y="9978"/>
                  </a:lnTo>
                  <a:lnTo>
                    <a:pt x="70327" y="9734"/>
                  </a:lnTo>
                  <a:lnTo>
                    <a:pt x="71402" y="9491"/>
                  </a:lnTo>
                  <a:lnTo>
                    <a:pt x="72436" y="9248"/>
                  </a:lnTo>
                  <a:lnTo>
                    <a:pt x="73369" y="9004"/>
                  </a:lnTo>
                  <a:lnTo>
                    <a:pt x="74221" y="8741"/>
                  </a:lnTo>
                  <a:lnTo>
                    <a:pt x="75012" y="8457"/>
                  </a:lnTo>
                  <a:lnTo>
                    <a:pt x="75701" y="8193"/>
                  </a:lnTo>
                  <a:lnTo>
                    <a:pt x="76330" y="7909"/>
                  </a:lnTo>
                  <a:lnTo>
                    <a:pt x="76857" y="7625"/>
                  </a:lnTo>
                  <a:lnTo>
                    <a:pt x="77080" y="7463"/>
                  </a:lnTo>
                  <a:lnTo>
                    <a:pt x="77283" y="7321"/>
                  </a:lnTo>
                  <a:lnTo>
                    <a:pt x="77465" y="7179"/>
                  </a:lnTo>
                  <a:lnTo>
                    <a:pt x="77628" y="7017"/>
                  </a:lnTo>
                  <a:lnTo>
                    <a:pt x="77770" y="6875"/>
                  </a:lnTo>
                  <a:lnTo>
                    <a:pt x="77871" y="6713"/>
                  </a:lnTo>
                  <a:lnTo>
                    <a:pt x="77972" y="6571"/>
                  </a:lnTo>
                  <a:lnTo>
                    <a:pt x="78033" y="6409"/>
                  </a:lnTo>
                  <a:lnTo>
                    <a:pt x="78074" y="6246"/>
                  </a:lnTo>
                  <a:lnTo>
                    <a:pt x="78074" y="6084"/>
                  </a:lnTo>
                  <a:lnTo>
                    <a:pt x="78074" y="5942"/>
                  </a:lnTo>
                  <a:lnTo>
                    <a:pt x="78033" y="5780"/>
                  </a:lnTo>
                  <a:lnTo>
                    <a:pt x="77972" y="5618"/>
                  </a:lnTo>
                  <a:lnTo>
                    <a:pt x="77871" y="5476"/>
                  </a:lnTo>
                  <a:lnTo>
                    <a:pt x="77770" y="5313"/>
                  </a:lnTo>
                  <a:lnTo>
                    <a:pt x="77628" y="5172"/>
                  </a:lnTo>
                  <a:lnTo>
                    <a:pt x="77465" y="5009"/>
                  </a:lnTo>
                  <a:lnTo>
                    <a:pt x="77283" y="4867"/>
                  </a:lnTo>
                  <a:lnTo>
                    <a:pt x="77080" y="4725"/>
                  </a:lnTo>
                  <a:lnTo>
                    <a:pt x="76857" y="4563"/>
                  </a:lnTo>
                  <a:lnTo>
                    <a:pt x="76330" y="4279"/>
                  </a:lnTo>
                  <a:lnTo>
                    <a:pt x="75701" y="3995"/>
                  </a:lnTo>
                  <a:lnTo>
                    <a:pt x="75012" y="3732"/>
                  </a:lnTo>
                  <a:lnTo>
                    <a:pt x="74221" y="3448"/>
                  </a:lnTo>
                  <a:lnTo>
                    <a:pt x="73369" y="3184"/>
                  </a:lnTo>
                  <a:lnTo>
                    <a:pt x="72436" y="2941"/>
                  </a:lnTo>
                  <a:lnTo>
                    <a:pt x="71402" y="2697"/>
                  </a:lnTo>
                  <a:lnTo>
                    <a:pt x="70327" y="2454"/>
                  </a:lnTo>
                  <a:lnTo>
                    <a:pt x="69171" y="2211"/>
                  </a:lnTo>
                  <a:lnTo>
                    <a:pt x="67934" y="1988"/>
                  </a:lnTo>
                  <a:lnTo>
                    <a:pt x="66637" y="1785"/>
                  </a:lnTo>
                  <a:lnTo>
                    <a:pt x="65278" y="1582"/>
                  </a:lnTo>
                  <a:lnTo>
                    <a:pt x="63879" y="1400"/>
                  </a:lnTo>
                  <a:lnTo>
                    <a:pt x="62398" y="1217"/>
                  </a:lnTo>
                  <a:lnTo>
                    <a:pt x="60857" y="1035"/>
                  </a:lnTo>
                  <a:lnTo>
                    <a:pt x="59275" y="893"/>
                  </a:lnTo>
                  <a:lnTo>
                    <a:pt x="57653" y="730"/>
                  </a:lnTo>
                  <a:lnTo>
                    <a:pt x="55970" y="609"/>
                  </a:lnTo>
                  <a:lnTo>
                    <a:pt x="54226" y="487"/>
                  </a:lnTo>
                  <a:lnTo>
                    <a:pt x="52462" y="365"/>
                  </a:lnTo>
                  <a:lnTo>
                    <a:pt x="50636" y="284"/>
                  </a:lnTo>
                  <a:lnTo>
                    <a:pt x="48791" y="183"/>
                  </a:lnTo>
                  <a:lnTo>
                    <a:pt x="46905" y="122"/>
                  </a:lnTo>
                  <a:lnTo>
                    <a:pt x="44979" y="61"/>
                  </a:lnTo>
                  <a:lnTo>
                    <a:pt x="43032" y="41"/>
                  </a:lnTo>
                  <a:lnTo>
                    <a:pt x="41045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89;p33">
              <a:extLst>
                <a:ext uri="{FF2B5EF4-FFF2-40B4-BE49-F238E27FC236}">
                  <a16:creationId xmlns:a16="http://schemas.microsoft.com/office/drawing/2014/main" id="{F4DA0FBD-DEE0-BA97-267C-1776F976DDDE}"/>
                </a:ext>
              </a:extLst>
            </p:cNvPr>
            <p:cNvSpPr/>
            <p:nvPr/>
          </p:nvSpPr>
          <p:spPr>
            <a:xfrm>
              <a:off x="7045824" y="1353997"/>
              <a:ext cx="709089" cy="709089"/>
            </a:xfrm>
            <a:custGeom>
              <a:avLst/>
              <a:gdLst/>
              <a:ahLst/>
              <a:cxnLst/>
              <a:rect l="l" t="t" r="r" b="b"/>
              <a:pathLst>
                <a:path w="34819" h="34819" extrusionOk="0">
                  <a:moveTo>
                    <a:pt x="17420" y="0"/>
                  </a:moveTo>
                  <a:lnTo>
                    <a:pt x="16527" y="20"/>
                  </a:lnTo>
                  <a:lnTo>
                    <a:pt x="15635" y="81"/>
                  </a:lnTo>
                  <a:lnTo>
                    <a:pt x="14763" y="203"/>
                  </a:lnTo>
                  <a:lnTo>
                    <a:pt x="13911" y="345"/>
                  </a:lnTo>
                  <a:lnTo>
                    <a:pt x="13060" y="548"/>
                  </a:lnTo>
                  <a:lnTo>
                    <a:pt x="12228" y="791"/>
                  </a:lnTo>
                  <a:lnTo>
                    <a:pt x="11417" y="1055"/>
                  </a:lnTo>
                  <a:lnTo>
                    <a:pt x="10626" y="1359"/>
                  </a:lnTo>
                  <a:lnTo>
                    <a:pt x="9856" y="1724"/>
                  </a:lnTo>
                  <a:lnTo>
                    <a:pt x="9105" y="2109"/>
                  </a:lnTo>
                  <a:lnTo>
                    <a:pt x="8375" y="2515"/>
                  </a:lnTo>
                  <a:lnTo>
                    <a:pt x="7686" y="2981"/>
                  </a:lnTo>
                  <a:lnTo>
                    <a:pt x="6996" y="3468"/>
                  </a:lnTo>
                  <a:lnTo>
                    <a:pt x="6347" y="3975"/>
                  </a:lnTo>
                  <a:lnTo>
                    <a:pt x="5699" y="4522"/>
                  </a:lnTo>
                  <a:lnTo>
                    <a:pt x="5110" y="5090"/>
                  </a:lnTo>
                  <a:lnTo>
                    <a:pt x="4522" y="5698"/>
                  </a:lnTo>
                  <a:lnTo>
                    <a:pt x="3975" y="6327"/>
                  </a:lnTo>
                  <a:lnTo>
                    <a:pt x="3468" y="6996"/>
                  </a:lnTo>
                  <a:lnTo>
                    <a:pt x="2981" y="7686"/>
                  </a:lnTo>
                  <a:lnTo>
                    <a:pt x="2515" y="8375"/>
                  </a:lnTo>
                  <a:lnTo>
                    <a:pt x="2109" y="9105"/>
                  </a:lnTo>
                  <a:lnTo>
                    <a:pt x="1724" y="9856"/>
                  </a:lnTo>
                  <a:lnTo>
                    <a:pt x="1379" y="10626"/>
                  </a:lnTo>
                  <a:lnTo>
                    <a:pt x="1055" y="11417"/>
                  </a:lnTo>
                  <a:lnTo>
                    <a:pt x="791" y="12228"/>
                  </a:lnTo>
                  <a:lnTo>
                    <a:pt x="548" y="13060"/>
                  </a:lnTo>
                  <a:lnTo>
                    <a:pt x="365" y="13911"/>
                  </a:lnTo>
                  <a:lnTo>
                    <a:pt x="203" y="14763"/>
                  </a:lnTo>
                  <a:lnTo>
                    <a:pt x="102" y="15635"/>
                  </a:lnTo>
                  <a:lnTo>
                    <a:pt x="20" y="16507"/>
                  </a:lnTo>
                  <a:lnTo>
                    <a:pt x="0" y="17420"/>
                  </a:lnTo>
                  <a:lnTo>
                    <a:pt x="20" y="18312"/>
                  </a:lnTo>
                  <a:lnTo>
                    <a:pt x="102" y="19184"/>
                  </a:lnTo>
                  <a:lnTo>
                    <a:pt x="203" y="20056"/>
                  </a:lnTo>
                  <a:lnTo>
                    <a:pt x="365" y="20928"/>
                  </a:lnTo>
                  <a:lnTo>
                    <a:pt x="548" y="21759"/>
                  </a:lnTo>
                  <a:lnTo>
                    <a:pt x="791" y="22591"/>
                  </a:lnTo>
                  <a:lnTo>
                    <a:pt x="1055" y="23402"/>
                  </a:lnTo>
                  <a:lnTo>
                    <a:pt x="1379" y="24193"/>
                  </a:lnTo>
                  <a:lnTo>
                    <a:pt x="1724" y="24963"/>
                  </a:lnTo>
                  <a:lnTo>
                    <a:pt x="2109" y="25714"/>
                  </a:lnTo>
                  <a:lnTo>
                    <a:pt x="2515" y="26444"/>
                  </a:lnTo>
                  <a:lnTo>
                    <a:pt x="2981" y="27153"/>
                  </a:lnTo>
                  <a:lnTo>
                    <a:pt x="3468" y="27823"/>
                  </a:lnTo>
                  <a:lnTo>
                    <a:pt x="3975" y="28492"/>
                  </a:lnTo>
                  <a:lnTo>
                    <a:pt x="4522" y="29120"/>
                  </a:lnTo>
                  <a:lnTo>
                    <a:pt x="5110" y="29729"/>
                  </a:lnTo>
                  <a:lnTo>
                    <a:pt x="5699" y="30297"/>
                  </a:lnTo>
                  <a:lnTo>
                    <a:pt x="6347" y="30844"/>
                  </a:lnTo>
                  <a:lnTo>
                    <a:pt x="6996" y="31371"/>
                  </a:lnTo>
                  <a:lnTo>
                    <a:pt x="7686" y="31858"/>
                  </a:lnTo>
                  <a:lnTo>
                    <a:pt x="8375" y="32304"/>
                  </a:lnTo>
                  <a:lnTo>
                    <a:pt x="9105" y="32730"/>
                  </a:lnTo>
                  <a:lnTo>
                    <a:pt x="9856" y="33115"/>
                  </a:lnTo>
                  <a:lnTo>
                    <a:pt x="10626" y="33460"/>
                  </a:lnTo>
                  <a:lnTo>
                    <a:pt x="11417" y="33764"/>
                  </a:lnTo>
                  <a:lnTo>
                    <a:pt x="12228" y="34048"/>
                  </a:lnTo>
                  <a:lnTo>
                    <a:pt x="13060" y="34271"/>
                  </a:lnTo>
                  <a:lnTo>
                    <a:pt x="13911" y="34474"/>
                  </a:lnTo>
                  <a:lnTo>
                    <a:pt x="14763" y="34616"/>
                  </a:lnTo>
                  <a:lnTo>
                    <a:pt x="15635" y="34738"/>
                  </a:lnTo>
                  <a:lnTo>
                    <a:pt x="16527" y="34799"/>
                  </a:lnTo>
                  <a:lnTo>
                    <a:pt x="17420" y="34819"/>
                  </a:lnTo>
                  <a:lnTo>
                    <a:pt x="18312" y="34799"/>
                  </a:lnTo>
                  <a:lnTo>
                    <a:pt x="19204" y="34738"/>
                  </a:lnTo>
                  <a:lnTo>
                    <a:pt x="20056" y="34616"/>
                  </a:lnTo>
                  <a:lnTo>
                    <a:pt x="20928" y="34474"/>
                  </a:lnTo>
                  <a:lnTo>
                    <a:pt x="21759" y="34271"/>
                  </a:lnTo>
                  <a:lnTo>
                    <a:pt x="22591" y="34048"/>
                  </a:lnTo>
                  <a:lnTo>
                    <a:pt x="23402" y="33764"/>
                  </a:lnTo>
                  <a:lnTo>
                    <a:pt x="24193" y="33460"/>
                  </a:lnTo>
                  <a:lnTo>
                    <a:pt x="24963" y="33115"/>
                  </a:lnTo>
                  <a:lnTo>
                    <a:pt x="25714" y="32730"/>
                  </a:lnTo>
                  <a:lnTo>
                    <a:pt x="26444" y="32304"/>
                  </a:lnTo>
                  <a:lnTo>
                    <a:pt x="27154" y="31858"/>
                  </a:lnTo>
                  <a:lnTo>
                    <a:pt x="27823" y="31371"/>
                  </a:lnTo>
                  <a:lnTo>
                    <a:pt x="28492" y="30844"/>
                  </a:lnTo>
                  <a:lnTo>
                    <a:pt x="29121" y="30297"/>
                  </a:lnTo>
                  <a:lnTo>
                    <a:pt x="29729" y="29729"/>
                  </a:lnTo>
                  <a:lnTo>
                    <a:pt x="30297" y="29120"/>
                  </a:lnTo>
                  <a:lnTo>
                    <a:pt x="30844" y="28492"/>
                  </a:lnTo>
                  <a:lnTo>
                    <a:pt x="31372" y="27823"/>
                  </a:lnTo>
                  <a:lnTo>
                    <a:pt x="31858" y="27153"/>
                  </a:lnTo>
                  <a:lnTo>
                    <a:pt x="32304" y="26444"/>
                  </a:lnTo>
                  <a:lnTo>
                    <a:pt x="32730" y="25714"/>
                  </a:lnTo>
                  <a:lnTo>
                    <a:pt x="33116" y="24963"/>
                  </a:lnTo>
                  <a:lnTo>
                    <a:pt x="33460" y="24193"/>
                  </a:lnTo>
                  <a:lnTo>
                    <a:pt x="33765" y="23402"/>
                  </a:lnTo>
                  <a:lnTo>
                    <a:pt x="34048" y="22591"/>
                  </a:lnTo>
                  <a:lnTo>
                    <a:pt x="34271" y="21759"/>
                  </a:lnTo>
                  <a:lnTo>
                    <a:pt x="34474" y="20928"/>
                  </a:lnTo>
                  <a:lnTo>
                    <a:pt x="34616" y="20056"/>
                  </a:lnTo>
                  <a:lnTo>
                    <a:pt x="34738" y="19184"/>
                  </a:lnTo>
                  <a:lnTo>
                    <a:pt x="34799" y="18312"/>
                  </a:lnTo>
                  <a:lnTo>
                    <a:pt x="34819" y="17420"/>
                  </a:lnTo>
                  <a:lnTo>
                    <a:pt x="34799" y="16507"/>
                  </a:lnTo>
                  <a:lnTo>
                    <a:pt x="34738" y="15635"/>
                  </a:lnTo>
                  <a:lnTo>
                    <a:pt x="34616" y="14763"/>
                  </a:lnTo>
                  <a:lnTo>
                    <a:pt x="34474" y="13911"/>
                  </a:lnTo>
                  <a:lnTo>
                    <a:pt x="34271" y="13060"/>
                  </a:lnTo>
                  <a:lnTo>
                    <a:pt x="34048" y="12228"/>
                  </a:lnTo>
                  <a:lnTo>
                    <a:pt x="33765" y="11417"/>
                  </a:lnTo>
                  <a:lnTo>
                    <a:pt x="33460" y="10626"/>
                  </a:lnTo>
                  <a:lnTo>
                    <a:pt x="33116" y="9856"/>
                  </a:lnTo>
                  <a:lnTo>
                    <a:pt x="32730" y="9105"/>
                  </a:lnTo>
                  <a:lnTo>
                    <a:pt x="32304" y="8375"/>
                  </a:lnTo>
                  <a:lnTo>
                    <a:pt x="31858" y="7686"/>
                  </a:lnTo>
                  <a:lnTo>
                    <a:pt x="31372" y="6996"/>
                  </a:lnTo>
                  <a:lnTo>
                    <a:pt x="30844" y="6327"/>
                  </a:lnTo>
                  <a:lnTo>
                    <a:pt x="30297" y="5698"/>
                  </a:lnTo>
                  <a:lnTo>
                    <a:pt x="29729" y="5090"/>
                  </a:lnTo>
                  <a:lnTo>
                    <a:pt x="29121" y="4522"/>
                  </a:lnTo>
                  <a:lnTo>
                    <a:pt x="28492" y="3975"/>
                  </a:lnTo>
                  <a:lnTo>
                    <a:pt x="27823" y="3468"/>
                  </a:lnTo>
                  <a:lnTo>
                    <a:pt x="27154" y="2981"/>
                  </a:lnTo>
                  <a:lnTo>
                    <a:pt x="26444" y="2515"/>
                  </a:lnTo>
                  <a:lnTo>
                    <a:pt x="25714" y="2109"/>
                  </a:lnTo>
                  <a:lnTo>
                    <a:pt x="24963" y="1724"/>
                  </a:lnTo>
                  <a:lnTo>
                    <a:pt x="24193" y="1359"/>
                  </a:lnTo>
                  <a:lnTo>
                    <a:pt x="23402" y="1055"/>
                  </a:lnTo>
                  <a:lnTo>
                    <a:pt x="22591" y="791"/>
                  </a:lnTo>
                  <a:lnTo>
                    <a:pt x="21759" y="548"/>
                  </a:lnTo>
                  <a:lnTo>
                    <a:pt x="20928" y="345"/>
                  </a:lnTo>
                  <a:lnTo>
                    <a:pt x="20056" y="203"/>
                  </a:lnTo>
                  <a:lnTo>
                    <a:pt x="19204" y="81"/>
                  </a:lnTo>
                  <a:lnTo>
                    <a:pt x="18312" y="20"/>
                  </a:lnTo>
                  <a:lnTo>
                    <a:pt x="174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0;p33">
              <a:extLst>
                <a:ext uri="{FF2B5EF4-FFF2-40B4-BE49-F238E27FC236}">
                  <a16:creationId xmlns:a16="http://schemas.microsoft.com/office/drawing/2014/main" id="{B455AF39-6D62-BF0C-773B-087A92CE09DF}"/>
                </a:ext>
              </a:extLst>
            </p:cNvPr>
            <p:cNvSpPr/>
            <p:nvPr/>
          </p:nvSpPr>
          <p:spPr>
            <a:xfrm>
              <a:off x="7110645" y="1418821"/>
              <a:ext cx="579445" cy="579445"/>
            </a:xfrm>
            <a:custGeom>
              <a:avLst/>
              <a:gdLst/>
              <a:ahLst/>
              <a:cxnLst/>
              <a:rect l="l" t="t" r="r" b="b"/>
              <a:pathLst>
                <a:path w="28453" h="28453" extrusionOk="0">
                  <a:moveTo>
                    <a:pt x="14237" y="1"/>
                  </a:moveTo>
                  <a:lnTo>
                    <a:pt x="13507" y="21"/>
                  </a:lnTo>
                  <a:lnTo>
                    <a:pt x="12777" y="82"/>
                  </a:lnTo>
                  <a:lnTo>
                    <a:pt x="12067" y="163"/>
                  </a:lnTo>
                  <a:lnTo>
                    <a:pt x="11357" y="285"/>
                  </a:lnTo>
                  <a:lnTo>
                    <a:pt x="10668" y="447"/>
                  </a:lnTo>
                  <a:lnTo>
                    <a:pt x="9998" y="650"/>
                  </a:lnTo>
                  <a:lnTo>
                    <a:pt x="9350" y="873"/>
                  </a:lnTo>
                  <a:lnTo>
                    <a:pt x="8701" y="1116"/>
                  </a:lnTo>
                  <a:lnTo>
                    <a:pt x="8072" y="1400"/>
                  </a:lnTo>
                  <a:lnTo>
                    <a:pt x="7443" y="1724"/>
                  </a:lnTo>
                  <a:lnTo>
                    <a:pt x="6855" y="2069"/>
                  </a:lnTo>
                  <a:lnTo>
                    <a:pt x="6287" y="2434"/>
                  </a:lnTo>
                  <a:lnTo>
                    <a:pt x="5720" y="2840"/>
                  </a:lnTo>
                  <a:lnTo>
                    <a:pt x="5192" y="3245"/>
                  </a:lnTo>
                  <a:lnTo>
                    <a:pt x="4665" y="3692"/>
                  </a:lnTo>
                  <a:lnTo>
                    <a:pt x="4178" y="4178"/>
                  </a:lnTo>
                  <a:lnTo>
                    <a:pt x="3712" y="4665"/>
                  </a:lnTo>
                  <a:lnTo>
                    <a:pt x="3246" y="5172"/>
                  </a:lnTo>
                  <a:lnTo>
                    <a:pt x="2840" y="5719"/>
                  </a:lnTo>
                  <a:lnTo>
                    <a:pt x="2434" y="6267"/>
                  </a:lnTo>
                  <a:lnTo>
                    <a:pt x="2069" y="6855"/>
                  </a:lnTo>
                  <a:lnTo>
                    <a:pt x="1725" y="7443"/>
                  </a:lnTo>
                  <a:lnTo>
                    <a:pt x="1400" y="8072"/>
                  </a:lnTo>
                  <a:lnTo>
                    <a:pt x="1116" y="8700"/>
                  </a:lnTo>
                  <a:lnTo>
                    <a:pt x="873" y="9329"/>
                  </a:lnTo>
                  <a:lnTo>
                    <a:pt x="650" y="9998"/>
                  </a:lnTo>
                  <a:lnTo>
                    <a:pt x="447" y="10667"/>
                  </a:lnTo>
                  <a:lnTo>
                    <a:pt x="305" y="11357"/>
                  </a:lnTo>
                  <a:lnTo>
                    <a:pt x="163" y="12067"/>
                  </a:lnTo>
                  <a:lnTo>
                    <a:pt x="82" y="12776"/>
                  </a:lnTo>
                  <a:lnTo>
                    <a:pt x="21" y="13507"/>
                  </a:lnTo>
                  <a:lnTo>
                    <a:pt x="1" y="14237"/>
                  </a:lnTo>
                  <a:lnTo>
                    <a:pt x="21" y="14967"/>
                  </a:lnTo>
                  <a:lnTo>
                    <a:pt x="82" y="15676"/>
                  </a:lnTo>
                  <a:lnTo>
                    <a:pt x="163" y="16386"/>
                  </a:lnTo>
                  <a:lnTo>
                    <a:pt x="305" y="17096"/>
                  </a:lnTo>
                  <a:lnTo>
                    <a:pt x="447" y="17785"/>
                  </a:lnTo>
                  <a:lnTo>
                    <a:pt x="650" y="18455"/>
                  </a:lnTo>
                  <a:lnTo>
                    <a:pt x="873" y="19124"/>
                  </a:lnTo>
                  <a:lnTo>
                    <a:pt x="1116" y="19773"/>
                  </a:lnTo>
                  <a:lnTo>
                    <a:pt x="1400" y="20401"/>
                  </a:lnTo>
                  <a:lnTo>
                    <a:pt x="1725" y="21010"/>
                  </a:lnTo>
                  <a:lnTo>
                    <a:pt x="2069" y="21598"/>
                  </a:lnTo>
                  <a:lnTo>
                    <a:pt x="2434" y="22186"/>
                  </a:lnTo>
                  <a:lnTo>
                    <a:pt x="2840" y="22733"/>
                  </a:lnTo>
                  <a:lnTo>
                    <a:pt x="3246" y="23281"/>
                  </a:lnTo>
                  <a:lnTo>
                    <a:pt x="3712" y="23788"/>
                  </a:lnTo>
                  <a:lnTo>
                    <a:pt x="4178" y="24295"/>
                  </a:lnTo>
                  <a:lnTo>
                    <a:pt x="4665" y="24761"/>
                  </a:lnTo>
                  <a:lnTo>
                    <a:pt x="5192" y="25207"/>
                  </a:lnTo>
                  <a:lnTo>
                    <a:pt x="5720" y="25633"/>
                  </a:lnTo>
                  <a:lnTo>
                    <a:pt x="6287" y="26019"/>
                  </a:lnTo>
                  <a:lnTo>
                    <a:pt x="6855" y="26384"/>
                  </a:lnTo>
                  <a:lnTo>
                    <a:pt x="7443" y="26728"/>
                  </a:lnTo>
                  <a:lnTo>
                    <a:pt x="8072" y="27053"/>
                  </a:lnTo>
                  <a:lnTo>
                    <a:pt x="8701" y="27337"/>
                  </a:lnTo>
                  <a:lnTo>
                    <a:pt x="9350" y="27580"/>
                  </a:lnTo>
                  <a:lnTo>
                    <a:pt x="9998" y="27803"/>
                  </a:lnTo>
                  <a:lnTo>
                    <a:pt x="10668" y="28006"/>
                  </a:lnTo>
                  <a:lnTo>
                    <a:pt x="11357" y="28168"/>
                  </a:lnTo>
                  <a:lnTo>
                    <a:pt x="12067" y="28290"/>
                  </a:lnTo>
                  <a:lnTo>
                    <a:pt x="12777" y="28371"/>
                  </a:lnTo>
                  <a:lnTo>
                    <a:pt x="13507" y="28432"/>
                  </a:lnTo>
                  <a:lnTo>
                    <a:pt x="14237" y="28452"/>
                  </a:lnTo>
                  <a:lnTo>
                    <a:pt x="14967" y="28432"/>
                  </a:lnTo>
                  <a:lnTo>
                    <a:pt x="15677" y="28371"/>
                  </a:lnTo>
                  <a:lnTo>
                    <a:pt x="16407" y="28290"/>
                  </a:lnTo>
                  <a:lnTo>
                    <a:pt x="17096" y="28168"/>
                  </a:lnTo>
                  <a:lnTo>
                    <a:pt x="17786" y="28006"/>
                  </a:lnTo>
                  <a:lnTo>
                    <a:pt x="18455" y="27803"/>
                  </a:lnTo>
                  <a:lnTo>
                    <a:pt x="19124" y="27580"/>
                  </a:lnTo>
                  <a:lnTo>
                    <a:pt x="19773" y="27337"/>
                  </a:lnTo>
                  <a:lnTo>
                    <a:pt x="20402" y="27053"/>
                  </a:lnTo>
                  <a:lnTo>
                    <a:pt x="21010" y="26728"/>
                  </a:lnTo>
                  <a:lnTo>
                    <a:pt x="21598" y="26384"/>
                  </a:lnTo>
                  <a:lnTo>
                    <a:pt x="22186" y="26019"/>
                  </a:lnTo>
                  <a:lnTo>
                    <a:pt x="22734" y="25633"/>
                  </a:lnTo>
                  <a:lnTo>
                    <a:pt x="23281" y="25207"/>
                  </a:lnTo>
                  <a:lnTo>
                    <a:pt x="23788" y="24761"/>
                  </a:lnTo>
                  <a:lnTo>
                    <a:pt x="24295" y="24295"/>
                  </a:lnTo>
                  <a:lnTo>
                    <a:pt x="24761" y="23788"/>
                  </a:lnTo>
                  <a:lnTo>
                    <a:pt x="25208" y="23281"/>
                  </a:lnTo>
                  <a:lnTo>
                    <a:pt x="25633" y="22733"/>
                  </a:lnTo>
                  <a:lnTo>
                    <a:pt x="26019" y="22186"/>
                  </a:lnTo>
                  <a:lnTo>
                    <a:pt x="26404" y="21598"/>
                  </a:lnTo>
                  <a:lnTo>
                    <a:pt x="26729" y="21010"/>
                  </a:lnTo>
                  <a:lnTo>
                    <a:pt x="27053" y="20401"/>
                  </a:lnTo>
                  <a:lnTo>
                    <a:pt x="27337" y="19773"/>
                  </a:lnTo>
                  <a:lnTo>
                    <a:pt x="27601" y="19124"/>
                  </a:lnTo>
                  <a:lnTo>
                    <a:pt x="27824" y="18455"/>
                  </a:lnTo>
                  <a:lnTo>
                    <a:pt x="28006" y="17785"/>
                  </a:lnTo>
                  <a:lnTo>
                    <a:pt x="28168" y="17096"/>
                  </a:lnTo>
                  <a:lnTo>
                    <a:pt x="28290" y="16386"/>
                  </a:lnTo>
                  <a:lnTo>
                    <a:pt x="28371" y="15676"/>
                  </a:lnTo>
                  <a:lnTo>
                    <a:pt x="28432" y="14967"/>
                  </a:lnTo>
                  <a:lnTo>
                    <a:pt x="28452" y="14237"/>
                  </a:lnTo>
                  <a:lnTo>
                    <a:pt x="28432" y="13507"/>
                  </a:lnTo>
                  <a:lnTo>
                    <a:pt x="28371" y="12776"/>
                  </a:lnTo>
                  <a:lnTo>
                    <a:pt x="28290" y="12067"/>
                  </a:lnTo>
                  <a:lnTo>
                    <a:pt x="28168" y="11357"/>
                  </a:lnTo>
                  <a:lnTo>
                    <a:pt x="28006" y="10667"/>
                  </a:lnTo>
                  <a:lnTo>
                    <a:pt x="27824" y="9998"/>
                  </a:lnTo>
                  <a:lnTo>
                    <a:pt x="27601" y="9329"/>
                  </a:lnTo>
                  <a:lnTo>
                    <a:pt x="27337" y="8700"/>
                  </a:lnTo>
                  <a:lnTo>
                    <a:pt x="27053" y="8072"/>
                  </a:lnTo>
                  <a:lnTo>
                    <a:pt x="26729" y="7443"/>
                  </a:lnTo>
                  <a:lnTo>
                    <a:pt x="26404" y="6855"/>
                  </a:lnTo>
                  <a:lnTo>
                    <a:pt x="26019" y="6267"/>
                  </a:lnTo>
                  <a:lnTo>
                    <a:pt x="25633" y="5719"/>
                  </a:lnTo>
                  <a:lnTo>
                    <a:pt x="25208" y="5172"/>
                  </a:lnTo>
                  <a:lnTo>
                    <a:pt x="24761" y="4665"/>
                  </a:lnTo>
                  <a:lnTo>
                    <a:pt x="24295" y="4178"/>
                  </a:lnTo>
                  <a:lnTo>
                    <a:pt x="23788" y="3692"/>
                  </a:lnTo>
                  <a:lnTo>
                    <a:pt x="23281" y="3245"/>
                  </a:lnTo>
                  <a:lnTo>
                    <a:pt x="22734" y="2840"/>
                  </a:lnTo>
                  <a:lnTo>
                    <a:pt x="22186" y="2434"/>
                  </a:lnTo>
                  <a:lnTo>
                    <a:pt x="21598" y="2069"/>
                  </a:lnTo>
                  <a:lnTo>
                    <a:pt x="21010" y="1724"/>
                  </a:lnTo>
                  <a:lnTo>
                    <a:pt x="20402" y="1400"/>
                  </a:lnTo>
                  <a:lnTo>
                    <a:pt x="19773" y="1116"/>
                  </a:lnTo>
                  <a:lnTo>
                    <a:pt x="19124" y="873"/>
                  </a:lnTo>
                  <a:lnTo>
                    <a:pt x="18455" y="650"/>
                  </a:lnTo>
                  <a:lnTo>
                    <a:pt x="17786" y="447"/>
                  </a:lnTo>
                  <a:lnTo>
                    <a:pt x="17096" y="285"/>
                  </a:lnTo>
                  <a:lnTo>
                    <a:pt x="16407" y="163"/>
                  </a:lnTo>
                  <a:lnTo>
                    <a:pt x="15677" y="82"/>
                  </a:lnTo>
                  <a:lnTo>
                    <a:pt x="14967" y="21"/>
                  </a:lnTo>
                  <a:lnTo>
                    <a:pt x="14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91;p33">
              <a:extLst>
                <a:ext uri="{FF2B5EF4-FFF2-40B4-BE49-F238E27FC236}">
                  <a16:creationId xmlns:a16="http://schemas.microsoft.com/office/drawing/2014/main" id="{77AE089E-6E69-A23D-1671-DDE880C6199E}"/>
                </a:ext>
              </a:extLst>
            </p:cNvPr>
            <p:cNvSpPr/>
            <p:nvPr/>
          </p:nvSpPr>
          <p:spPr>
            <a:xfrm>
              <a:off x="7383225" y="1468798"/>
              <a:ext cx="161902" cy="277534"/>
            </a:xfrm>
            <a:custGeom>
              <a:avLst/>
              <a:gdLst/>
              <a:ahLst/>
              <a:cxnLst/>
              <a:rect l="l" t="t" r="r" b="b"/>
              <a:pathLst>
                <a:path w="7950" h="13628" extrusionOk="0">
                  <a:moveTo>
                    <a:pt x="669" y="1"/>
                  </a:moveTo>
                  <a:lnTo>
                    <a:pt x="527" y="61"/>
                  </a:lnTo>
                  <a:lnTo>
                    <a:pt x="365" y="142"/>
                  </a:lnTo>
                  <a:lnTo>
                    <a:pt x="243" y="244"/>
                  </a:lnTo>
                  <a:lnTo>
                    <a:pt x="142" y="366"/>
                  </a:lnTo>
                  <a:lnTo>
                    <a:pt x="61" y="507"/>
                  </a:lnTo>
                  <a:lnTo>
                    <a:pt x="20" y="670"/>
                  </a:lnTo>
                  <a:lnTo>
                    <a:pt x="0" y="832"/>
                  </a:lnTo>
                  <a:lnTo>
                    <a:pt x="0" y="13628"/>
                  </a:lnTo>
                  <a:lnTo>
                    <a:pt x="7665" y="6936"/>
                  </a:lnTo>
                  <a:lnTo>
                    <a:pt x="7767" y="6814"/>
                  </a:lnTo>
                  <a:lnTo>
                    <a:pt x="7868" y="6672"/>
                  </a:lnTo>
                  <a:lnTo>
                    <a:pt x="7929" y="6530"/>
                  </a:lnTo>
                  <a:lnTo>
                    <a:pt x="7949" y="6368"/>
                  </a:lnTo>
                  <a:lnTo>
                    <a:pt x="7949" y="6206"/>
                  </a:lnTo>
                  <a:lnTo>
                    <a:pt x="7909" y="6044"/>
                  </a:lnTo>
                  <a:lnTo>
                    <a:pt x="7848" y="5881"/>
                  </a:lnTo>
                  <a:lnTo>
                    <a:pt x="7747" y="5760"/>
                  </a:lnTo>
                  <a:lnTo>
                    <a:pt x="7625" y="5638"/>
                  </a:lnTo>
                  <a:lnTo>
                    <a:pt x="7483" y="5537"/>
                  </a:lnTo>
                  <a:lnTo>
                    <a:pt x="7321" y="5496"/>
                  </a:lnTo>
                  <a:lnTo>
                    <a:pt x="7158" y="5456"/>
                  </a:lnTo>
                  <a:lnTo>
                    <a:pt x="6996" y="5476"/>
                  </a:lnTo>
                  <a:lnTo>
                    <a:pt x="6834" y="5496"/>
                  </a:lnTo>
                  <a:lnTo>
                    <a:pt x="6692" y="5577"/>
                  </a:lnTo>
                  <a:lnTo>
                    <a:pt x="6550" y="5679"/>
                  </a:lnTo>
                  <a:lnTo>
                    <a:pt x="1683" y="9917"/>
                  </a:lnTo>
                  <a:lnTo>
                    <a:pt x="1683" y="832"/>
                  </a:lnTo>
                  <a:lnTo>
                    <a:pt x="1663" y="670"/>
                  </a:lnTo>
                  <a:lnTo>
                    <a:pt x="1622" y="507"/>
                  </a:lnTo>
                  <a:lnTo>
                    <a:pt x="1541" y="366"/>
                  </a:lnTo>
                  <a:lnTo>
                    <a:pt x="1440" y="244"/>
                  </a:lnTo>
                  <a:lnTo>
                    <a:pt x="1318" y="142"/>
                  </a:lnTo>
                  <a:lnTo>
                    <a:pt x="1176" y="6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92;p33">
              <a:extLst>
                <a:ext uri="{FF2B5EF4-FFF2-40B4-BE49-F238E27FC236}">
                  <a16:creationId xmlns:a16="http://schemas.microsoft.com/office/drawing/2014/main" id="{141920B4-718F-C68C-A882-A9141B5FF14F}"/>
                </a:ext>
              </a:extLst>
            </p:cNvPr>
            <p:cNvSpPr/>
            <p:nvPr/>
          </p:nvSpPr>
          <p:spPr>
            <a:xfrm>
              <a:off x="7343982" y="1652169"/>
              <a:ext cx="113168" cy="112761"/>
            </a:xfrm>
            <a:custGeom>
              <a:avLst/>
              <a:gdLst/>
              <a:ahLst/>
              <a:cxnLst/>
              <a:rect l="l" t="t" r="r" b="b"/>
              <a:pathLst>
                <a:path w="5557" h="5537" extrusionOk="0">
                  <a:moveTo>
                    <a:pt x="2495" y="0"/>
                  </a:moveTo>
                  <a:lnTo>
                    <a:pt x="2211" y="61"/>
                  </a:lnTo>
                  <a:lnTo>
                    <a:pt x="1947" y="122"/>
                  </a:lnTo>
                  <a:lnTo>
                    <a:pt x="1684" y="223"/>
                  </a:lnTo>
                  <a:lnTo>
                    <a:pt x="1440" y="325"/>
                  </a:lnTo>
                  <a:lnTo>
                    <a:pt x="1217" y="467"/>
                  </a:lnTo>
                  <a:lnTo>
                    <a:pt x="1014" y="629"/>
                  </a:lnTo>
                  <a:lnTo>
                    <a:pt x="812" y="812"/>
                  </a:lnTo>
                  <a:lnTo>
                    <a:pt x="629" y="1014"/>
                  </a:lnTo>
                  <a:lnTo>
                    <a:pt x="467" y="1217"/>
                  </a:lnTo>
                  <a:lnTo>
                    <a:pt x="325" y="1440"/>
                  </a:lnTo>
                  <a:lnTo>
                    <a:pt x="224" y="1683"/>
                  </a:lnTo>
                  <a:lnTo>
                    <a:pt x="122" y="1947"/>
                  </a:lnTo>
                  <a:lnTo>
                    <a:pt x="61" y="2211"/>
                  </a:lnTo>
                  <a:lnTo>
                    <a:pt x="21" y="2495"/>
                  </a:lnTo>
                  <a:lnTo>
                    <a:pt x="1" y="2779"/>
                  </a:lnTo>
                  <a:lnTo>
                    <a:pt x="21" y="3062"/>
                  </a:lnTo>
                  <a:lnTo>
                    <a:pt x="61" y="3326"/>
                  </a:lnTo>
                  <a:lnTo>
                    <a:pt x="122" y="3590"/>
                  </a:lnTo>
                  <a:lnTo>
                    <a:pt x="224" y="3853"/>
                  </a:lnTo>
                  <a:lnTo>
                    <a:pt x="325" y="4097"/>
                  </a:lnTo>
                  <a:lnTo>
                    <a:pt x="467" y="4320"/>
                  </a:lnTo>
                  <a:lnTo>
                    <a:pt x="629" y="4543"/>
                  </a:lnTo>
                  <a:lnTo>
                    <a:pt x="812" y="4725"/>
                  </a:lnTo>
                  <a:lnTo>
                    <a:pt x="1014" y="4908"/>
                  </a:lnTo>
                  <a:lnTo>
                    <a:pt x="1217" y="5070"/>
                  </a:lnTo>
                  <a:lnTo>
                    <a:pt x="1440" y="5212"/>
                  </a:lnTo>
                  <a:lnTo>
                    <a:pt x="1684" y="5334"/>
                  </a:lnTo>
                  <a:lnTo>
                    <a:pt x="1947" y="5415"/>
                  </a:lnTo>
                  <a:lnTo>
                    <a:pt x="2211" y="5496"/>
                  </a:lnTo>
                  <a:lnTo>
                    <a:pt x="2495" y="5536"/>
                  </a:lnTo>
                  <a:lnTo>
                    <a:pt x="3063" y="5536"/>
                  </a:lnTo>
                  <a:lnTo>
                    <a:pt x="3326" y="5496"/>
                  </a:lnTo>
                  <a:lnTo>
                    <a:pt x="3590" y="5415"/>
                  </a:lnTo>
                  <a:lnTo>
                    <a:pt x="3853" y="5334"/>
                  </a:lnTo>
                  <a:lnTo>
                    <a:pt x="4097" y="5212"/>
                  </a:lnTo>
                  <a:lnTo>
                    <a:pt x="4320" y="5070"/>
                  </a:lnTo>
                  <a:lnTo>
                    <a:pt x="4543" y="4908"/>
                  </a:lnTo>
                  <a:lnTo>
                    <a:pt x="4725" y="4725"/>
                  </a:lnTo>
                  <a:lnTo>
                    <a:pt x="4908" y="4543"/>
                  </a:lnTo>
                  <a:lnTo>
                    <a:pt x="5070" y="4320"/>
                  </a:lnTo>
                  <a:lnTo>
                    <a:pt x="5212" y="4097"/>
                  </a:lnTo>
                  <a:lnTo>
                    <a:pt x="5334" y="3853"/>
                  </a:lnTo>
                  <a:lnTo>
                    <a:pt x="5415" y="3590"/>
                  </a:lnTo>
                  <a:lnTo>
                    <a:pt x="5496" y="3326"/>
                  </a:lnTo>
                  <a:lnTo>
                    <a:pt x="5537" y="3062"/>
                  </a:lnTo>
                  <a:lnTo>
                    <a:pt x="5557" y="2779"/>
                  </a:lnTo>
                  <a:lnTo>
                    <a:pt x="5537" y="2495"/>
                  </a:lnTo>
                  <a:lnTo>
                    <a:pt x="5496" y="2211"/>
                  </a:lnTo>
                  <a:lnTo>
                    <a:pt x="5415" y="1947"/>
                  </a:lnTo>
                  <a:lnTo>
                    <a:pt x="5334" y="1683"/>
                  </a:lnTo>
                  <a:lnTo>
                    <a:pt x="5212" y="1440"/>
                  </a:lnTo>
                  <a:lnTo>
                    <a:pt x="5070" y="1217"/>
                  </a:lnTo>
                  <a:lnTo>
                    <a:pt x="4908" y="1014"/>
                  </a:lnTo>
                  <a:lnTo>
                    <a:pt x="4725" y="812"/>
                  </a:lnTo>
                  <a:lnTo>
                    <a:pt x="4543" y="629"/>
                  </a:lnTo>
                  <a:lnTo>
                    <a:pt x="4320" y="467"/>
                  </a:lnTo>
                  <a:lnTo>
                    <a:pt x="4097" y="325"/>
                  </a:lnTo>
                  <a:lnTo>
                    <a:pt x="3853" y="223"/>
                  </a:lnTo>
                  <a:lnTo>
                    <a:pt x="3590" y="122"/>
                  </a:lnTo>
                  <a:lnTo>
                    <a:pt x="3326" y="61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93;p33">
              <a:extLst>
                <a:ext uri="{FF2B5EF4-FFF2-40B4-BE49-F238E27FC236}">
                  <a16:creationId xmlns:a16="http://schemas.microsoft.com/office/drawing/2014/main" id="{28411E25-A258-BA24-FBB0-D1F42BB8959A}"/>
                </a:ext>
              </a:extLst>
            </p:cNvPr>
            <p:cNvSpPr/>
            <p:nvPr/>
          </p:nvSpPr>
          <p:spPr>
            <a:xfrm>
              <a:off x="7701364" y="3146653"/>
              <a:ext cx="709094" cy="231589"/>
            </a:xfrm>
            <a:custGeom>
              <a:avLst/>
              <a:gdLst/>
              <a:ahLst/>
              <a:cxnLst/>
              <a:rect l="l" t="t" r="r" b="b"/>
              <a:pathLst>
                <a:path w="46075" h="15048" extrusionOk="0">
                  <a:moveTo>
                    <a:pt x="1" y="0"/>
                  </a:moveTo>
                  <a:lnTo>
                    <a:pt x="1" y="15047"/>
                  </a:lnTo>
                  <a:lnTo>
                    <a:pt x="40802" y="15047"/>
                  </a:lnTo>
                  <a:lnTo>
                    <a:pt x="41086" y="15027"/>
                  </a:lnTo>
                  <a:lnTo>
                    <a:pt x="41350" y="14986"/>
                  </a:lnTo>
                  <a:lnTo>
                    <a:pt x="41634" y="14946"/>
                  </a:lnTo>
                  <a:lnTo>
                    <a:pt x="41897" y="14885"/>
                  </a:lnTo>
                  <a:lnTo>
                    <a:pt x="42161" y="14804"/>
                  </a:lnTo>
                  <a:lnTo>
                    <a:pt x="42424" y="14723"/>
                  </a:lnTo>
                  <a:lnTo>
                    <a:pt x="42688" y="14621"/>
                  </a:lnTo>
                  <a:lnTo>
                    <a:pt x="42931" y="14500"/>
                  </a:lnTo>
                  <a:lnTo>
                    <a:pt x="43175" y="14378"/>
                  </a:lnTo>
                  <a:lnTo>
                    <a:pt x="43398" y="14256"/>
                  </a:lnTo>
                  <a:lnTo>
                    <a:pt x="43621" y="14094"/>
                  </a:lnTo>
                  <a:lnTo>
                    <a:pt x="43844" y="13952"/>
                  </a:lnTo>
                  <a:lnTo>
                    <a:pt x="44047" y="13790"/>
                  </a:lnTo>
                  <a:lnTo>
                    <a:pt x="44250" y="13607"/>
                  </a:lnTo>
                  <a:lnTo>
                    <a:pt x="44452" y="13425"/>
                  </a:lnTo>
                  <a:lnTo>
                    <a:pt x="44635" y="13222"/>
                  </a:lnTo>
                  <a:lnTo>
                    <a:pt x="44817" y="13019"/>
                  </a:lnTo>
                  <a:lnTo>
                    <a:pt x="44980" y="12816"/>
                  </a:lnTo>
                  <a:lnTo>
                    <a:pt x="45122" y="12593"/>
                  </a:lnTo>
                  <a:lnTo>
                    <a:pt x="45284" y="12370"/>
                  </a:lnTo>
                  <a:lnTo>
                    <a:pt x="45405" y="12127"/>
                  </a:lnTo>
                  <a:lnTo>
                    <a:pt x="45527" y="11904"/>
                  </a:lnTo>
                  <a:lnTo>
                    <a:pt x="45649" y="11640"/>
                  </a:lnTo>
                  <a:lnTo>
                    <a:pt x="45750" y="11397"/>
                  </a:lnTo>
                  <a:lnTo>
                    <a:pt x="45831" y="11133"/>
                  </a:lnTo>
                  <a:lnTo>
                    <a:pt x="45912" y="10870"/>
                  </a:lnTo>
                  <a:lnTo>
                    <a:pt x="45973" y="10606"/>
                  </a:lnTo>
                  <a:lnTo>
                    <a:pt x="46014" y="10322"/>
                  </a:lnTo>
                  <a:lnTo>
                    <a:pt x="46054" y="10058"/>
                  </a:lnTo>
                  <a:lnTo>
                    <a:pt x="46075" y="9775"/>
                  </a:lnTo>
                  <a:lnTo>
                    <a:pt x="46075" y="9491"/>
                  </a:lnTo>
                  <a:lnTo>
                    <a:pt x="46075" y="5577"/>
                  </a:lnTo>
                  <a:lnTo>
                    <a:pt x="46075" y="5293"/>
                  </a:lnTo>
                  <a:lnTo>
                    <a:pt x="46054" y="5009"/>
                  </a:lnTo>
                  <a:lnTo>
                    <a:pt x="46014" y="4725"/>
                  </a:lnTo>
                  <a:lnTo>
                    <a:pt x="45973" y="4441"/>
                  </a:lnTo>
                  <a:lnTo>
                    <a:pt x="45912" y="4178"/>
                  </a:lnTo>
                  <a:lnTo>
                    <a:pt x="45831" y="3914"/>
                  </a:lnTo>
                  <a:lnTo>
                    <a:pt x="45750" y="3650"/>
                  </a:lnTo>
                  <a:lnTo>
                    <a:pt x="45649" y="3407"/>
                  </a:lnTo>
                  <a:lnTo>
                    <a:pt x="45527" y="3164"/>
                  </a:lnTo>
                  <a:lnTo>
                    <a:pt x="45405" y="2920"/>
                  </a:lnTo>
                  <a:lnTo>
                    <a:pt x="45284" y="2677"/>
                  </a:lnTo>
                  <a:lnTo>
                    <a:pt x="45122" y="2454"/>
                  </a:lnTo>
                  <a:lnTo>
                    <a:pt x="44980" y="2231"/>
                  </a:lnTo>
                  <a:lnTo>
                    <a:pt x="44817" y="2028"/>
                  </a:lnTo>
                  <a:lnTo>
                    <a:pt x="44635" y="1825"/>
                  </a:lnTo>
                  <a:lnTo>
                    <a:pt x="44452" y="1622"/>
                  </a:lnTo>
                  <a:lnTo>
                    <a:pt x="44250" y="1440"/>
                  </a:lnTo>
                  <a:lnTo>
                    <a:pt x="44047" y="1278"/>
                  </a:lnTo>
                  <a:lnTo>
                    <a:pt x="43844" y="1115"/>
                  </a:lnTo>
                  <a:lnTo>
                    <a:pt x="43621" y="953"/>
                  </a:lnTo>
                  <a:lnTo>
                    <a:pt x="43398" y="811"/>
                  </a:lnTo>
                  <a:lnTo>
                    <a:pt x="43175" y="669"/>
                  </a:lnTo>
                  <a:lnTo>
                    <a:pt x="42931" y="548"/>
                  </a:lnTo>
                  <a:lnTo>
                    <a:pt x="42688" y="446"/>
                  </a:lnTo>
                  <a:lnTo>
                    <a:pt x="42424" y="345"/>
                  </a:lnTo>
                  <a:lnTo>
                    <a:pt x="42161" y="243"/>
                  </a:lnTo>
                  <a:lnTo>
                    <a:pt x="41897" y="183"/>
                  </a:lnTo>
                  <a:lnTo>
                    <a:pt x="41634" y="122"/>
                  </a:lnTo>
                  <a:lnTo>
                    <a:pt x="41350" y="61"/>
                  </a:lnTo>
                  <a:lnTo>
                    <a:pt x="41086" y="20"/>
                  </a:lnTo>
                  <a:lnTo>
                    <a:pt x="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94;p33">
              <a:extLst>
                <a:ext uri="{FF2B5EF4-FFF2-40B4-BE49-F238E27FC236}">
                  <a16:creationId xmlns:a16="http://schemas.microsoft.com/office/drawing/2014/main" id="{B7D37DCB-8C50-5988-30C5-AA903F85E42B}"/>
                </a:ext>
              </a:extLst>
            </p:cNvPr>
            <p:cNvSpPr/>
            <p:nvPr/>
          </p:nvSpPr>
          <p:spPr>
            <a:xfrm>
              <a:off x="7598697" y="3146653"/>
              <a:ext cx="136709" cy="231589"/>
            </a:xfrm>
            <a:custGeom>
              <a:avLst/>
              <a:gdLst/>
              <a:ahLst/>
              <a:cxnLst/>
              <a:rect l="l" t="t" r="r" b="b"/>
              <a:pathLst>
                <a:path w="8883" h="15048" extrusionOk="0">
                  <a:moveTo>
                    <a:pt x="0" y="0"/>
                  </a:moveTo>
                  <a:lnTo>
                    <a:pt x="0" y="15047"/>
                  </a:lnTo>
                  <a:lnTo>
                    <a:pt x="8882" y="15047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95;p33">
              <a:extLst>
                <a:ext uri="{FF2B5EF4-FFF2-40B4-BE49-F238E27FC236}">
                  <a16:creationId xmlns:a16="http://schemas.microsoft.com/office/drawing/2014/main" id="{D3D480F1-9F78-DE1B-CAD6-08CF2021313F}"/>
                </a:ext>
              </a:extLst>
            </p:cNvPr>
            <p:cNvSpPr/>
            <p:nvPr/>
          </p:nvSpPr>
          <p:spPr>
            <a:xfrm>
              <a:off x="7934815" y="2392005"/>
              <a:ext cx="219415" cy="293380"/>
            </a:xfrm>
            <a:custGeom>
              <a:avLst/>
              <a:gdLst/>
              <a:ahLst/>
              <a:cxnLst/>
              <a:rect l="l" t="t" r="r" b="b"/>
              <a:pathLst>
                <a:path w="14257" h="19063" extrusionOk="0">
                  <a:moveTo>
                    <a:pt x="7058" y="1"/>
                  </a:moveTo>
                  <a:lnTo>
                    <a:pt x="6652" y="41"/>
                  </a:lnTo>
                  <a:lnTo>
                    <a:pt x="6287" y="102"/>
                  </a:lnTo>
                  <a:lnTo>
                    <a:pt x="5942" y="183"/>
                  </a:lnTo>
                  <a:lnTo>
                    <a:pt x="5598" y="285"/>
                  </a:lnTo>
                  <a:lnTo>
                    <a:pt x="5293" y="406"/>
                  </a:lnTo>
                  <a:lnTo>
                    <a:pt x="4969" y="548"/>
                  </a:lnTo>
                  <a:lnTo>
                    <a:pt x="4685" y="711"/>
                  </a:lnTo>
                  <a:lnTo>
                    <a:pt x="4401" y="893"/>
                  </a:lnTo>
                  <a:lnTo>
                    <a:pt x="4117" y="1076"/>
                  </a:lnTo>
                  <a:lnTo>
                    <a:pt x="3854" y="1299"/>
                  </a:lnTo>
                  <a:lnTo>
                    <a:pt x="3610" y="1522"/>
                  </a:lnTo>
                  <a:lnTo>
                    <a:pt x="3367" y="1765"/>
                  </a:lnTo>
                  <a:lnTo>
                    <a:pt x="3144" y="2029"/>
                  </a:lnTo>
                  <a:lnTo>
                    <a:pt x="2921" y="2313"/>
                  </a:lnTo>
                  <a:lnTo>
                    <a:pt x="2698" y="2597"/>
                  </a:lnTo>
                  <a:lnTo>
                    <a:pt x="2515" y="2901"/>
                  </a:lnTo>
                  <a:lnTo>
                    <a:pt x="2312" y="3205"/>
                  </a:lnTo>
                  <a:lnTo>
                    <a:pt x="2130" y="3529"/>
                  </a:lnTo>
                  <a:lnTo>
                    <a:pt x="1968" y="3874"/>
                  </a:lnTo>
                  <a:lnTo>
                    <a:pt x="1643" y="4564"/>
                  </a:lnTo>
                  <a:lnTo>
                    <a:pt x="1380" y="5294"/>
                  </a:lnTo>
                  <a:lnTo>
                    <a:pt x="1116" y="6064"/>
                  </a:lnTo>
                  <a:lnTo>
                    <a:pt x="913" y="6835"/>
                  </a:lnTo>
                  <a:lnTo>
                    <a:pt x="731" y="7646"/>
                  </a:lnTo>
                  <a:lnTo>
                    <a:pt x="568" y="8457"/>
                  </a:lnTo>
                  <a:lnTo>
                    <a:pt x="426" y="9268"/>
                  </a:lnTo>
                  <a:lnTo>
                    <a:pt x="305" y="10079"/>
                  </a:lnTo>
                  <a:lnTo>
                    <a:pt x="224" y="10891"/>
                  </a:lnTo>
                  <a:lnTo>
                    <a:pt x="143" y="11681"/>
                  </a:lnTo>
                  <a:lnTo>
                    <a:pt x="82" y="12452"/>
                  </a:lnTo>
                  <a:lnTo>
                    <a:pt x="61" y="13202"/>
                  </a:lnTo>
                  <a:lnTo>
                    <a:pt x="21" y="13932"/>
                  </a:lnTo>
                  <a:lnTo>
                    <a:pt x="1" y="15271"/>
                  </a:lnTo>
                  <a:lnTo>
                    <a:pt x="21" y="16427"/>
                  </a:lnTo>
                  <a:lnTo>
                    <a:pt x="61" y="17339"/>
                  </a:lnTo>
                  <a:lnTo>
                    <a:pt x="102" y="18272"/>
                  </a:lnTo>
                  <a:lnTo>
                    <a:pt x="143" y="18434"/>
                  </a:lnTo>
                  <a:lnTo>
                    <a:pt x="203" y="18576"/>
                  </a:lnTo>
                  <a:lnTo>
                    <a:pt x="284" y="18718"/>
                  </a:lnTo>
                  <a:lnTo>
                    <a:pt x="386" y="18840"/>
                  </a:lnTo>
                  <a:lnTo>
                    <a:pt x="508" y="18921"/>
                  </a:lnTo>
                  <a:lnTo>
                    <a:pt x="650" y="19002"/>
                  </a:lnTo>
                  <a:lnTo>
                    <a:pt x="791" y="19043"/>
                  </a:lnTo>
                  <a:lnTo>
                    <a:pt x="954" y="19063"/>
                  </a:lnTo>
                  <a:lnTo>
                    <a:pt x="1015" y="19043"/>
                  </a:lnTo>
                  <a:lnTo>
                    <a:pt x="1197" y="19022"/>
                  </a:lnTo>
                  <a:lnTo>
                    <a:pt x="1339" y="18962"/>
                  </a:lnTo>
                  <a:lnTo>
                    <a:pt x="1481" y="18860"/>
                  </a:lnTo>
                  <a:lnTo>
                    <a:pt x="1603" y="18759"/>
                  </a:lnTo>
                  <a:lnTo>
                    <a:pt x="1684" y="18617"/>
                  </a:lnTo>
                  <a:lnTo>
                    <a:pt x="1745" y="18475"/>
                  </a:lnTo>
                  <a:lnTo>
                    <a:pt x="1785" y="18313"/>
                  </a:lnTo>
                  <a:lnTo>
                    <a:pt x="1785" y="18150"/>
                  </a:lnTo>
                  <a:lnTo>
                    <a:pt x="1745" y="17258"/>
                  </a:lnTo>
                  <a:lnTo>
                    <a:pt x="1704" y="16224"/>
                  </a:lnTo>
                  <a:lnTo>
                    <a:pt x="1684" y="15068"/>
                  </a:lnTo>
                  <a:lnTo>
                    <a:pt x="1704" y="13831"/>
                  </a:lnTo>
                  <a:lnTo>
                    <a:pt x="1765" y="12533"/>
                  </a:lnTo>
                  <a:lnTo>
                    <a:pt x="1887" y="11215"/>
                  </a:lnTo>
                  <a:lnTo>
                    <a:pt x="1947" y="10546"/>
                  </a:lnTo>
                  <a:lnTo>
                    <a:pt x="2049" y="9877"/>
                  </a:lnTo>
                  <a:lnTo>
                    <a:pt x="2130" y="9207"/>
                  </a:lnTo>
                  <a:lnTo>
                    <a:pt x="2252" y="8538"/>
                  </a:lnTo>
                  <a:lnTo>
                    <a:pt x="2393" y="7889"/>
                  </a:lnTo>
                  <a:lnTo>
                    <a:pt x="2535" y="7261"/>
                  </a:lnTo>
                  <a:lnTo>
                    <a:pt x="2698" y="6652"/>
                  </a:lnTo>
                  <a:lnTo>
                    <a:pt x="2900" y="6064"/>
                  </a:lnTo>
                  <a:lnTo>
                    <a:pt x="3103" y="5476"/>
                  </a:lnTo>
                  <a:lnTo>
                    <a:pt x="3326" y="4949"/>
                  </a:lnTo>
                  <a:lnTo>
                    <a:pt x="3570" y="4422"/>
                  </a:lnTo>
                  <a:lnTo>
                    <a:pt x="3833" y="3955"/>
                  </a:lnTo>
                  <a:lnTo>
                    <a:pt x="4117" y="3509"/>
                  </a:lnTo>
                  <a:lnTo>
                    <a:pt x="4442" y="3103"/>
                  </a:lnTo>
                  <a:lnTo>
                    <a:pt x="4604" y="2921"/>
                  </a:lnTo>
                  <a:lnTo>
                    <a:pt x="4786" y="2738"/>
                  </a:lnTo>
                  <a:lnTo>
                    <a:pt x="4949" y="2576"/>
                  </a:lnTo>
                  <a:lnTo>
                    <a:pt x="5151" y="2434"/>
                  </a:lnTo>
                  <a:lnTo>
                    <a:pt x="5334" y="2292"/>
                  </a:lnTo>
                  <a:lnTo>
                    <a:pt x="5537" y="2171"/>
                  </a:lnTo>
                  <a:lnTo>
                    <a:pt x="5740" y="2069"/>
                  </a:lnTo>
                  <a:lnTo>
                    <a:pt x="5942" y="1968"/>
                  </a:lnTo>
                  <a:lnTo>
                    <a:pt x="6165" y="1887"/>
                  </a:lnTo>
                  <a:lnTo>
                    <a:pt x="6388" y="1806"/>
                  </a:lnTo>
                  <a:lnTo>
                    <a:pt x="6611" y="1765"/>
                  </a:lnTo>
                  <a:lnTo>
                    <a:pt x="6855" y="1725"/>
                  </a:lnTo>
                  <a:lnTo>
                    <a:pt x="7179" y="1684"/>
                  </a:lnTo>
                  <a:lnTo>
                    <a:pt x="7808" y="1684"/>
                  </a:lnTo>
                  <a:lnTo>
                    <a:pt x="8112" y="1725"/>
                  </a:lnTo>
                  <a:lnTo>
                    <a:pt x="8396" y="1785"/>
                  </a:lnTo>
                  <a:lnTo>
                    <a:pt x="8700" y="1866"/>
                  </a:lnTo>
                  <a:lnTo>
                    <a:pt x="8984" y="1948"/>
                  </a:lnTo>
                  <a:lnTo>
                    <a:pt x="9268" y="2069"/>
                  </a:lnTo>
                  <a:lnTo>
                    <a:pt x="9532" y="2211"/>
                  </a:lnTo>
                  <a:lnTo>
                    <a:pt x="9795" y="2373"/>
                  </a:lnTo>
                  <a:lnTo>
                    <a:pt x="10059" y="2556"/>
                  </a:lnTo>
                  <a:lnTo>
                    <a:pt x="10302" y="2759"/>
                  </a:lnTo>
                  <a:lnTo>
                    <a:pt x="10546" y="2982"/>
                  </a:lnTo>
                  <a:lnTo>
                    <a:pt x="10789" y="3225"/>
                  </a:lnTo>
                  <a:lnTo>
                    <a:pt x="11012" y="3489"/>
                  </a:lnTo>
                  <a:lnTo>
                    <a:pt x="11235" y="3773"/>
                  </a:lnTo>
                  <a:lnTo>
                    <a:pt x="11580" y="4259"/>
                  </a:lnTo>
                  <a:lnTo>
                    <a:pt x="11864" y="4726"/>
                  </a:lnTo>
                  <a:lnTo>
                    <a:pt x="12087" y="5172"/>
                  </a:lnTo>
                  <a:lnTo>
                    <a:pt x="12269" y="5578"/>
                  </a:lnTo>
                  <a:lnTo>
                    <a:pt x="12411" y="5943"/>
                  </a:lnTo>
                  <a:lnTo>
                    <a:pt x="12513" y="6206"/>
                  </a:lnTo>
                  <a:lnTo>
                    <a:pt x="12594" y="6450"/>
                  </a:lnTo>
                  <a:lnTo>
                    <a:pt x="12655" y="6612"/>
                  </a:lnTo>
                  <a:lnTo>
                    <a:pt x="12756" y="6754"/>
                  </a:lnTo>
                  <a:lnTo>
                    <a:pt x="12857" y="6855"/>
                  </a:lnTo>
                  <a:lnTo>
                    <a:pt x="12999" y="6956"/>
                  </a:lnTo>
                  <a:lnTo>
                    <a:pt x="13141" y="7017"/>
                  </a:lnTo>
                  <a:lnTo>
                    <a:pt x="13304" y="7058"/>
                  </a:lnTo>
                  <a:lnTo>
                    <a:pt x="13466" y="7058"/>
                  </a:lnTo>
                  <a:lnTo>
                    <a:pt x="13628" y="7038"/>
                  </a:lnTo>
                  <a:lnTo>
                    <a:pt x="13790" y="6977"/>
                  </a:lnTo>
                  <a:lnTo>
                    <a:pt x="13932" y="6875"/>
                  </a:lnTo>
                  <a:lnTo>
                    <a:pt x="14054" y="6774"/>
                  </a:lnTo>
                  <a:lnTo>
                    <a:pt x="14135" y="6632"/>
                  </a:lnTo>
                  <a:lnTo>
                    <a:pt x="14216" y="6490"/>
                  </a:lnTo>
                  <a:lnTo>
                    <a:pt x="14236" y="6328"/>
                  </a:lnTo>
                  <a:lnTo>
                    <a:pt x="14257" y="6166"/>
                  </a:lnTo>
                  <a:lnTo>
                    <a:pt x="14216" y="5983"/>
                  </a:lnTo>
                  <a:lnTo>
                    <a:pt x="14074" y="5537"/>
                  </a:lnTo>
                  <a:lnTo>
                    <a:pt x="13892" y="5050"/>
                  </a:lnTo>
                  <a:lnTo>
                    <a:pt x="13669" y="4543"/>
                  </a:lnTo>
                  <a:lnTo>
                    <a:pt x="13405" y="4016"/>
                  </a:lnTo>
                  <a:lnTo>
                    <a:pt x="13080" y="3469"/>
                  </a:lnTo>
                  <a:lnTo>
                    <a:pt x="12736" y="2941"/>
                  </a:lnTo>
                  <a:lnTo>
                    <a:pt x="12330" y="2434"/>
                  </a:lnTo>
                  <a:lnTo>
                    <a:pt x="12107" y="2191"/>
                  </a:lnTo>
                  <a:lnTo>
                    <a:pt x="11884" y="1948"/>
                  </a:lnTo>
                  <a:lnTo>
                    <a:pt x="11641" y="1704"/>
                  </a:lnTo>
                  <a:lnTo>
                    <a:pt x="11397" y="1481"/>
                  </a:lnTo>
                  <a:lnTo>
                    <a:pt x="11134" y="1278"/>
                  </a:lnTo>
                  <a:lnTo>
                    <a:pt x="10850" y="1076"/>
                  </a:lnTo>
                  <a:lnTo>
                    <a:pt x="10566" y="873"/>
                  </a:lnTo>
                  <a:lnTo>
                    <a:pt x="10282" y="711"/>
                  </a:lnTo>
                  <a:lnTo>
                    <a:pt x="9978" y="548"/>
                  </a:lnTo>
                  <a:lnTo>
                    <a:pt x="9653" y="406"/>
                  </a:lnTo>
                  <a:lnTo>
                    <a:pt x="9309" y="285"/>
                  </a:lnTo>
                  <a:lnTo>
                    <a:pt x="8964" y="183"/>
                  </a:lnTo>
                  <a:lnTo>
                    <a:pt x="8619" y="102"/>
                  </a:lnTo>
                  <a:lnTo>
                    <a:pt x="8254" y="41"/>
                  </a:lnTo>
                  <a:lnTo>
                    <a:pt x="7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96;p33">
              <a:extLst>
                <a:ext uri="{FF2B5EF4-FFF2-40B4-BE49-F238E27FC236}">
                  <a16:creationId xmlns:a16="http://schemas.microsoft.com/office/drawing/2014/main" id="{C11621D0-B95F-E261-9D3F-69B27955071B}"/>
                </a:ext>
              </a:extLst>
            </p:cNvPr>
            <p:cNvSpPr/>
            <p:nvPr/>
          </p:nvSpPr>
          <p:spPr>
            <a:xfrm>
              <a:off x="8014704" y="2706915"/>
              <a:ext cx="525584" cy="170413"/>
            </a:xfrm>
            <a:custGeom>
              <a:avLst/>
              <a:gdLst/>
              <a:ahLst/>
              <a:cxnLst/>
              <a:rect l="l" t="t" r="r" b="b"/>
              <a:pathLst>
                <a:path w="34151" h="11073" extrusionOk="0">
                  <a:moveTo>
                    <a:pt x="25268" y="0"/>
                  </a:moveTo>
                  <a:lnTo>
                    <a:pt x="23950" y="20"/>
                  </a:lnTo>
                  <a:lnTo>
                    <a:pt x="22592" y="81"/>
                  </a:lnTo>
                  <a:lnTo>
                    <a:pt x="21192" y="183"/>
                  </a:lnTo>
                  <a:lnTo>
                    <a:pt x="19773" y="345"/>
                  </a:lnTo>
                  <a:lnTo>
                    <a:pt x="18333" y="527"/>
                  </a:lnTo>
                  <a:lnTo>
                    <a:pt x="16873" y="751"/>
                  </a:lnTo>
                  <a:lnTo>
                    <a:pt x="15413" y="1034"/>
                  </a:lnTo>
                  <a:lnTo>
                    <a:pt x="13973" y="1339"/>
                  </a:lnTo>
                  <a:lnTo>
                    <a:pt x="12533" y="1683"/>
                  </a:lnTo>
                  <a:lnTo>
                    <a:pt x="11134" y="2089"/>
                  </a:lnTo>
                  <a:lnTo>
                    <a:pt x="10445" y="2292"/>
                  </a:lnTo>
                  <a:lnTo>
                    <a:pt x="9775" y="2515"/>
                  </a:lnTo>
                  <a:lnTo>
                    <a:pt x="9106" y="2758"/>
                  </a:lnTo>
                  <a:lnTo>
                    <a:pt x="8457" y="3001"/>
                  </a:lnTo>
                  <a:lnTo>
                    <a:pt x="7808" y="3245"/>
                  </a:lnTo>
                  <a:lnTo>
                    <a:pt x="7200" y="3508"/>
                  </a:lnTo>
                  <a:lnTo>
                    <a:pt x="6592" y="3772"/>
                  </a:lnTo>
                  <a:lnTo>
                    <a:pt x="6004" y="4056"/>
                  </a:lnTo>
                  <a:lnTo>
                    <a:pt x="5436" y="4360"/>
                  </a:lnTo>
                  <a:lnTo>
                    <a:pt x="4888" y="4664"/>
                  </a:lnTo>
                  <a:lnTo>
                    <a:pt x="4361" y="4969"/>
                  </a:lnTo>
                  <a:lnTo>
                    <a:pt x="3854" y="5293"/>
                  </a:lnTo>
                  <a:lnTo>
                    <a:pt x="3367" y="5638"/>
                  </a:lnTo>
                  <a:lnTo>
                    <a:pt x="2921" y="5982"/>
                  </a:lnTo>
                  <a:lnTo>
                    <a:pt x="2475" y="6327"/>
                  </a:lnTo>
                  <a:lnTo>
                    <a:pt x="2090" y="6692"/>
                  </a:lnTo>
                  <a:lnTo>
                    <a:pt x="1704" y="7078"/>
                  </a:lnTo>
                  <a:lnTo>
                    <a:pt x="1360" y="7463"/>
                  </a:lnTo>
                  <a:lnTo>
                    <a:pt x="1055" y="7848"/>
                  </a:lnTo>
                  <a:lnTo>
                    <a:pt x="772" y="8254"/>
                  </a:lnTo>
                  <a:lnTo>
                    <a:pt x="528" y="8680"/>
                  </a:lnTo>
                  <a:lnTo>
                    <a:pt x="305" y="9105"/>
                  </a:lnTo>
                  <a:lnTo>
                    <a:pt x="143" y="9531"/>
                  </a:lnTo>
                  <a:lnTo>
                    <a:pt x="1" y="9977"/>
                  </a:lnTo>
                  <a:lnTo>
                    <a:pt x="954" y="10200"/>
                  </a:lnTo>
                  <a:lnTo>
                    <a:pt x="1988" y="10383"/>
                  </a:lnTo>
                  <a:lnTo>
                    <a:pt x="3063" y="10545"/>
                  </a:lnTo>
                  <a:lnTo>
                    <a:pt x="4178" y="10687"/>
                  </a:lnTo>
                  <a:lnTo>
                    <a:pt x="5355" y="10809"/>
                  </a:lnTo>
                  <a:lnTo>
                    <a:pt x="6571" y="10890"/>
                  </a:lnTo>
                  <a:lnTo>
                    <a:pt x="7808" y="10971"/>
                  </a:lnTo>
                  <a:lnTo>
                    <a:pt x="9066" y="11012"/>
                  </a:lnTo>
                  <a:lnTo>
                    <a:pt x="10343" y="11052"/>
                  </a:lnTo>
                  <a:lnTo>
                    <a:pt x="11641" y="11072"/>
                  </a:lnTo>
                  <a:lnTo>
                    <a:pt x="14237" y="11072"/>
                  </a:lnTo>
                  <a:lnTo>
                    <a:pt x="16812" y="11012"/>
                  </a:lnTo>
                  <a:lnTo>
                    <a:pt x="19327" y="10910"/>
                  </a:lnTo>
                  <a:lnTo>
                    <a:pt x="21720" y="10768"/>
                  </a:lnTo>
                  <a:lnTo>
                    <a:pt x="23950" y="10626"/>
                  </a:lnTo>
                  <a:lnTo>
                    <a:pt x="25958" y="10484"/>
                  </a:lnTo>
                  <a:lnTo>
                    <a:pt x="27722" y="10322"/>
                  </a:lnTo>
                  <a:lnTo>
                    <a:pt x="30277" y="10079"/>
                  </a:lnTo>
                  <a:lnTo>
                    <a:pt x="31210" y="9977"/>
                  </a:lnTo>
                  <a:lnTo>
                    <a:pt x="31393" y="9815"/>
                  </a:lnTo>
                  <a:lnTo>
                    <a:pt x="31616" y="9612"/>
                  </a:lnTo>
                  <a:lnTo>
                    <a:pt x="31879" y="9349"/>
                  </a:lnTo>
                  <a:lnTo>
                    <a:pt x="32204" y="9004"/>
                  </a:lnTo>
                  <a:lnTo>
                    <a:pt x="32528" y="8619"/>
                  </a:lnTo>
                  <a:lnTo>
                    <a:pt x="32873" y="8152"/>
                  </a:lnTo>
                  <a:lnTo>
                    <a:pt x="33218" y="7625"/>
                  </a:lnTo>
                  <a:lnTo>
                    <a:pt x="33360" y="7361"/>
                  </a:lnTo>
                  <a:lnTo>
                    <a:pt x="33522" y="7057"/>
                  </a:lnTo>
                  <a:lnTo>
                    <a:pt x="33664" y="6773"/>
                  </a:lnTo>
                  <a:lnTo>
                    <a:pt x="33786" y="6449"/>
                  </a:lnTo>
                  <a:lnTo>
                    <a:pt x="33887" y="6124"/>
                  </a:lnTo>
                  <a:lnTo>
                    <a:pt x="33988" y="5800"/>
                  </a:lnTo>
                  <a:lnTo>
                    <a:pt x="34049" y="5455"/>
                  </a:lnTo>
                  <a:lnTo>
                    <a:pt x="34110" y="5090"/>
                  </a:lnTo>
                  <a:lnTo>
                    <a:pt x="34151" y="4745"/>
                  </a:lnTo>
                  <a:lnTo>
                    <a:pt x="34151" y="4360"/>
                  </a:lnTo>
                  <a:lnTo>
                    <a:pt x="34130" y="3995"/>
                  </a:lnTo>
                  <a:lnTo>
                    <a:pt x="34070" y="3610"/>
                  </a:lnTo>
                  <a:lnTo>
                    <a:pt x="33988" y="3225"/>
                  </a:lnTo>
                  <a:lnTo>
                    <a:pt x="33867" y="2819"/>
                  </a:lnTo>
                  <a:lnTo>
                    <a:pt x="33705" y="2434"/>
                  </a:lnTo>
                  <a:lnTo>
                    <a:pt x="33522" y="2028"/>
                  </a:lnTo>
                  <a:lnTo>
                    <a:pt x="33400" y="1825"/>
                  </a:lnTo>
                  <a:lnTo>
                    <a:pt x="33238" y="1623"/>
                  </a:lnTo>
                  <a:lnTo>
                    <a:pt x="33035" y="1460"/>
                  </a:lnTo>
                  <a:lnTo>
                    <a:pt x="32792" y="1278"/>
                  </a:lnTo>
                  <a:lnTo>
                    <a:pt x="32528" y="1136"/>
                  </a:lnTo>
                  <a:lnTo>
                    <a:pt x="32224" y="974"/>
                  </a:lnTo>
                  <a:lnTo>
                    <a:pt x="31900" y="852"/>
                  </a:lnTo>
                  <a:lnTo>
                    <a:pt x="31535" y="710"/>
                  </a:lnTo>
                  <a:lnTo>
                    <a:pt x="31149" y="609"/>
                  </a:lnTo>
                  <a:lnTo>
                    <a:pt x="30724" y="487"/>
                  </a:lnTo>
                  <a:lnTo>
                    <a:pt x="30277" y="406"/>
                  </a:lnTo>
                  <a:lnTo>
                    <a:pt x="29811" y="304"/>
                  </a:lnTo>
                  <a:lnTo>
                    <a:pt x="29304" y="244"/>
                  </a:lnTo>
                  <a:lnTo>
                    <a:pt x="28797" y="162"/>
                  </a:lnTo>
                  <a:lnTo>
                    <a:pt x="27682" y="81"/>
                  </a:lnTo>
                  <a:lnTo>
                    <a:pt x="26506" y="20"/>
                  </a:lnTo>
                  <a:lnTo>
                    <a:pt x="25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7;p33">
              <a:extLst>
                <a:ext uri="{FF2B5EF4-FFF2-40B4-BE49-F238E27FC236}">
                  <a16:creationId xmlns:a16="http://schemas.microsoft.com/office/drawing/2014/main" id="{082498E2-E6F7-E3EE-2703-F51636AD3A58}"/>
                </a:ext>
              </a:extLst>
            </p:cNvPr>
            <p:cNvSpPr/>
            <p:nvPr/>
          </p:nvSpPr>
          <p:spPr>
            <a:xfrm>
              <a:off x="8172005" y="2381093"/>
              <a:ext cx="350492" cy="428504"/>
            </a:xfrm>
            <a:custGeom>
              <a:avLst/>
              <a:gdLst/>
              <a:ahLst/>
              <a:cxnLst/>
              <a:rect l="l" t="t" r="r" b="b"/>
              <a:pathLst>
                <a:path w="22774" h="27843" extrusionOk="0">
                  <a:moveTo>
                    <a:pt x="12432" y="0"/>
                  </a:moveTo>
                  <a:lnTo>
                    <a:pt x="11843" y="345"/>
                  </a:lnTo>
                  <a:lnTo>
                    <a:pt x="11296" y="710"/>
                  </a:lnTo>
                  <a:lnTo>
                    <a:pt x="10809" y="1075"/>
                  </a:lnTo>
                  <a:lnTo>
                    <a:pt x="10343" y="1480"/>
                  </a:lnTo>
                  <a:lnTo>
                    <a:pt x="9957" y="1866"/>
                  </a:lnTo>
                  <a:lnTo>
                    <a:pt x="9592" y="2271"/>
                  </a:lnTo>
                  <a:lnTo>
                    <a:pt x="9268" y="2697"/>
                  </a:lnTo>
                  <a:lnTo>
                    <a:pt x="8984" y="3123"/>
                  </a:lnTo>
                  <a:lnTo>
                    <a:pt x="8741" y="3549"/>
                  </a:lnTo>
                  <a:lnTo>
                    <a:pt x="8538" y="3975"/>
                  </a:lnTo>
                  <a:lnTo>
                    <a:pt x="8376" y="4401"/>
                  </a:lnTo>
                  <a:lnTo>
                    <a:pt x="8214" y="4826"/>
                  </a:lnTo>
                  <a:lnTo>
                    <a:pt x="8112" y="5252"/>
                  </a:lnTo>
                  <a:lnTo>
                    <a:pt x="8011" y="5658"/>
                  </a:lnTo>
                  <a:lnTo>
                    <a:pt x="7950" y="6084"/>
                  </a:lnTo>
                  <a:lnTo>
                    <a:pt x="7909" y="6469"/>
                  </a:lnTo>
                  <a:lnTo>
                    <a:pt x="7869" y="6875"/>
                  </a:lnTo>
                  <a:lnTo>
                    <a:pt x="7869" y="7240"/>
                  </a:lnTo>
                  <a:lnTo>
                    <a:pt x="7869" y="7605"/>
                  </a:lnTo>
                  <a:lnTo>
                    <a:pt x="7889" y="7949"/>
                  </a:lnTo>
                  <a:lnTo>
                    <a:pt x="7970" y="8598"/>
                  </a:lnTo>
                  <a:lnTo>
                    <a:pt x="8072" y="9166"/>
                  </a:lnTo>
                  <a:lnTo>
                    <a:pt x="8173" y="9612"/>
                  </a:lnTo>
                  <a:lnTo>
                    <a:pt x="8274" y="9957"/>
                  </a:lnTo>
                  <a:lnTo>
                    <a:pt x="8355" y="10261"/>
                  </a:lnTo>
                  <a:lnTo>
                    <a:pt x="7950" y="10565"/>
                  </a:lnTo>
                  <a:lnTo>
                    <a:pt x="7463" y="10910"/>
                  </a:lnTo>
                  <a:lnTo>
                    <a:pt x="6835" y="11417"/>
                  </a:lnTo>
                  <a:lnTo>
                    <a:pt x="6125" y="12025"/>
                  </a:lnTo>
                  <a:lnTo>
                    <a:pt x="5314" y="12735"/>
                  </a:lnTo>
                  <a:lnTo>
                    <a:pt x="4908" y="13141"/>
                  </a:lnTo>
                  <a:lnTo>
                    <a:pt x="4482" y="13567"/>
                  </a:lnTo>
                  <a:lnTo>
                    <a:pt x="4056" y="14013"/>
                  </a:lnTo>
                  <a:lnTo>
                    <a:pt x="3630" y="14479"/>
                  </a:lnTo>
                  <a:lnTo>
                    <a:pt x="3205" y="14966"/>
                  </a:lnTo>
                  <a:lnTo>
                    <a:pt x="2799" y="15473"/>
                  </a:lnTo>
                  <a:lnTo>
                    <a:pt x="2393" y="16000"/>
                  </a:lnTo>
                  <a:lnTo>
                    <a:pt x="2028" y="16548"/>
                  </a:lnTo>
                  <a:lnTo>
                    <a:pt x="1663" y="17095"/>
                  </a:lnTo>
                  <a:lnTo>
                    <a:pt x="1319" y="17683"/>
                  </a:lnTo>
                  <a:lnTo>
                    <a:pt x="1014" y="18271"/>
                  </a:lnTo>
                  <a:lnTo>
                    <a:pt x="751" y="18859"/>
                  </a:lnTo>
                  <a:lnTo>
                    <a:pt x="508" y="19488"/>
                  </a:lnTo>
                  <a:lnTo>
                    <a:pt x="305" y="20096"/>
                  </a:lnTo>
                  <a:lnTo>
                    <a:pt x="163" y="20725"/>
                  </a:lnTo>
                  <a:lnTo>
                    <a:pt x="102" y="21050"/>
                  </a:lnTo>
                  <a:lnTo>
                    <a:pt x="61" y="21374"/>
                  </a:lnTo>
                  <a:lnTo>
                    <a:pt x="21" y="21698"/>
                  </a:lnTo>
                  <a:lnTo>
                    <a:pt x="21" y="22023"/>
                  </a:lnTo>
                  <a:lnTo>
                    <a:pt x="1" y="22347"/>
                  </a:lnTo>
                  <a:lnTo>
                    <a:pt x="21" y="22672"/>
                  </a:lnTo>
                  <a:lnTo>
                    <a:pt x="41" y="22996"/>
                  </a:lnTo>
                  <a:lnTo>
                    <a:pt x="82" y="23321"/>
                  </a:lnTo>
                  <a:lnTo>
                    <a:pt x="142" y="23645"/>
                  </a:lnTo>
                  <a:lnTo>
                    <a:pt x="224" y="23990"/>
                  </a:lnTo>
                  <a:lnTo>
                    <a:pt x="284" y="24152"/>
                  </a:lnTo>
                  <a:lnTo>
                    <a:pt x="366" y="24355"/>
                  </a:lnTo>
                  <a:lnTo>
                    <a:pt x="508" y="24619"/>
                  </a:lnTo>
                  <a:lnTo>
                    <a:pt x="710" y="24923"/>
                  </a:lnTo>
                  <a:lnTo>
                    <a:pt x="974" y="25268"/>
                  </a:lnTo>
                  <a:lnTo>
                    <a:pt x="1136" y="25450"/>
                  </a:lnTo>
                  <a:lnTo>
                    <a:pt x="1319" y="25633"/>
                  </a:lnTo>
                  <a:lnTo>
                    <a:pt x="1521" y="25815"/>
                  </a:lnTo>
                  <a:lnTo>
                    <a:pt x="1745" y="25998"/>
                  </a:lnTo>
                  <a:lnTo>
                    <a:pt x="1988" y="26180"/>
                  </a:lnTo>
                  <a:lnTo>
                    <a:pt x="2272" y="26363"/>
                  </a:lnTo>
                  <a:lnTo>
                    <a:pt x="2576" y="26545"/>
                  </a:lnTo>
                  <a:lnTo>
                    <a:pt x="2900" y="26728"/>
                  </a:lnTo>
                  <a:lnTo>
                    <a:pt x="3245" y="26890"/>
                  </a:lnTo>
                  <a:lnTo>
                    <a:pt x="3630" y="27052"/>
                  </a:lnTo>
                  <a:lnTo>
                    <a:pt x="4036" y="27194"/>
                  </a:lnTo>
                  <a:lnTo>
                    <a:pt x="4482" y="27336"/>
                  </a:lnTo>
                  <a:lnTo>
                    <a:pt x="4969" y="27458"/>
                  </a:lnTo>
                  <a:lnTo>
                    <a:pt x="5476" y="27579"/>
                  </a:lnTo>
                  <a:lnTo>
                    <a:pt x="6003" y="27660"/>
                  </a:lnTo>
                  <a:lnTo>
                    <a:pt x="6591" y="27742"/>
                  </a:lnTo>
                  <a:lnTo>
                    <a:pt x="7200" y="27802"/>
                  </a:lnTo>
                  <a:lnTo>
                    <a:pt x="7848" y="27843"/>
                  </a:lnTo>
                  <a:lnTo>
                    <a:pt x="9268" y="27843"/>
                  </a:lnTo>
                  <a:lnTo>
                    <a:pt x="10424" y="27782"/>
                  </a:lnTo>
                  <a:lnTo>
                    <a:pt x="11012" y="27742"/>
                  </a:lnTo>
                  <a:lnTo>
                    <a:pt x="11580" y="27681"/>
                  </a:lnTo>
                  <a:lnTo>
                    <a:pt x="12127" y="27600"/>
                  </a:lnTo>
                  <a:lnTo>
                    <a:pt x="12695" y="27518"/>
                  </a:lnTo>
                  <a:lnTo>
                    <a:pt x="13243" y="27417"/>
                  </a:lnTo>
                  <a:lnTo>
                    <a:pt x="13770" y="27316"/>
                  </a:lnTo>
                  <a:lnTo>
                    <a:pt x="14297" y="27174"/>
                  </a:lnTo>
                  <a:lnTo>
                    <a:pt x="14804" y="27032"/>
                  </a:lnTo>
                  <a:lnTo>
                    <a:pt x="15291" y="26870"/>
                  </a:lnTo>
                  <a:lnTo>
                    <a:pt x="15778" y="26687"/>
                  </a:lnTo>
                  <a:lnTo>
                    <a:pt x="16244" y="26505"/>
                  </a:lnTo>
                  <a:lnTo>
                    <a:pt x="16690" y="26281"/>
                  </a:lnTo>
                  <a:lnTo>
                    <a:pt x="17136" y="26058"/>
                  </a:lnTo>
                  <a:lnTo>
                    <a:pt x="17542" y="25815"/>
                  </a:lnTo>
                  <a:lnTo>
                    <a:pt x="17927" y="25551"/>
                  </a:lnTo>
                  <a:lnTo>
                    <a:pt x="18292" y="25268"/>
                  </a:lnTo>
                  <a:lnTo>
                    <a:pt x="18657" y="24943"/>
                  </a:lnTo>
                  <a:lnTo>
                    <a:pt x="18982" y="24619"/>
                  </a:lnTo>
                  <a:lnTo>
                    <a:pt x="19266" y="24274"/>
                  </a:lnTo>
                  <a:lnTo>
                    <a:pt x="19549" y="23909"/>
                  </a:lnTo>
                  <a:lnTo>
                    <a:pt x="19793" y="23524"/>
                  </a:lnTo>
                  <a:lnTo>
                    <a:pt x="20016" y="23118"/>
                  </a:lnTo>
                  <a:lnTo>
                    <a:pt x="20198" y="22672"/>
                  </a:lnTo>
                  <a:lnTo>
                    <a:pt x="20361" y="22226"/>
                  </a:lnTo>
                  <a:lnTo>
                    <a:pt x="20503" y="21739"/>
                  </a:lnTo>
                  <a:lnTo>
                    <a:pt x="20584" y="21232"/>
                  </a:lnTo>
                  <a:lnTo>
                    <a:pt x="20644" y="20705"/>
                  </a:lnTo>
                  <a:lnTo>
                    <a:pt x="20685" y="20137"/>
                  </a:lnTo>
                  <a:lnTo>
                    <a:pt x="20665" y="19569"/>
                  </a:lnTo>
                  <a:lnTo>
                    <a:pt x="20624" y="18961"/>
                  </a:lnTo>
                  <a:lnTo>
                    <a:pt x="20847" y="18839"/>
                  </a:lnTo>
                  <a:lnTo>
                    <a:pt x="21050" y="18717"/>
                  </a:lnTo>
                  <a:lnTo>
                    <a:pt x="21253" y="18555"/>
                  </a:lnTo>
                  <a:lnTo>
                    <a:pt x="21435" y="18393"/>
                  </a:lnTo>
                  <a:lnTo>
                    <a:pt x="21598" y="18210"/>
                  </a:lnTo>
                  <a:lnTo>
                    <a:pt x="21760" y="18008"/>
                  </a:lnTo>
                  <a:lnTo>
                    <a:pt x="21902" y="17785"/>
                  </a:lnTo>
                  <a:lnTo>
                    <a:pt x="22044" y="17562"/>
                  </a:lnTo>
                  <a:lnTo>
                    <a:pt x="22165" y="17298"/>
                  </a:lnTo>
                  <a:lnTo>
                    <a:pt x="22287" y="17055"/>
                  </a:lnTo>
                  <a:lnTo>
                    <a:pt x="22388" y="16771"/>
                  </a:lnTo>
                  <a:lnTo>
                    <a:pt x="22470" y="16487"/>
                  </a:lnTo>
                  <a:lnTo>
                    <a:pt x="22551" y="16183"/>
                  </a:lnTo>
                  <a:lnTo>
                    <a:pt x="22612" y="15878"/>
                  </a:lnTo>
                  <a:lnTo>
                    <a:pt x="22672" y="15554"/>
                  </a:lnTo>
                  <a:lnTo>
                    <a:pt x="22713" y="15229"/>
                  </a:lnTo>
                  <a:lnTo>
                    <a:pt x="22774" y="14540"/>
                  </a:lnTo>
                  <a:lnTo>
                    <a:pt x="22774" y="13810"/>
                  </a:lnTo>
                  <a:lnTo>
                    <a:pt x="22733" y="13060"/>
                  </a:lnTo>
                  <a:lnTo>
                    <a:pt x="22652" y="12289"/>
                  </a:lnTo>
                  <a:lnTo>
                    <a:pt x="22530" y="11498"/>
                  </a:lnTo>
                  <a:lnTo>
                    <a:pt x="22368" y="10687"/>
                  </a:lnTo>
                  <a:lnTo>
                    <a:pt x="22145" y="9876"/>
                  </a:lnTo>
                  <a:lnTo>
                    <a:pt x="21902" y="9065"/>
                  </a:lnTo>
                  <a:lnTo>
                    <a:pt x="21598" y="8254"/>
                  </a:lnTo>
                  <a:lnTo>
                    <a:pt x="21273" y="7463"/>
                  </a:lnTo>
                  <a:lnTo>
                    <a:pt x="20888" y="6672"/>
                  </a:lnTo>
                  <a:lnTo>
                    <a:pt x="20482" y="5901"/>
                  </a:lnTo>
                  <a:lnTo>
                    <a:pt x="20016" y="5151"/>
                  </a:lnTo>
                  <a:lnTo>
                    <a:pt x="19772" y="4806"/>
                  </a:lnTo>
                  <a:lnTo>
                    <a:pt x="19529" y="4441"/>
                  </a:lnTo>
                  <a:lnTo>
                    <a:pt x="19266" y="4096"/>
                  </a:lnTo>
                  <a:lnTo>
                    <a:pt x="18982" y="3752"/>
                  </a:lnTo>
                  <a:lnTo>
                    <a:pt x="18698" y="3427"/>
                  </a:lnTo>
                  <a:lnTo>
                    <a:pt x="18414" y="3123"/>
                  </a:lnTo>
                  <a:lnTo>
                    <a:pt x="18110" y="2819"/>
                  </a:lnTo>
                  <a:lnTo>
                    <a:pt x="17785" y="2515"/>
                  </a:lnTo>
                  <a:lnTo>
                    <a:pt x="17481" y="2231"/>
                  </a:lnTo>
                  <a:lnTo>
                    <a:pt x="17136" y="1967"/>
                  </a:lnTo>
                  <a:lnTo>
                    <a:pt x="16791" y="1724"/>
                  </a:lnTo>
                  <a:lnTo>
                    <a:pt x="16447" y="1480"/>
                  </a:lnTo>
                  <a:lnTo>
                    <a:pt x="16082" y="1257"/>
                  </a:lnTo>
                  <a:lnTo>
                    <a:pt x="15717" y="1034"/>
                  </a:lnTo>
                  <a:lnTo>
                    <a:pt x="15352" y="852"/>
                  </a:lnTo>
                  <a:lnTo>
                    <a:pt x="14946" y="669"/>
                  </a:lnTo>
                  <a:lnTo>
                    <a:pt x="14561" y="507"/>
                  </a:lnTo>
                  <a:lnTo>
                    <a:pt x="14155" y="365"/>
                  </a:lnTo>
                  <a:lnTo>
                    <a:pt x="13729" y="243"/>
                  </a:lnTo>
                  <a:lnTo>
                    <a:pt x="13324" y="142"/>
                  </a:lnTo>
                  <a:lnTo>
                    <a:pt x="12878" y="61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98;p33">
              <a:extLst>
                <a:ext uri="{FF2B5EF4-FFF2-40B4-BE49-F238E27FC236}">
                  <a16:creationId xmlns:a16="http://schemas.microsoft.com/office/drawing/2014/main" id="{53DAFB7F-E42D-70EE-6321-C3DA64A8DB2A}"/>
                </a:ext>
              </a:extLst>
            </p:cNvPr>
            <p:cNvSpPr/>
            <p:nvPr/>
          </p:nvSpPr>
          <p:spPr>
            <a:xfrm>
              <a:off x="7986940" y="2475649"/>
              <a:ext cx="423517" cy="326776"/>
            </a:xfrm>
            <a:custGeom>
              <a:avLst/>
              <a:gdLst/>
              <a:ahLst/>
              <a:cxnLst/>
              <a:rect l="l" t="t" r="r" b="b"/>
              <a:pathLst>
                <a:path w="27519" h="21233" extrusionOk="0">
                  <a:moveTo>
                    <a:pt x="21252" y="1"/>
                  </a:moveTo>
                  <a:lnTo>
                    <a:pt x="20604" y="61"/>
                  </a:lnTo>
                  <a:lnTo>
                    <a:pt x="19955" y="122"/>
                  </a:lnTo>
                  <a:lnTo>
                    <a:pt x="19285" y="244"/>
                  </a:lnTo>
                  <a:lnTo>
                    <a:pt x="18616" y="386"/>
                  </a:lnTo>
                  <a:lnTo>
                    <a:pt x="17947" y="548"/>
                  </a:lnTo>
                  <a:lnTo>
                    <a:pt x="17258" y="751"/>
                  </a:lnTo>
                  <a:lnTo>
                    <a:pt x="16588" y="954"/>
                  </a:lnTo>
                  <a:lnTo>
                    <a:pt x="15919" y="1197"/>
                  </a:lnTo>
                  <a:lnTo>
                    <a:pt x="15270" y="1461"/>
                  </a:lnTo>
                  <a:lnTo>
                    <a:pt x="14621" y="1724"/>
                  </a:lnTo>
                  <a:lnTo>
                    <a:pt x="13993" y="2008"/>
                  </a:lnTo>
                  <a:lnTo>
                    <a:pt x="13364" y="2292"/>
                  </a:lnTo>
                  <a:lnTo>
                    <a:pt x="12776" y="2596"/>
                  </a:lnTo>
                  <a:lnTo>
                    <a:pt x="12188" y="2921"/>
                  </a:lnTo>
                  <a:lnTo>
                    <a:pt x="11640" y="3225"/>
                  </a:lnTo>
                  <a:lnTo>
                    <a:pt x="11093" y="3549"/>
                  </a:lnTo>
                  <a:lnTo>
                    <a:pt x="10606" y="3874"/>
                  </a:lnTo>
                  <a:lnTo>
                    <a:pt x="10140" y="4178"/>
                  </a:lnTo>
                  <a:lnTo>
                    <a:pt x="9693" y="4502"/>
                  </a:lnTo>
                  <a:lnTo>
                    <a:pt x="9308" y="4807"/>
                  </a:lnTo>
                  <a:lnTo>
                    <a:pt x="8943" y="5111"/>
                  </a:lnTo>
                  <a:lnTo>
                    <a:pt x="8639" y="5395"/>
                  </a:lnTo>
                  <a:lnTo>
                    <a:pt x="8375" y="5658"/>
                  </a:lnTo>
                  <a:lnTo>
                    <a:pt x="8152" y="5922"/>
                  </a:lnTo>
                  <a:lnTo>
                    <a:pt x="7970" y="6145"/>
                  </a:lnTo>
                  <a:lnTo>
                    <a:pt x="7868" y="6368"/>
                  </a:lnTo>
                  <a:lnTo>
                    <a:pt x="7828" y="6470"/>
                  </a:lnTo>
                  <a:lnTo>
                    <a:pt x="7808" y="6571"/>
                  </a:lnTo>
                  <a:lnTo>
                    <a:pt x="7686" y="7301"/>
                  </a:lnTo>
                  <a:lnTo>
                    <a:pt x="7605" y="8051"/>
                  </a:lnTo>
                  <a:lnTo>
                    <a:pt x="7463" y="9390"/>
                  </a:lnTo>
                  <a:lnTo>
                    <a:pt x="7382" y="10363"/>
                  </a:lnTo>
                  <a:lnTo>
                    <a:pt x="7361" y="10728"/>
                  </a:lnTo>
                  <a:lnTo>
                    <a:pt x="0" y="11580"/>
                  </a:lnTo>
                  <a:lnTo>
                    <a:pt x="4401" y="21233"/>
                  </a:lnTo>
                  <a:lnTo>
                    <a:pt x="10140" y="19245"/>
                  </a:lnTo>
                  <a:lnTo>
                    <a:pt x="17724" y="16609"/>
                  </a:lnTo>
                  <a:lnTo>
                    <a:pt x="17886" y="16913"/>
                  </a:lnTo>
                  <a:lnTo>
                    <a:pt x="18048" y="17197"/>
                  </a:lnTo>
                  <a:lnTo>
                    <a:pt x="18231" y="17461"/>
                  </a:lnTo>
                  <a:lnTo>
                    <a:pt x="18413" y="17684"/>
                  </a:lnTo>
                  <a:lnTo>
                    <a:pt x="18616" y="17887"/>
                  </a:lnTo>
                  <a:lnTo>
                    <a:pt x="18839" y="18069"/>
                  </a:lnTo>
                  <a:lnTo>
                    <a:pt x="19062" y="18231"/>
                  </a:lnTo>
                  <a:lnTo>
                    <a:pt x="19285" y="18353"/>
                  </a:lnTo>
                  <a:lnTo>
                    <a:pt x="19508" y="18454"/>
                  </a:lnTo>
                  <a:lnTo>
                    <a:pt x="19752" y="18535"/>
                  </a:lnTo>
                  <a:lnTo>
                    <a:pt x="19995" y="18617"/>
                  </a:lnTo>
                  <a:lnTo>
                    <a:pt x="20239" y="18657"/>
                  </a:lnTo>
                  <a:lnTo>
                    <a:pt x="20482" y="18677"/>
                  </a:lnTo>
                  <a:lnTo>
                    <a:pt x="20969" y="18677"/>
                  </a:lnTo>
                  <a:lnTo>
                    <a:pt x="21212" y="18637"/>
                  </a:lnTo>
                  <a:lnTo>
                    <a:pt x="21455" y="18596"/>
                  </a:lnTo>
                  <a:lnTo>
                    <a:pt x="21678" y="18556"/>
                  </a:lnTo>
                  <a:lnTo>
                    <a:pt x="21901" y="18475"/>
                  </a:lnTo>
                  <a:lnTo>
                    <a:pt x="22124" y="18393"/>
                  </a:lnTo>
                  <a:lnTo>
                    <a:pt x="22327" y="18292"/>
                  </a:lnTo>
                  <a:lnTo>
                    <a:pt x="22530" y="18191"/>
                  </a:lnTo>
                  <a:lnTo>
                    <a:pt x="22713" y="18069"/>
                  </a:lnTo>
                  <a:lnTo>
                    <a:pt x="22875" y="17947"/>
                  </a:lnTo>
                  <a:lnTo>
                    <a:pt x="23037" y="17805"/>
                  </a:lnTo>
                  <a:lnTo>
                    <a:pt x="23179" y="17663"/>
                  </a:lnTo>
                  <a:lnTo>
                    <a:pt x="23301" y="17522"/>
                  </a:lnTo>
                  <a:lnTo>
                    <a:pt x="23402" y="17359"/>
                  </a:lnTo>
                  <a:lnTo>
                    <a:pt x="23503" y="17217"/>
                  </a:lnTo>
                  <a:lnTo>
                    <a:pt x="23564" y="17055"/>
                  </a:lnTo>
                  <a:lnTo>
                    <a:pt x="23625" y="16873"/>
                  </a:lnTo>
                  <a:lnTo>
                    <a:pt x="23645" y="16710"/>
                  </a:lnTo>
                  <a:lnTo>
                    <a:pt x="23645" y="16548"/>
                  </a:lnTo>
                  <a:lnTo>
                    <a:pt x="23625" y="16386"/>
                  </a:lnTo>
                  <a:lnTo>
                    <a:pt x="23585" y="16244"/>
                  </a:lnTo>
                  <a:lnTo>
                    <a:pt x="23524" y="16102"/>
                  </a:lnTo>
                  <a:lnTo>
                    <a:pt x="23463" y="15980"/>
                  </a:lnTo>
                  <a:lnTo>
                    <a:pt x="23361" y="15859"/>
                  </a:lnTo>
                  <a:lnTo>
                    <a:pt x="23260" y="15737"/>
                  </a:lnTo>
                  <a:lnTo>
                    <a:pt x="23159" y="15615"/>
                  </a:lnTo>
                  <a:lnTo>
                    <a:pt x="22895" y="15413"/>
                  </a:lnTo>
                  <a:lnTo>
                    <a:pt x="22611" y="15250"/>
                  </a:lnTo>
                  <a:lnTo>
                    <a:pt x="22307" y="15088"/>
                  </a:lnTo>
                  <a:lnTo>
                    <a:pt x="21982" y="14966"/>
                  </a:lnTo>
                  <a:lnTo>
                    <a:pt x="21658" y="14865"/>
                  </a:lnTo>
                  <a:lnTo>
                    <a:pt x="21334" y="14764"/>
                  </a:lnTo>
                  <a:lnTo>
                    <a:pt x="20766" y="14642"/>
                  </a:lnTo>
                  <a:lnTo>
                    <a:pt x="20360" y="14581"/>
                  </a:lnTo>
                  <a:lnTo>
                    <a:pt x="20218" y="14561"/>
                  </a:lnTo>
                  <a:lnTo>
                    <a:pt x="19752" y="12452"/>
                  </a:lnTo>
                  <a:lnTo>
                    <a:pt x="27052" y="10667"/>
                  </a:lnTo>
                  <a:lnTo>
                    <a:pt x="27133" y="10282"/>
                  </a:lnTo>
                  <a:lnTo>
                    <a:pt x="27235" y="9856"/>
                  </a:lnTo>
                  <a:lnTo>
                    <a:pt x="27316" y="9288"/>
                  </a:lnTo>
                  <a:lnTo>
                    <a:pt x="27417" y="8619"/>
                  </a:lnTo>
                  <a:lnTo>
                    <a:pt x="27478" y="7869"/>
                  </a:lnTo>
                  <a:lnTo>
                    <a:pt x="27519" y="7037"/>
                  </a:lnTo>
                  <a:lnTo>
                    <a:pt x="27519" y="6591"/>
                  </a:lnTo>
                  <a:lnTo>
                    <a:pt x="27519" y="6165"/>
                  </a:lnTo>
                  <a:lnTo>
                    <a:pt x="27498" y="5719"/>
                  </a:lnTo>
                  <a:lnTo>
                    <a:pt x="27458" y="5273"/>
                  </a:lnTo>
                  <a:lnTo>
                    <a:pt x="27397" y="4827"/>
                  </a:lnTo>
                  <a:lnTo>
                    <a:pt x="27316" y="4381"/>
                  </a:lnTo>
                  <a:lnTo>
                    <a:pt x="27214" y="3955"/>
                  </a:lnTo>
                  <a:lnTo>
                    <a:pt x="27093" y="3509"/>
                  </a:lnTo>
                  <a:lnTo>
                    <a:pt x="26951" y="3103"/>
                  </a:lnTo>
                  <a:lnTo>
                    <a:pt x="26768" y="2698"/>
                  </a:lnTo>
                  <a:lnTo>
                    <a:pt x="26566" y="2312"/>
                  </a:lnTo>
                  <a:lnTo>
                    <a:pt x="26342" y="1947"/>
                  </a:lnTo>
                  <a:lnTo>
                    <a:pt x="26059" y="1623"/>
                  </a:lnTo>
                  <a:lnTo>
                    <a:pt x="25775" y="1298"/>
                  </a:lnTo>
                  <a:lnTo>
                    <a:pt x="25430" y="1015"/>
                  </a:lnTo>
                  <a:lnTo>
                    <a:pt x="25247" y="893"/>
                  </a:lnTo>
                  <a:lnTo>
                    <a:pt x="25065" y="771"/>
                  </a:lnTo>
                  <a:lnTo>
                    <a:pt x="24862" y="649"/>
                  </a:lnTo>
                  <a:lnTo>
                    <a:pt x="24659" y="548"/>
                  </a:lnTo>
                  <a:lnTo>
                    <a:pt x="24436" y="447"/>
                  </a:lnTo>
                  <a:lnTo>
                    <a:pt x="24193" y="366"/>
                  </a:lnTo>
                  <a:lnTo>
                    <a:pt x="23929" y="284"/>
                  </a:lnTo>
                  <a:lnTo>
                    <a:pt x="23645" y="203"/>
                  </a:lnTo>
                  <a:lnTo>
                    <a:pt x="23078" y="102"/>
                  </a:lnTo>
                  <a:lnTo>
                    <a:pt x="22489" y="21"/>
                  </a:lnTo>
                  <a:lnTo>
                    <a:pt x="21881" y="1"/>
                  </a:lnTo>
                  <a:close/>
                </a:path>
              </a:pathLst>
            </a:custGeom>
            <a:solidFill>
              <a:srgbClr val="FC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99;p33">
              <a:extLst>
                <a:ext uri="{FF2B5EF4-FFF2-40B4-BE49-F238E27FC236}">
                  <a16:creationId xmlns:a16="http://schemas.microsoft.com/office/drawing/2014/main" id="{CF6D982A-3025-F0AB-7FBC-C1B7E464BC66}"/>
                </a:ext>
              </a:extLst>
            </p:cNvPr>
            <p:cNvSpPr/>
            <p:nvPr/>
          </p:nvSpPr>
          <p:spPr>
            <a:xfrm>
              <a:off x="7986940" y="2475649"/>
              <a:ext cx="423517" cy="326776"/>
            </a:xfrm>
            <a:custGeom>
              <a:avLst/>
              <a:gdLst/>
              <a:ahLst/>
              <a:cxnLst/>
              <a:rect l="l" t="t" r="r" b="b"/>
              <a:pathLst>
                <a:path w="27519" h="21233" fill="none" extrusionOk="0">
                  <a:moveTo>
                    <a:pt x="0" y="11580"/>
                  </a:moveTo>
                  <a:lnTo>
                    <a:pt x="7361" y="10728"/>
                  </a:lnTo>
                  <a:lnTo>
                    <a:pt x="7361" y="10728"/>
                  </a:lnTo>
                  <a:lnTo>
                    <a:pt x="7382" y="10363"/>
                  </a:lnTo>
                  <a:lnTo>
                    <a:pt x="7463" y="9390"/>
                  </a:lnTo>
                  <a:lnTo>
                    <a:pt x="7605" y="8051"/>
                  </a:lnTo>
                  <a:lnTo>
                    <a:pt x="7686" y="7301"/>
                  </a:lnTo>
                  <a:lnTo>
                    <a:pt x="7808" y="6571"/>
                  </a:lnTo>
                  <a:lnTo>
                    <a:pt x="7808" y="6571"/>
                  </a:lnTo>
                  <a:lnTo>
                    <a:pt x="7828" y="6470"/>
                  </a:lnTo>
                  <a:lnTo>
                    <a:pt x="7868" y="6368"/>
                  </a:lnTo>
                  <a:lnTo>
                    <a:pt x="7970" y="6145"/>
                  </a:lnTo>
                  <a:lnTo>
                    <a:pt x="8152" y="5922"/>
                  </a:lnTo>
                  <a:lnTo>
                    <a:pt x="8375" y="5658"/>
                  </a:lnTo>
                  <a:lnTo>
                    <a:pt x="8639" y="5395"/>
                  </a:lnTo>
                  <a:lnTo>
                    <a:pt x="8943" y="5111"/>
                  </a:lnTo>
                  <a:lnTo>
                    <a:pt x="9308" y="4807"/>
                  </a:lnTo>
                  <a:lnTo>
                    <a:pt x="9693" y="4502"/>
                  </a:lnTo>
                  <a:lnTo>
                    <a:pt x="10140" y="4178"/>
                  </a:lnTo>
                  <a:lnTo>
                    <a:pt x="10606" y="3874"/>
                  </a:lnTo>
                  <a:lnTo>
                    <a:pt x="11093" y="3549"/>
                  </a:lnTo>
                  <a:lnTo>
                    <a:pt x="11640" y="3225"/>
                  </a:lnTo>
                  <a:lnTo>
                    <a:pt x="12188" y="2921"/>
                  </a:lnTo>
                  <a:lnTo>
                    <a:pt x="12776" y="2596"/>
                  </a:lnTo>
                  <a:lnTo>
                    <a:pt x="13364" y="2292"/>
                  </a:lnTo>
                  <a:lnTo>
                    <a:pt x="13993" y="2008"/>
                  </a:lnTo>
                  <a:lnTo>
                    <a:pt x="14621" y="1724"/>
                  </a:lnTo>
                  <a:lnTo>
                    <a:pt x="15270" y="1461"/>
                  </a:lnTo>
                  <a:lnTo>
                    <a:pt x="15919" y="1197"/>
                  </a:lnTo>
                  <a:lnTo>
                    <a:pt x="16588" y="954"/>
                  </a:lnTo>
                  <a:lnTo>
                    <a:pt x="17258" y="751"/>
                  </a:lnTo>
                  <a:lnTo>
                    <a:pt x="17947" y="548"/>
                  </a:lnTo>
                  <a:lnTo>
                    <a:pt x="18616" y="386"/>
                  </a:lnTo>
                  <a:lnTo>
                    <a:pt x="19285" y="244"/>
                  </a:lnTo>
                  <a:lnTo>
                    <a:pt x="19955" y="122"/>
                  </a:lnTo>
                  <a:lnTo>
                    <a:pt x="20604" y="61"/>
                  </a:lnTo>
                  <a:lnTo>
                    <a:pt x="21252" y="1"/>
                  </a:lnTo>
                  <a:lnTo>
                    <a:pt x="21881" y="1"/>
                  </a:lnTo>
                  <a:lnTo>
                    <a:pt x="22489" y="21"/>
                  </a:lnTo>
                  <a:lnTo>
                    <a:pt x="23078" y="102"/>
                  </a:lnTo>
                  <a:lnTo>
                    <a:pt x="23645" y="203"/>
                  </a:lnTo>
                  <a:lnTo>
                    <a:pt x="23929" y="284"/>
                  </a:lnTo>
                  <a:lnTo>
                    <a:pt x="24193" y="366"/>
                  </a:lnTo>
                  <a:lnTo>
                    <a:pt x="24193" y="366"/>
                  </a:lnTo>
                  <a:lnTo>
                    <a:pt x="24436" y="447"/>
                  </a:lnTo>
                  <a:lnTo>
                    <a:pt x="24659" y="548"/>
                  </a:lnTo>
                  <a:lnTo>
                    <a:pt x="24862" y="649"/>
                  </a:lnTo>
                  <a:lnTo>
                    <a:pt x="25065" y="771"/>
                  </a:lnTo>
                  <a:lnTo>
                    <a:pt x="25247" y="893"/>
                  </a:lnTo>
                  <a:lnTo>
                    <a:pt x="25430" y="1015"/>
                  </a:lnTo>
                  <a:lnTo>
                    <a:pt x="25775" y="1298"/>
                  </a:lnTo>
                  <a:lnTo>
                    <a:pt x="26059" y="1623"/>
                  </a:lnTo>
                  <a:lnTo>
                    <a:pt x="26342" y="1947"/>
                  </a:lnTo>
                  <a:lnTo>
                    <a:pt x="26566" y="2312"/>
                  </a:lnTo>
                  <a:lnTo>
                    <a:pt x="26768" y="2698"/>
                  </a:lnTo>
                  <a:lnTo>
                    <a:pt x="26951" y="3103"/>
                  </a:lnTo>
                  <a:lnTo>
                    <a:pt x="27093" y="3509"/>
                  </a:lnTo>
                  <a:lnTo>
                    <a:pt x="27214" y="3955"/>
                  </a:lnTo>
                  <a:lnTo>
                    <a:pt x="27316" y="4381"/>
                  </a:lnTo>
                  <a:lnTo>
                    <a:pt x="27397" y="4827"/>
                  </a:lnTo>
                  <a:lnTo>
                    <a:pt x="27458" y="5273"/>
                  </a:lnTo>
                  <a:lnTo>
                    <a:pt x="27498" y="5719"/>
                  </a:lnTo>
                  <a:lnTo>
                    <a:pt x="27519" y="6165"/>
                  </a:lnTo>
                  <a:lnTo>
                    <a:pt x="27519" y="6591"/>
                  </a:lnTo>
                  <a:lnTo>
                    <a:pt x="27519" y="7037"/>
                  </a:lnTo>
                  <a:lnTo>
                    <a:pt x="27478" y="7869"/>
                  </a:lnTo>
                  <a:lnTo>
                    <a:pt x="27417" y="8619"/>
                  </a:lnTo>
                  <a:lnTo>
                    <a:pt x="27316" y="9288"/>
                  </a:lnTo>
                  <a:lnTo>
                    <a:pt x="27235" y="9856"/>
                  </a:lnTo>
                  <a:lnTo>
                    <a:pt x="27133" y="10282"/>
                  </a:lnTo>
                  <a:lnTo>
                    <a:pt x="27052" y="10667"/>
                  </a:lnTo>
                  <a:lnTo>
                    <a:pt x="19752" y="12452"/>
                  </a:lnTo>
                  <a:lnTo>
                    <a:pt x="20218" y="14561"/>
                  </a:lnTo>
                  <a:lnTo>
                    <a:pt x="20218" y="14561"/>
                  </a:lnTo>
                  <a:lnTo>
                    <a:pt x="20360" y="14581"/>
                  </a:lnTo>
                  <a:lnTo>
                    <a:pt x="20766" y="14642"/>
                  </a:lnTo>
                  <a:lnTo>
                    <a:pt x="21334" y="14764"/>
                  </a:lnTo>
                  <a:lnTo>
                    <a:pt x="21658" y="14865"/>
                  </a:lnTo>
                  <a:lnTo>
                    <a:pt x="21982" y="14966"/>
                  </a:lnTo>
                  <a:lnTo>
                    <a:pt x="22307" y="15088"/>
                  </a:lnTo>
                  <a:lnTo>
                    <a:pt x="22611" y="15250"/>
                  </a:lnTo>
                  <a:lnTo>
                    <a:pt x="22895" y="15413"/>
                  </a:lnTo>
                  <a:lnTo>
                    <a:pt x="23159" y="15615"/>
                  </a:lnTo>
                  <a:lnTo>
                    <a:pt x="23260" y="15737"/>
                  </a:lnTo>
                  <a:lnTo>
                    <a:pt x="23361" y="15859"/>
                  </a:lnTo>
                  <a:lnTo>
                    <a:pt x="23463" y="15980"/>
                  </a:lnTo>
                  <a:lnTo>
                    <a:pt x="23524" y="16102"/>
                  </a:lnTo>
                  <a:lnTo>
                    <a:pt x="23585" y="16244"/>
                  </a:lnTo>
                  <a:lnTo>
                    <a:pt x="23625" y="16386"/>
                  </a:lnTo>
                  <a:lnTo>
                    <a:pt x="23645" y="16548"/>
                  </a:lnTo>
                  <a:lnTo>
                    <a:pt x="23645" y="16710"/>
                  </a:lnTo>
                  <a:lnTo>
                    <a:pt x="23645" y="16710"/>
                  </a:lnTo>
                  <a:lnTo>
                    <a:pt x="23625" y="16873"/>
                  </a:lnTo>
                  <a:lnTo>
                    <a:pt x="23564" y="17055"/>
                  </a:lnTo>
                  <a:lnTo>
                    <a:pt x="23503" y="17217"/>
                  </a:lnTo>
                  <a:lnTo>
                    <a:pt x="23402" y="17359"/>
                  </a:lnTo>
                  <a:lnTo>
                    <a:pt x="23301" y="17522"/>
                  </a:lnTo>
                  <a:lnTo>
                    <a:pt x="23179" y="17663"/>
                  </a:lnTo>
                  <a:lnTo>
                    <a:pt x="23037" y="17805"/>
                  </a:lnTo>
                  <a:lnTo>
                    <a:pt x="22875" y="17947"/>
                  </a:lnTo>
                  <a:lnTo>
                    <a:pt x="22713" y="18069"/>
                  </a:lnTo>
                  <a:lnTo>
                    <a:pt x="22530" y="18191"/>
                  </a:lnTo>
                  <a:lnTo>
                    <a:pt x="22327" y="18292"/>
                  </a:lnTo>
                  <a:lnTo>
                    <a:pt x="22124" y="18393"/>
                  </a:lnTo>
                  <a:lnTo>
                    <a:pt x="21901" y="18475"/>
                  </a:lnTo>
                  <a:lnTo>
                    <a:pt x="21678" y="18556"/>
                  </a:lnTo>
                  <a:lnTo>
                    <a:pt x="21455" y="18596"/>
                  </a:lnTo>
                  <a:lnTo>
                    <a:pt x="21212" y="18637"/>
                  </a:lnTo>
                  <a:lnTo>
                    <a:pt x="20969" y="18677"/>
                  </a:lnTo>
                  <a:lnTo>
                    <a:pt x="20725" y="18677"/>
                  </a:lnTo>
                  <a:lnTo>
                    <a:pt x="20482" y="18677"/>
                  </a:lnTo>
                  <a:lnTo>
                    <a:pt x="20239" y="18657"/>
                  </a:lnTo>
                  <a:lnTo>
                    <a:pt x="19995" y="18617"/>
                  </a:lnTo>
                  <a:lnTo>
                    <a:pt x="19752" y="18535"/>
                  </a:lnTo>
                  <a:lnTo>
                    <a:pt x="19508" y="18454"/>
                  </a:lnTo>
                  <a:lnTo>
                    <a:pt x="19285" y="18353"/>
                  </a:lnTo>
                  <a:lnTo>
                    <a:pt x="19062" y="18231"/>
                  </a:lnTo>
                  <a:lnTo>
                    <a:pt x="18839" y="18069"/>
                  </a:lnTo>
                  <a:lnTo>
                    <a:pt x="18616" y="17887"/>
                  </a:lnTo>
                  <a:lnTo>
                    <a:pt x="18413" y="17684"/>
                  </a:lnTo>
                  <a:lnTo>
                    <a:pt x="18231" y="17461"/>
                  </a:lnTo>
                  <a:lnTo>
                    <a:pt x="18048" y="17197"/>
                  </a:lnTo>
                  <a:lnTo>
                    <a:pt x="17886" y="16913"/>
                  </a:lnTo>
                  <a:lnTo>
                    <a:pt x="17724" y="16609"/>
                  </a:lnTo>
                  <a:lnTo>
                    <a:pt x="10140" y="19245"/>
                  </a:lnTo>
                  <a:lnTo>
                    <a:pt x="4401" y="212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0;p33">
              <a:extLst>
                <a:ext uri="{FF2B5EF4-FFF2-40B4-BE49-F238E27FC236}">
                  <a16:creationId xmlns:a16="http://schemas.microsoft.com/office/drawing/2014/main" id="{1134596D-C383-E221-25DB-2661E2ECD8BF}"/>
                </a:ext>
              </a:extLst>
            </p:cNvPr>
            <p:cNvSpPr/>
            <p:nvPr/>
          </p:nvSpPr>
          <p:spPr>
            <a:xfrm>
              <a:off x="6210504" y="2512785"/>
              <a:ext cx="1982740" cy="351123"/>
            </a:xfrm>
            <a:custGeom>
              <a:avLst/>
              <a:gdLst/>
              <a:ahLst/>
              <a:cxnLst/>
              <a:rect l="l" t="t" r="r" b="b"/>
              <a:pathLst>
                <a:path w="128833" h="22815" extrusionOk="0">
                  <a:moveTo>
                    <a:pt x="87017" y="1"/>
                  </a:moveTo>
                  <a:lnTo>
                    <a:pt x="85679" y="21"/>
                  </a:lnTo>
                  <a:lnTo>
                    <a:pt x="84320" y="41"/>
                  </a:lnTo>
                  <a:lnTo>
                    <a:pt x="82962" y="102"/>
                  </a:lnTo>
                  <a:lnTo>
                    <a:pt x="81562" y="163"/>
                  </a:lnTo>
                  <a:lnTo>
                    <a:pt x="80163" y="264"/>
                  </a:lnTo>
                  <a:lnTo>
                    <a:pt x="78764" y="345"/>
                  </a:lnTo>
                  <a:lnTo>
                    <a:pt x="75925" y="589"/>
                  </a:lnTo>
                  <a:lnTo>
                    <a:pt x="73086" y="852"/>
                  </a:lnTo>
                  <a:lnTo>
                    <a:pt x="70247" y="1157"/>
                  </a:lnTo>
                  <a:lnTo>
                    <a:pt x="67428" y="1481"/>
                  </a:lnTo>
                  <a:lnTo>
                    <a:pt x="64670" y="1826"/>
                  </a:lnTo>
                  <a:lnTo>
                    <a:pt x="61973" y="2171"/>
                  </a:lnTo>
                  <a:lnTo>
                    <a:pt x="56822" y="2860"/>
                  </a:lnTo>
                  <a:lnTo>
                    <a:pt x="52178" y="3468"/>
                  </a:lnTo>
                  <a:lnTo>
                    <a:pt x="50090" y="3712"/>
                  </a:lnTo>
                  <a:lnTo>
                    <a:pt x="48163" y="3935"/>
                  </a:lnTo>
                  <a:lnTo>
                    <a:pt x="37294" y="4989"/>
                  </a:lnTo>
                  <a:lnTo>
                    <a:pt x="30115" y="5719"/>
                  </a:lnTo>
                  <a:lnTo>
                    <a:pt x="26363" y="6105"/>
                  </a:lnTo>
                  <a:lnTo>
                    <a:pt x="22591" y="6531"/>
                  </a:lnTo>
                  <a:lnTo>
                    <a:pt x="18921" y="6956"/>
                  </a:lnTo>
                  <a:lnTo>
                    <a:pt x="15392" y="7403"/>
                  </a:lnTo>
                  <a:lnTo>
                    <a:pt x="12087" y="7869"/>
                  </a:lnTo>
                  <a:lnTo>
                    <a:pt x="10566" y="8092"/>
                  </a:lnTo>
                  <a:lnTo>
                    <a:pt x="9106" y="8315"/>
                  </a:lnTo>
                  <a:lnTo>
                    <a:pt x="7767" y="8558"/>
                  </a:lnTo>
                  <a:lnTo>
                    <a:pt x="6530" y="8781"/>
                  </a:lnTo>
                  <a:lnTo>
                    <a:pt x="5395" y="9005"/>
                  </a:lnTo>
                  <a:lnTo>
                    <a:pt x="4401" y="9228"/>
                  </a:lnTo>
                  <a:lnTo>
                    <a:pt x="3529" y="9451"/>
                  </a:lnTo>
                  <a:lnTo>
                    <a:pt x="2819" y="9674"/>
                  </a:lnTo>
                  <a:lnTo>
                    <a:pt x="2536" y="9795"/>
                  </a:lnTo>
                  <a:lnTo>
                    <a:pt x="2272" y="9897"/>
                  </a:lnTo>
                  <a:lnTo>
                    <a:pt x="2049" y="9998"/>
                  </a:lnTo>
                  <a:lnTo>
                    <a:pt x="1887" y="10120"/>
                  </a:lnTo>
                  <a:lnTo>
                    <a:pt x="1724" y="10221"/>
                  </a:lnTo>
                  <a:lnTo>
                    <a:pt x="1582" y="10343"/>
                  </a:lnTo>
                  <a:lnTo>
                    <a:pt x="1461" y="10485"/>
                  </a:lnTo>
                  <a:lnTo>
                    <a:pt x="1339" y="10627"/>
                  </a:lnTo>
                  <a:lnTo>
                    <a:pt x="1096" y="10951"/>
                  </a:lnTo>
                  <a:lnTo>
                    <a:pt x="893" y="11316"/>
                  </a:lnTo>
                  <a:lnTo>
                    <a:pt x="710" y="11702"/>
                  </a:lnTo>
                  <a:lnTo>
                    <a:pt x="548" y="12128"/>
                  </a:lnTo>
                  <a:lnTo>
                    <a:pt x="427" y="12594"/>
                  </a:lnTo>
                  <a:lnTo>
                    <a:pt x="305" y="13060"/>
                  </a:lnTo>
                  <a:lnTo>
                    <a:pt x="224" y="13567"/>
                  </a:lnTo>
                  <a:lnTo>
                    <a:pt x="143" y="14074"/>
                  </a:lnTo>
                  <a:lnTo>
                    <a:pt x="82" y="14602"/>
                  </a:lnTo>
                  <a:lnTo>
                    <a:pt x="41" y="15129"/>
                  </a:lnTo>
                  <a:lnTo>
                    <a:pt x="21" y="15676"/>
                  </a:lnTo>
                  <a:lnTo>
                    <a:pt x="1" y="16224"/>
                  </a:lnTo>
                  <a:lnTo>
                    <a:pt x="21" y="17319"/>
                  </a:lnTo>
                  <a:lnTo>
                    <a:pt x="61" y="18394"/>
                  </a:lnTo>
                  <a:lnTo>
                    <a:pt x="143" y="19408"/>
                  </a:lnTo>
                  <a:lnTo>
                    <a:pt x="224" y="20340"/>
                  </a:lnTo>
                  <a:lnTo>
                    <a:pt x="325" y="21152"/>
                  </a:lnTo>
                  <a:lnTo>
                    <a:pt x="508" y="22368"/>
                  </a:lnTo>
                  <a:lnTo>
                    <a:pt x="589" y="22814"/>
                  </a:lnTo>
                  <a:lnTo>
                    <a:pt x="128833" y="22814"/>
                  </a:lnTo>
                  <a:lnTo>
                    <a:pt x="128407" y="22125"/>
                  </a:lnTo>
                  <a:lnTo>
                    <a:pt x="127271" y="20320"/>
                  </a:lnTo>
                  <a:lnTo>
                    <a:pt x="125608" y="17724"/>
                  </a:lnTo>
                  <a:lnTo>
                    <a:pt x="124635" y="16244"/>
                  </a:lnTo>
                  <a:lnTo>
                    <a:pt x="123621" y="14723"/>
                  </a:lnTo>
                  <a:lnTo>
                    <a:pt x="122587" y="13162"/>
                  </a:lnTo>
                  <a:lnTo>
                    <a:pt x="121532" y="11641"/>
                  </a:lnTo>
                  <a:lnTo>
                    <a:pt x="120498" y="10201"/>
                  </a:lnTo>
                  <a:lnTo>
                    <a:pt x="119504" y="8863"/>
                  </a:lnTo>
                  <a:lnTo>
                    <a:pt x="119038" y="8254"/>
                  </a:lnTo>
                  <a:lnTo>
                    <a:pt x="118571" y="7707"/>
                  </a:lnTo>
                  <a:lnTo>
                    <a:pt x="118146" y="7200"/>
                  </a:lnTo>
                  <a:lnTo>
                    <a:pt x="117760" y="6754"/>
                  </a:lnTo>
                  <a:lnTo>
                    <a:pt x="117375" y="6368"/>
                  </a:lnTo>
                  <a:lnTo>
                    <a:pt x="117050" y="6044"/>
                  </a:lnTo>
                  <a:lnTo>
                    <a:pt x="116746" y="5801"/>
                  </a:lnTo>
                  <a:lnTo>
                    <a:pt x="116604" y="5699"/>
                  </a:lnTo>
                  <a:lnTo>
                    <a:pt x="116483" y="5638"/>
                  </a:lnTo>
                  <a:lnTo>
                    <a:pt x="115895" y="5354"/>
                  </a:lnTo>
                  <a:lnTo>
                    <a:pt x="115144" y="5030"/>
                  </a:lnTo>
                  <a:lnTo>
                    <a:pt x="114211" y="4665"/>
                  </a:lnTo>
                  <a:lnTo>
                    <a:pt x="113096" y="4259"/>
                  </a:lnTo>
                  <a:lnTo>
                    <a:pt x="111839" y="3813"/>
                  </a:lnTo>
                  <a:lnTo>
                    <a:pt x="110419" y="3367"/>
                  </a:lnTo>
                  <a:lnTo>
                    <a:pt x="108858" y="2921"/>
                  </a:lnTo>
                  <a:lnTo>
                    <a:pt x="107175" y="2454"/>
                  </a:lnTo>
                  <a:lnTo>
                    <a:pt x="105350" y="2008"/>
                  </a:lnTo>
                  <a:lnTo>
                    <a:pt x="104396" y="1806"/>
                  </a:lnTo>
                  <a:lnTo>
                    <a:pt x="103403" y="1603"/>
                  </a:lnTo>
                  <a:lnTo>
                    <a:pt x="102389" y="1400"/>
                  </a:lnTo>
                  <a:lnTo>
                    <a:pt x="101334" y="1197"/>
                  </a:lnTo>
                  <a:lnTo>
                    <a:pt x="100280" y="1015"/>
                  </a:lnTo>
                  <a:lnTo>
                    <a:pt x="99185" y="852"/>
                  </a:lnTo>
                  <a:lnTo>
                    <a:pt x="98069" y="690"/>
                  </a:lnTo>
                  <a:lnTo>
                    <a:pt x="96914" y="548"/>
                  </a:lnTo>
                  <a:lnTo>
                    <a:pt x="95758" y="406"/>
                  </a:lnTo>
                  <a:lnTo>
                    <a:pt x="94561" y="305"/>
                  </a:lnTo>
                  <a:lnTo>
                    <a:pt x="93344" y="204"/>
                  </a:lnTo>
                  <a:lnTo>
                    <a:pt x="92128" y="122"/>
                  </a:lnTo>
                  <a:lnTo>
                    <a:pt x="90870" y="62"/>
                  </a:lnTo>
                  <a:lnTo>
                    <a:pt x="89613" y="21"/>
                  </a:lnTo>
                  <a:lnTo>
                    <a:pt x="883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1;p33">
              <a:extLst>
                <a:ext uri="{FF2B5EF4-FFF2-40B4-BE49-F238E27FC236}">
                  <a16:creationId xmlns:a16="http://schemas.microsoft.com/office/drawing/2014/main" id="{0753D38D-D0D7-BFCF-A5B5-79196DD60ED9}"/>
                </a:ext>
              </a:extLst>
            </p:cNvPr>
            <p:cNvSpPr/>
            <p:nvPr/>
          </p:nvSpPr>
          <p:spPr>
            <a:xfrm>
              <a:off x="6743567" y="2634197"/>
              <a:ext cx="1222166" cy="229711"/>
            </a:xfrm>
            <a:custGeom>
              <a:avLst/>
              <a:gdLst/>
              <a:ahLst/>
              <a:cxnLst/>
              <a:rect l="l" t="t" r="r" b="b"/>
              <a:pathLst>
                <a:path w="79413" h="14926" extrusionOk="0">
                  <a:moveTo>
                    <a:pt x="34778" y="0"/>
                  </a:moveTo>
                  <a:lnTo>
                    <a:pt x="33805" y="21"/>
                  </a:lnTo>
                  <a:lnTo>
                    <a:pt x="32811" y="61"/>
                  </a:lnTo>
                  <a:lnTo>
                    <a:pt x="31838" y="122"/>
                  </a:lnTo>
                  <a:lnTo>
                    <a:pt x="29891" y="244"/>
                  </a:lnTo>
                  <a:lnTo>
                    <a:pt x="27965" y="426"/>
                  </a:lnTo>
                  <a:lnTo>
                    <a:pt x="26058" y="649"/>
                  </a:lnTo>
                  <a:lnTo>
                    <a:pt x="24152" y="892"/>
                  </a:lnTo>
                  <a:lnTo>
                    <a:pt x="22307" y="1176"/>
                  </a:lnTo>
                  <a:lnTo>
                    <a:pt x="20461" y="1501"/>
                  </a:lnTo>
                  <a:lnTo>
                    <a:pt x="18677" y="1825"/>
                  </a:lnTo>
                  <a:lnTo>
                    <a:pt x="16933" y="2190"/>
                  </a:lnTo>
                  <a:lnTo>
                    <a:pt x="15250" y="2555"/>
                  </a:lnTo>
                  <a:lnTo>
                    <a:pt x="13627" y="2941"/>
                  </a:lnTo>
                  <a:lnTo>
                    <a:pt x="12046" y="3326"/>
                  </a:lnTo>
                  <a:lnTo>
                    <a:pt x="10545" y="3711"/>
                  </a:lnTo>
                  <a:lnTo>
                    <a:pt x="9126" y="4097"/>
                  </a:lnTo>
                  <a:lnTo>
                    <a:pt x="7787" y="4462"/>
                  </a:lnTo>
                  <a:lnTo>
                    <a:pt x="6530" y="4847"/>
                  </a:lnTo>
                  <a:lnTo>
                    <a:pt x="4299" y="5516"/>
                  </a:lnTo>
                  <a:lnTo>
                    <a:pt x="2474" y="6124"/>
                  </a:lnTo>
                  <a:lnTo>
                    <a:pt x="1136" y="6571"/>
                  </a:lnTo>
                  <a:lnTo>
                    <a:pt x="0" y="6996"/>
                  </a:lnTo>
                  <a:lnTo>
                    <a:pt x="1196" y="6773"/>
                  </a:lnTo>
                  <a:lnTo>
                    <a:pt x="2636" y="6530"/>
                  </a:lnTo>
                  <a:lnTo>
                    <a:pt x="4502" y="6226"/>
                  </a:lnTo>
                  <a:lnTo>
                    <a:pt x="6753" y="5861"/>
                  </a:lnTo>
                  <a:lnTo>
                    <a:pt x="9349" y="5496"/>
                  </a:lnTo>
                  <a:lnTo>
                    <a:pt x="12188" y="5090"/>
                  </a:lnTo>
                  <a:lnTo>
                    <a:pt x="15209" y="4705"/>
                  </a:lnTo>
                  <a:lnTo>
                    <a:pt x="18352" y="4340"/>
                  </a:lnTo>
                  <a:lnTo>
                    <a:pt x="19954" y="4178"/>
                  </a:lnTo>
                  <a:lnTo>
                    <a:pt x="21556" y="4036"/>
                  </a:lnTo>
                  <a:lnTo>
                    <a:pt x="23159" y="3894"/>
                  </a:lnTo>
                  <a:lnTo>
                    <a:pt x="24761" y="3772"/>
                  </a:lnTo>
                  <a:lnTo>
                    <a:pt x="26322" y="3671"/>
                  </a:lnTo>
                  <a:lnTo>
                    <a:pt x="27883" y="3590"/>
                  </a:lnTo>
                  <a:lnTo>
                    <a:pt x="29384" y="3549"/>
                  </a:lnTo>
                  <a:lnTo>
                    <a:pt x="30864" y="3508"/>
                  </a:lnTo>
                  <a:lnTo>
                    <a:pt x="32264" y="3529"/>
                  </a:lnTo>
                  <a:lnTo>
                    <a:pt x="33622" y="3549"/>
                  </a:lnTo>
                  <a:lnTo>
                    <a:pt x="34920" y="3630"/>
                  </a:lnTo>
                  <a:lnTo>
                    <a:pt x="36117" y="3732"/>
                  </a:lnTo>
                  <a:lnTo>
                    <a:pt x="36705" y="3792"/>
                  </a:lnTo>
                  <a:lnTo>
                    <a:pt x="37252" y="3873"/>
                  </a:lnTo>
                  <a:lnTo>
                    <a:pt x="37780" y="3955"/>
                  </a:lnTo>
                  <a:lnTo>
                    <a:pt x="38287" y="4056"/>
                  </a:lnTo>
                  <a:lnTo>
                    <a:pt x="39584" y="4340"/>
                  </a:lnTo>
                  <a:lnTo>
                    <a:pt x="40821" y="4664"/>
                  </a:lnTo>
                  <a:lnTo>
                    <a:pt x="42018" y="5009"/>
                  </a:lnTo>
                  <a:lnTo>
                    <a:pt x="43174" y="5374"/>
                  </a:lnTo>
                  <a:lnTo>
                    <a:pt x="44289" y="5759"/>
                  </a:lnTo>
                  <a:lnTo>
                    <a:pt x="45364" y="6145"/>
                  </a:lnTo>
                  <a:lnTo>
                    <a:pt x="46398" y="6571"/>
                  </a:lnTo>
                  <a:lnTo>
                    <a:pt x="47372" y="6996"/>
                  </a:lnTo>
                  <a:lnTo>
                    <a:pt x="48304" y="7443"/>
                  </a:lnTo>
                  <a:lnTo>
                    <a:pt x="49197" y="7889"/>
                  </a:lnTo>
                  <a:lnTo>
                    <a:pt x="50048" y="8335"/>
                  </a:lnTo>
                  <a:lnTo>
                    <a:pt x="50859" y="8781"/>
                  </a:lnTo>
                  <a:lnTo>
                    <a:pt x="51630" y="9247"/>
                  </a:lnTo>
                  <a:lnTo>
                    <a:pt x="52360" y="9694"/>
                  </a:lnTo>
                  <a:lnTo>
                    <a:pt x="53050" y="10140"/>
                  </a:lnTo>
                  <a:lnTo>
                    <a:pt x="53678" y="10586"/>
                  </a:lnTo>
                  <a:lnTo>
                    <a:pt x="54287" y="11032"/>
                  </a:lnTo>
                  <a:lnTo>
                    <a:pt x="54854" y="11458"/>
                  </a:lnTo>
                  <a:lnTo>
                    <a:pt x="55361" y="11863"/>
                  </a:lnTo>
                  <a:lnTo>
                    <a:pt x="55848" y="12269"/>
                  </a:lnTo>
                  <a:lnTo>
                    <a:pt x="56680" y="12999"/>
                  </a:lnTo>
                  <a:lnTo>
                    <a:pt x="57369" y="13648"/>
                  </a:lnTo>
                  <a:lnTo>
                    <a:pt x="57896" y="14175"/>
                  </a:lnTo>
                  <a:lnTo>
                    <a:pt x="58261" y="14581"/>
                  </a:lnTo>
                  <a:lnTo>
                    <a:pt x="58565" y="14925"/>
                  </a:lnTo>
                  <a:lnTo>
                    <a:pt x="79412" y="14784"/>
                  </a:lnTo>
                  <a:lnTo>
                    <a:pt x="78601" y="14297"/>
                  </a:lnTo>
                  <a:lnTo>
                    <a:pt x="77628" y="13729"/>
                  </a:lnTo>
                  <a:lnTo>
                    <a:pt x="76310" y="12979"/>
                  </a:lnTo>
                  <a:lnTo>
                    <a:pt x="74687" y="12086"/>
                  </a:lnTo>
                  <a:lnTo>
                    <a:pt x="72801" y="11093"/>
                  </a:lnTo>
                  <a:lnTo>
                    <a:pt x="70652" y="9977"/>
                  </a:lnTo>
                  <a:lnTo>
                    <a:pt x="68299" y="8822"/>
                  </a:lnTo>
                  <a:lnTo>
                    <a:pt x="67042" y="8233"/>
                  </a:lnTo>
                  <a:lnTo>
                    <a:pt x="65744" y="7625"/>
                  </a:lnTo>
                  <a:lnTo>
                    <a:pt x="64426" y="7017"/>
                  </a:lnTo>
                  <a:lnTo>
                    <a:pt x="63047" y="6429"/>
                  </a:lnTo>
                  <a:lnTo>
                    <a:pt x="61648" y="5841"/>
                  </a:lnTo>
                  <a:lnTo>
                    <a:pt x="60228" y="5252"/>
                  </a:lnTo>
                  <a:lnTo>
                    <a:pt x="58789" y="4685"/>
                  </a:lnTo>
                  <a:lnTo>
                    <a:pt x="57308" y="4137"/>
                  </a:lnTo>
                  <a:lnTo>
                    <a:pt x="55828" y="3590"/>
                  </a:lnTo>
                  <a:lnTo>
                    <a:pt x="54327" y="3083"/>
                  </a:lnTo>
                  <a:lnTo>
                    <a:pt x="52827" y="2616"/>
                  </a:lnTo>
                  <a:lnTo>
                    <a:pt x="51306" y="2170"/>
                  </a:lnTo>
                  <a:lnTo>
                    <a:pt x="49805" y="1744"/>
                  </a:lnTo>
                  <a:lnTo>
                    <a:pt x="48284" y="1379"/>
                  </a:lnTo>
                  <a:lnTo>
                    <a:pt x="46783" y="1034"/>
                  </a:lnTo>
                  <a:lnTo>
                    <a:pt x="45303" y="751"/>
                  </a:lnTo>
                  <a:lnTo>
                    <a:pt x="44370" y="588"/>
                  </a:lnTo>
                  <a:lnTo>
                    <a:pt x="43437" y="467"/>
                  </a:lnTo>
                  <a:lnTo>
                    <a:pt x="42484" y="345"/>
                  </a:lnTo>
                  <a:lnTo>
                    <a:pt x="41531" y="244"/>
                  </a:lnTo>
                  <a:lnTo>
                    <a:pt x="40578" y="162"/>
                  </a:lnTo>
                  <a:lnTo>
                    <a:pt x="39625" y="102"/>
                  </a:lnTo>
                  <a:lnTo>
                    <a:pt x="38652" y="41"/>
                  </a:lnTo>
                  <a:lnTo>
                    <a:pt x="37698" y="21"/>
                  </a:lnTo>
                  <a:lnTo>
                    <a:pt x="36725" y="0"/>
                  </a:lnTo>
                  <a:close/>
                </a:path>
              </a:pathLst>
            </a:custGeom>
            <a:solidFill>
              <a:srgbClr val="009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2;p33">
              <a:extLst>
                <a:ext uri="{FF2B5EF4-FFF2-40B4-BE49-F238E27FC236}">
                  <a16:creationId xmlns:a16="http://schemas.microsoft.com/office/drawing/2014/main" id="{55DEBAE2-3F3D-7BFF-24E2-38F3CE1C83B4}"/>
                </a:ext>
              </a:extLst>
            </p:cNvPr>
            <p:cNvSpPr/>
            <p:nvPr/>
          </p:nvSpPr>
          <p:spPr>
            <a:xfrm>
              <a:off x="5838496" y="2832374"/>
              <a:ext cx="279652" cy="322097"/>
            </a:xfrm>
            <a:custGeom>
              <a:avLst/>
              <a:gdLst/>
              <a:ahLst/>
              <a:cxnLst/>
              <a:rect l="l" t="t" r="r" b="b"/>
              <a:pathLst>
                <a:path w="18171" h="20929" extrusionOk="0">
                  <a:moveTo>
                    <a:pt x="9247" y="0"/>
                  </a:moveTo>
                  <a:lnTo>
                    <a:pt x="9004" y="21"/>
                  </a:lnTo>
                  <a:lnTo>
                    <a:pt x="8781" y="81"/>
                  </a:lnTo>
                  <a:lnTo>
                    <a:pt x="8538" y="183"/>
                  </a:lnTo>
                  <a:lnTo>
                    <a:pt x="771" y="4421"/>
                  </a:lnTo>
                  <a:lnTo>
                    <a:pt x="629" y="4502"/>
                  </a:lnTo>
                  <a:lnTo>
                    <a:pt x="487" y="4604"/>
                  </a:lnTo>
                  <a:lnTo>
                    <a:pt x="365" y="4725"/>
                  </a:lnTo>
                  <a:lnTo>
                    <a:pt x="264" y="4867"/>
                  </a:lnTo>
                  <a:lnTo>
                    <a:pt x="183" y="5009"/>
                  </a:lnTo>
                  <a:lnTo>
                    <a:pt x="102" y="5151"/>
                  </a:lnTo>
                  <a:lnTo>
                    <a:pt x="61" y="5313"/>
                  </a:lnTo>
                  <a:lnTo>
                    <a:pt x="20" y="5476"/>
                  </a:lnTo>
                  <a:lnTo>
                    <a:pt x="0" y="5638"/>
                  </a:lnTo>
                  <a:lnTo>
                    <a:pt x="0" y="5820"/>
                  </a:lnTo>
                  <a:lnTo>
                    <a:pt x="20" y="5983"/>
                  </a:lnTo>
                  <a:lnTo>
                    <a:pt x="61" y="6145"/>
                  </a:lnTo>
                  <a:lnTo>
                    <a:pt x="122" y="6307"/>
                  </a:lnTo>
                  <a:lnTo>
                    <a:pt x="203" y="6449"/>
                  </a:lnTo>
                  <a:lnTo>
                    <a:pt x="284" y="6591"/>
                  </a:lnTo>
                  <a:lnTo>
                    <a:pt x="406" y="6733"/>
                  </a:lnTo>
                  <a:lnTo>
                    <a:pt x="13323" y="20462"/>
                  </a:lnTo>
                  <a:lnTo>
                    <a:pt x="13445" y="20583"/>
                  </a:lnTo>
                  <a:lnTo>
                    <a:pt x="13567" y="20664"/>
                  </a:lnTo>
                  <a:lnTo>
                    <a:pt x="13688" y="20746"/>
                  </a:lnTo>
                  <a:lnTo>
                    <a:pt x="13830" y="20806"/>
                  </a:lnTo>
                  <a:lnTo>
                    <a:pt x="13972" y="20867"/>
                  </a:lnTo>
                  <a:lnTo>
                    <a:pt x="14114" y="20908"/>
                  </a:lnTo>
                  <a:lnTo>
                    <a:pt x="14256" y="20928"/>
                  </a:lnTo>
                  <a:lnTo>
                    <a:pt x="14540" y="20928"/>
                  </a:lnTo>
                  <a:lnTo>
                    <a:pt x="14662" y="20908"/>
                  </a:lnTo>
                  <a:lnTo>
                    <a:pt x="14804" y="20867"/>
                  </a:lnTo>
                  <a:lnTo>
                    <a:pt x="14925" y="20827"/>
                  </a:lnTo>
                  <a:lnTo>
                    <a:pt x="15067" y="20766"/>
                  </a:lnTo>
                  <a:lnTo>
                    <a:pt x="15189" y="20705"/>
                  </a:lnTo>
                  <a:lnTo>
                    <a:pt x="15311" y="20624"/>
                  </a:lnTo>
                  <a:lnTo>
                    <a:pt x="15412" y="20523"/>
                  </a:lnTo>
                  <a:lnTo>
                    <a:pt x="15514" y="20421"/>
                  </a:lnTo>
                  <a:lnTo>
                    <a:pt x="15615" y="20299"/>
                  </a:lnTo>
                  <a:lnTo>
                    <a:pt x="15676" y="20178"/>
                  </a:lnTo>
                  <a:lnTo>
                    <a:pt x="15757" y="20056"/>
                  </a:lnTo>
                  <a:lnTo>
                    <a:pt x="15797" y="19914"/>
                  </a:lnTo>
                  <a:lnTo>
                    <a:pt x="15838" y="19772"/>
                  </a:lnTo>
                  <a:lnTo>
                    <a:pt x="15858" y="19651"/>
                  </a:lnTo>
                  <a:lnTo>
                    <a:pt x="15879" y="19509"/>
                  </a:lnTo>
                  <a:lnTo>
                    <a:pt x="15879" y="19367"/>
                  </a:lnTo>
                  <a:lnTo>
                    <a:pt x="15858" y="19225"/>
                  </a:lnTo>
                  <a:lnTo>
                    <a:pt x="15838" y="19083"/>
                  </a:lnTo>
                  <a:lnTo>
                    <a:pt x="15777" y="18941"/>
                  </a:lnTo>
                  <a:lnTo>
                    <a:pt x="15737" y="18799"/>
                  </a:lnTo>
                  <a:lnTo>
                    <a:pt x="15656" y="18677"/>
                  </a:lnTo>
                  <a:lnTo>
                    <a:pt x="15574" y="18555"/>
                  </a:lnTo>
                  <a:lnTo>
                    <a:pt x="15473" y="18434"/>
                  </a:lnTo>
                  <a:lnTo>
                    <a:pt x="3853" y="6084"/>
                  </a:lnTo>
                  <a:lnTo>
                    <a:pt x="8923" y="3326"/>
                  </a:lnTo>
                  <a:lnTo>
                    <a:pt x="15574" y="10829"/>
                  </a:lnTo>
                  <a:lnTo>
                    <a:pt x="15676" y="10951"/>
                  </a:lnTo>
                  <a:lnTo>
                    <a:pt x="15797" y="11032"/>
                  </a:lnTo>
                  <a:lnTo>
                    <a:pt x="15919" y="11113"/>
                  </a:lnTo>
                  <a:lnTo>
                    <a:pt x="16041" y="11194"/>
                  </a:lnTo>
                  <a:lnTo>
                    <a:pt x="16183" y="11235"/>
                  </a:lnTo>
                  <a:lnTo>
                    <a:pt x="16325" y="11275"/>
                  </a:lnTo>
                  <a:lnTo>
                    <a:pt x="16446" y="11316"/>
                  </a:lnTo>
                  <a:lnTo>
                    <a:pt x="16588" y="11336"/>
                  </a:lnTo>
                  <a:lnTo>
                    <a:pt x="16730" y="11336"/>
                  </a:lnTo>
                  <a:lnTo>
                    <a:pt x="16872" y="11316"/>
                  </a:lnTo>
                  <a:lnTo>
                    <a:pt x="17014" y="11296"/>
                  </a:lnTo>
                  <a:lnTo>
                    <a:pt x="17156" y="11255"/>
                  </a:lnTo>
                  <a:lnTo>
                    <a:pt x="17298" y="11194"/>
                  </a:lnTo>
                  <a:lnTo>
                    <a:pt x="17420" y="11133"/>
                  </a:lnTo>
                  <a:lnTo>
                    <a:pt x="17541" y="11052"/>
                  </a:lnTo>
                  <a:lnTo>
                    <a:pt x="17663" y="10951"/>
                  </a:lnTo>
                  <a:lnTo>
                    <a:pt x="17765" y="10850"/>
                  </a:lnTo>
                  <a:lnTo>
                    <a:pt x="17866" y="10728"/>
                  </a:lnTo>
                  <a:lnTo>
                    <a:pt x="17947" y="10626"/>
                  </a:lnTo>
                  <a:lnTo>
                    <a:pt x="18008" y="10484"/>
                  </a:lnTo>
                  <a:lnTo>
                    <a:pt x="18069" y="10363"/>
                  </a:lnTo>
                  <a:lnTo>
                    <a:pt x="18109" y="10221"/>
                  </a:lnTo>
                  <a:lnTo>
                    <a:pt x="18150" y="10079"/>
                  </a:lnTo>
                  <a:lnTo>
                    <a:pt x="18150" y="9937"/>
                  </a:lnTo>
                  <a:lnTo>
                    <a:pt x="18170" y="9795"/>
                  </a:lnTo>
                  <a:lnTo>
                    <a:pt x="18150" y="9653"/>
                  </a:lnTo>
                  <a:lnTo>
                    <a:pt x="18130" y="9511"/>
                  </a:lnTo>
                  <a:lnTo>
                    <a:pt x="18089" y="9389"/>
                  </a:lnTo>
                  <a:lnTo>
                    <a:pt x="18028" y="9247"/>
                  </a:lnTo>
                  <a:lnTo>
                    <a:pt x="17967" y="9106"/>
                  </a:lnTo>
                  <a:lnTo>
                    <a:pt x="17886" y="8984"/>
                  </a:lnTo>
                  <a:lnTo>
                    <a:pt x="17785" y="8882"/>
                  </a:lnTo>
                  <a:lnTo>
                    <a:pt x="10342" y="487"/>
                  </a:lnTo>
                  <a:lnTo>
                    <a:pt x="10160" y="325"/>
                  </a:lnTo>
                  <a:lnTo>
                    <a:pt x="9957" y="183"/>
                  </a:lnTo>
                  <a:lnTo>
                    <a:pt x="9734" y="81"/>
                  </a:lnTo>
                  <a:lnTo>
                    <a:pt x="9491" y="21"/>
                  </a:lnTo>
                  <a:lnTo>
                    <a:pt x="92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3;p33">
              <a:extLst>
                <a:ext uri="{FF2B5EF4-FFF2-40B4-BE49-F238E27FC236}">
                  <a16:creationId xmlns:a16="http://schemas.microsoft.com/office/drawing/2014/main" id="{4AAF83A8-A909-51C2-F846-F8D3250B3790}"/>
                </a:ext>
              </a:extLst>
            </p:cNvPr>
            <p:cNvSpPr/>
            <p:nvPr/>
          </p:nvSpPr>
          <p:spPr>
            <a:xfrm>
              <a:off x="6084736" y="2826757"/>
              <a:ext cx="2488317" cy="270910"/>
            </a:xfrm>
            <a:custGeom>
              <a:avLst/>
              <a:gdLst/>
              <a:ahLst/>
              <a:cxnLst/>
              <a:rect l="l" t="t" r="r" b="b"/>
              <a:pathLst>
                <a:path w="161684" h="17603" extrusionOk="0">
                  <a:moveTo>
                    <a:pt x="5374" y="0"/>
                  </a:moveTo>
                  <a:lnTo>
                    <a:pt x="5090" y="21"/>
                  </a:lnTo>
                  <a:lnTo>
                    <a:pt x="4806" y="61"/>
                  </a:lnTo>
                  <a:lnTo>
                    <a:pt x="4522" y="122"/>
                  </a:lnTo>
                  <a:lnTo>
                    <a:pt x="4259" y="183"/>
                  </a:lnTo>
                  <a:lnTo>
                    <a:pt x="3995" y="264"/>
                  </a:lnTo>
                  <a:lnTo>
                    <a:pt x="3732" y="345"/>
                  </a:lnTo>
                  <a:lnTo>
                    <a:pt x="3468" y="446"/>
                  </a:lnTo>
                  <a:lnTo>
                    <a:pt x="3204" y="568"/>
                  </a:lnTo>
                  <a:lnTo>
                    <a:pt x="2961" y="690"/>
                  </a:lnTo>
                  <a:lnTo>
                    <a:pt x="2738" y="811"/>
                  </a:lnTo>
                  <a:lnTo>
                    <a:pt x="2495" y="974"/>
                  </a:lnTo>
                  <a:lnTo>
                    <a:pt x="2271" y="1136"/>
                  </a:lnTo>
                  <a:lnTo>
                    <a:pt x="2069" y="1298"/>
                  </a:lnTo>
                  <a:lnTo>
                    <a:pt x="1866" y="1481"/>
                  </a:lnTo>
                  <a:lnTo>
                    <a:pt x="1663" y="1663"/>
                  </a:lnTo>
                  <a:lnTo>
                    <a:pt x="1481" y="1866"/>
                  </a:lnTo>
                  <a:lnTo>
                    <a:pt x="1298" y="2069"/>
                  </a:lnTo>
                  <a:lnTo>
                    <a:pt x="1136" y="2272"/>
                  </a:lnTo>
                  <a:lnTo>
                    <a:pt x="974" y="2495"/>
                  </a:lnTo>
                  <a:lnTo>
                    <a:pt x="811" y="2738"/>
                  </a:lnTo>
                  <a:lnTo>
                    <a:pt x="690" y="2961"/>
                  </a:lnTo>
                  <a:lnTo>
                    <a:pt x="568" y="3204"/>
                  </a:lnTo>
                  <a:lnTo>
                    <a:pt x="446" y="3468"/>
                  </a:lnTo>
                  <a:lnTo>
                    <a:pt x="345" y="3732"/>
                  </a:lnTo>
                  <a:lnTo>
                    <a:pt x="264" y="3995"/>
                  </a:lnTo>
                  <a:lnTo>
                    <a:pt x="183" y="4259"/>
                  </a:lnTo>
                  <a:lnTo>
                    <a:pt x="122" y="4522"/>
                  </a:lnTo>
                  <a:lnTo>
                    <a:pt x="61" y="4806"/>
                  </a:lnTo>
                  <a:lnTo>
                    <a:pt x="21" y="5090"/>
                  </a:lnTo>
                  <a:lnTo>
                    <a:pt x="0" y="5374"/>
                  </a:lnTo>
                  <a:lnTo>
                    <a:pt x="0" y="5678"/>
                  </a:lnTo>
                  <a:lnTo>
                    <a:pt x="0" y="11924"/>
                  </a:lnTo>
                  <a:lnTo>
                    <a:pt x="0" y="12228"/>
                  </a:lnTo>
                  <a:lnTo>
                    <a:pt x="21" y="12512"/>
                  </a:lnTo>
                  <a:lnTo>
                    <a:pt x="61" y="12796"/>
                  </a:lnTo>
                  <a:lnTo>
                    <a:pt x="122" y="13060"/>
                  </a:lnTo>
                  <a:lnTo>
                    <a:pt x="183" y="13344"/>
                  </a:lnTo>
                  <a:lnTo>
                    <a:pt x="264" y="13607"/>
                  </a:lnTo>
                  <a:lnTo>
                    <a:pt x="345" y="13871"/>
                  </a:lnTo>
                  <a:lnTo>
                    <a:pt x="446" y="14135"/>
                  </a:lnTo>
                  <a:lnTo>
                    <a:pt x="568" y="14378"/>
                  </a:lnTo>
                  <a:lnTo>
                    <a:pt x="690" y="14621"/>
                  </a:lnTo>
                  <a:lnTo>
                    <a:pt x="811" y="14865"/>
                  </a:lnTo>
                  <a:lnTo>
                    <a:pt x="974" y="15108"/>
                  </a:lnTo>
                  <a:lnTo>
                    <a:pt x="1136" y="15331"/>
                  </a:lnTo>
                  <a:lnTo>
                    <a:pt x="1298" y="15534"/>
                  </a:lnTo>
                  <a:lnTo>
                    <a:pt x="1481" y="15737"/>
                  </a:lnTo>
                  <a:lnTo>
                    <a:pt x="1663" y="15939"/>
                  </a:lnTo>
                  <a:lnTo>
                    <a:pt x="1866" y="16122"/>
                  </a:lnTo>
                  <a:lnTo>
                    <a:pt x="2069" y="16305"/>
                  </a:lnTo>
                  <a:lnTo>
                    <a:pt x="2271" y="16467"/>
                  </a:lnTo>
                  <a:lnTo>
                    <a:pt x="2495" y="16629"/>
                  </a:lnTo>
                  <a:lnTo>
                    <a:pt x="2738" y="16771"/>
                  </a:lnTo>
                  <a:lnTo>
                    <a:pt x="2961" y="16913"/>
                  </a:lnTo>
                  <a:lnTo>
                    <a:pt x="3204" y="17035"/>
                  </a:lnTo>
                  <a:lnTo>
                    <a:pt x="3468" y="17156"/>
                  </a:lnTo>
                  <a:lnTo>
                    <a:pt x="3732" y="17258"/>
                  </a:lnTo>
                  <a:lnTo>
                    <a:pt x="3995" y="17339"/>
                  </a:lnTo>
                  <a:lnTo>
                    <a:pt x="4259" y="17420"/>
                  </a:lnTo>
                  <a:lnTo>
                    <a:pt x="4522" y="17481"/>
                  </a:lnTo>
                  <a:lnTo>
                    <a:pt x="4806" y="17542"/>
                  </a:lnTo>
                  <a:lnTo>
                    <a:pt x="5090" y="17562"/>
                  </a:lnTo>
                  <a:lnTo>
                    <a:pt x="5374" y="17602"/>
                  </a:lnTo>
                  <a:lnTo>
                    <a:pt x="156310" y="17602"/>
                  </a:lnTo>
                  <a:lnTo>
                    <a:pt x="156594" y="17562"/>
                  </a:lnTo>
                  <a:lnTo>
                    <a:pt x="156878" y="17542"/>
                  </a:lnTo>
                  <a:lnTo>
                    <a:pt x="157162" y="17481"/>
                  </a:lnTo>
                  <a:lnTo>
                    <a:pt x="157446" y="17420"/>
                  </a:lnTo>
                  <a:lnTo>
                    <a:pt x="157709" y="17339"/>
                  </a:lnTo>
                  <a:lnTo>
                    <a:pt x="157973" y="17258"/>
                  </a:lnTo>
                  <a:lnTo>
                    <a:pt x="158237" y="17156"/>
                  </a:lnTo>
                  <a:lnTo>
                    <a:pt x="158480" y="17035"/>
                  </a:lnTo>
                  <a:lnTo>
                    <a:pt x="158723" y="16913"/>
                  </a:lnTo>
                  <a:lnTo>
                    <a:pt x="158967" y="16771"/>
                  </a:lnTo>
                  <a:lnTo>
                    <a:pt x="159190" y="16629"/>
                  </a:lnTo>
                  <a:lnTo>
                    <a:pt x="159413" y="16467"/>
                  </a:lnTo>
                  <a:lnTo>
                    <a:pt x="159636" y="16305"/>
                  </a:lnTo>
                  <a:lnTo>
                    <a:pt x="159839" y="16122"/>
                  </a:lnTo>
                  <a:lnTo>
                    <a:pt x="160021" y="15939"/>
                  </a:lnTo>
                  <a:lnTo>
                    <a:pt x="160224" y="15737"/>
                  </a:lnTo>
                  <a:lnTo>
                    <a:pt x="160406" y="15534"/>
                  </a:lnTo>
                  <a:lnTo>
                    <a:pt x="160569" y="15331"/>
                  </a:lnTo>
                  <a:lnTo>
                    <a:pt x="160731" y="15108"/>
                  </a:lnTo>
                  <a:lnTo>
                    <a:pt x="160873" y="14865"/>
                  </a:lnTo>
                  <a:lnTo>
                    <a:pt x="161015" y="14621"/>
                  </a:lnTo>
                  <a:lnTo>
                    <a:pt x="161136" y="14378"/>
                  </a:lnTo>
                  <a:lnTo>
                    <a:pt x="161238" y="14135"/>
                  </a:lnTo>
                  <a:lnTo>
                    <a:pt x="161339" y="13871"/>
                  </a:lnTo>
                  <a:lnTo>
                    <a:pt x="161441" y="13607"/>
                  </a:lnTo>
                  <a:lnTo>
                    <a:pt x="161522" y="13344"/>
                  </a:lnTo>
                  <a:lnTo>
                    <a:pt x="161583" y="13060"/>
                  </a:lnTo>
                  <a:lnTo>
                    <a:pt x="161623" y="12796"/>
                  </a:lnTo>
                  <a:lnTo>
                    <a:pt x="161664" y="12512"/>
                  </a:lnTo>
                  <a:lnTo>
                    <a:pt x="161684" y="12228"/>
                  </a:lnTo>
                  <a:lnTo>
                    <a:pt x="161684" y="11924"/>
                  </a:lnTo>
                  <a:lnTo>
                    <a:pt x="161684" y="5678"/>
                  </a:lnTo>
                  <a:lnTo>
                    <a:pt x="161684" y="5374"/>
                  </a:lnTo>
                  <a:lnTo>
                    <a:pt x="161664" y="5090"/>
                  </a:lnTo>
                  <a:lnTo>
                    <a:pt x="161623" y="4806"/>
                  </a:lnTo>
                  <a:lnTo>
                    <a:pt x="161583" y="4522"/>
                  </a:lnTo>
                  <a:lnTo>
                    <a:pt x="161522" y="4259"/>
                  </a:lnTo>
                  <a:lnTo>
                    <a:pt x="161441" y="3995"/>
                  </a:lnTo>
                  <a:lnTo>
                    <a:pt x="161339" y="3732"/>
                  </a:lnTo>
                  <a:lnTo>
                    <a:pt x="161238" y="3468"/>
                  </a:lnTo>
                  <a:lnTo>
                    <a:pt x="161136" y="3204"/>
                  </a:lnTo>
                  <a:lnTo>
                    <a:pt x="161015" y="2961"/>
                  </a:lnTo>
                  <a:lnTo>
                    <a:pt x="160873" y="2738"/>
                  </a:lnTo>
                  <a:lnTo>
                    <a:pt x="160731" y="2495"/>
                  </a:lnTo>
                  <a:lnTo>
                    <a:pt x="160569" y="2272"/>
                  </a:lnTo>
                  <a:lnTo>
                    <a:pt x="160406" y="2069"/>
                  </a:lnTo>
                  <a:lnTo>
                    <a:pt x="160224" y="1866"/>
                  </a:lnTo>
                  <a:lnTo>
                    <a:pt x="160021" y="1663"/>
                  </a:lnTo>
                  <a:lnTo>
                    <a:pt x="159839" y="1481"/>
                  </a:lnTo>
                  <a:lnTo>
                    <a:pt x="159636" y="1298"/>
                  </a:lnTo>
                  <a:lnTo>
                    <a:pt x="159413" y="1136"/>
                  </a:lnTo>
                  <a:lnTo>
                    <a:pt x="159190" y="974"/>
                  </a:lnTo>
                  <a:lnTo>
                    <a:pt x="158967" y="811"/>
                  </a:lnTo>
                  <a:lnTo>
                    <a:pt x="158723" y="690"/>
                  </a:lnTo>
                  <a:lnTo>
                    <a:pt x="158480" y="568"/>
                  </a:lnTo>
                  <a:lnTo>
                    <a:pt x="158237" y="446"/>
                  </a:lnTo>
                  <a:lnTo>
                    <a:pt x="157973" y="345"/>
                  </a:lnTo>
                  <a:lnTo>
                    <a:pt x="157709" y="264"/>
                  </a:lnTo>
                  <a:lnTo>
                    <a:pt x="157446" y="183"/>
                  </a:lnTo>
                  <a:lnTo>
                    <a:pt x="157162" y="122"/>
                  </a:lnTo>
                  <a:lnTo>
                    <a:pt x="156878" y="61"/>
                  </a:lnTo>
                  <a:lnTo>
                    <a:pt x="156594" y="21"/>
                  </a:lnTo>
                  <a:lnTo>
                    <a:pt x="156310" y="0"/>
                  </a:lnTo>
                  <a:close/>
                </a:path>
              </a:pathLst>
            </a:custGeom>
            <a:solidFill>
              <a:srgbClr val="009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04;p33">
              <a:extLst>
                <a:ext uri="{FF2B5EF4-FFF2-40B4-BE49-F238E27FC236}">
                  <a16:creationId xmlns:a16="http://schemas.microsoft.com/office/drawing/2014/main" id="{D0745A63-9525-64E4-1937-435AB5DC5E5D}"/>
                </a:ext>
              </a:extLst>
            </p:cNvPr>
            <p:cNvSpPr/>
            <p:nvPr/>
          </p:nvSpPr>
          <p:spPr>
            <a:xfrm>
              <a:off x="5992350" y="2962204"/>
              <a:ext cx="2673397" cy="235959"/>
            </a:xfrm>
            <a:custGeom>
              <a:avLst/>
              <a:gdLst/>
              <a:ahLst/>
              <a:cxnLst/>
              <a:rect l="l" t="t" r="r" b="b"/>
              <a:pathLst>
                <a:path w="173710" h="15332" extrusionOk="0">
                  <a:moveTo>
                    <a:pt x="5375" y="0"/>
                  </a:moveTo>
                  <a:lnTo>
                    <a:pt x="5091" y="21"/>
                  </a:lnTo>
                  <a:lnTo>
                    <a:pt x="4807" y="61"/>
                  </a:lnTo>
                  <a:lnTo>
                    <a:pt x="4523" y="122"/>
                  </a:lnTo>
                  <a:lnTo>
                    <a:pt x="4239" y="183"/>
                  </a:lnTo>
                  <a:lnTo>
                    <a:pt x="3975" y="264"/>
                  </a:lnTo>
                  <a:lnTo>
                    <a:pt x="3712" y="345"/>
                  </a:lnTo>
                  <a:lnTo>
                    <a:pt x="3448" y="446"/>
                  </a:lnTo>
                  <a:lnTo>
                    <a:pt x="3205" y="568"/>
                  </a:lnTo>
                  <a:lnTo>
                    <a:pt x="2961" y="690"/>
                  </a:lnTo>
                  <a:lnTo>
                    <a:pt x="2718" y="811"/>
                  </a:lnTo>
                  <a:lnTo>
                    <a:pt x="2495" y="974"/>
                  </a:lnTo>
                  <a:lnTo>
                    <a:pt x="2272" y="1136"/>
                  </a:lnTo>
                  <a:lnTo>
                    <a:pt x="2049" y="1298"/>
                  </a:lnTo>
                  <a:lnTo>
                    <a:pt x="1846" y="1481"/>
                  </a:lnTo>
                  <a:lnTo>
                    <a:pt x="1664" y="1663"/>
                  </a:lnTo>
                  <a:lnTo>
                    <a:pt x="1461" y="1866"/>
                  </a:lnTo>
                  <a:lnTo>
                    <a:pt x="1278" y="2069"/>
                  </a:lnTo>
                  <a:lnTo>
                    <a:pt x="1116" y="2272"/>
                  </a:lnTo>
                  <a:lnTo>
                    <a:pt x="954" y="2495"/>
                  </a:lnTo>
                  <a:lnTo>
                    <a:pt x="812" y="2738"/>
                  </a:lnTo>
                  <a:lnTo>
                    <a:pt x="670" y="2961"/>
                  </a:lnTo>
                  <a:lnTo>
                    <a:pt x="548" y="3204"/>
                  </a:lnTo>
                  <a:lnTo>
                    <a:pt x="447" y="3468"/>
                  </a:lnTo>
                  <a:lnTo>
                    <a:pt x="345" y="3732"/>
                  </a:lnTo>
                  <a:lnTo>
                    <a:pt x="244" y="3995"/>
                  </a:lnTo>
                  <a:lnTo>
                    <a:pt x="163" y="4259"/>
                  </a:lnTo>
                  <a:lnTo>
                    <a:pt x="102" y="4523"/>
                  </a:lnTo>
                  <a:lnTo>
                    <a:pt x="62" y="4806"/>
                  </a:lnTo>
                  <a:lnTo>
                    <a:pt x="21" y="5090"/>
                  </a:lnTo>
                  <a:lnTo>
                    <a:pt x="1" y="5374"/>
                  </a:lnTo>
                  <a:lnTo>
                    <a:pt x="1" y="5678"/>
                  </a:lnTo>
                  <a:lnTo>
                    <a:pt x="1" y="9653"/>
                  </a:lnTo>
                  <a:lnTo>
                    <a:pt x="1" y="9937"/>
                  </a:lnTo>
                  <a:lnTo>
                    <a:pt x="21" y="10241"/>
                  </a:lnTo>
                  <a:lnTo>
                    <a:pt x="62" y="10525"/>
                  </a:lnTo>
                  <a:lnTo>
                    <a:pt x="102" y="10789"/>
                  </a:lnTo>
                  <a:lnTo>
                    <a:pt x="163" y="11073"/>
                  </a:lnTo>
                  <a:lnTo>
                    <a:pt x="244" y="11336"/>
                  </a:lnTo>
                  <a:lnTo>
                    <a:pt x="345" y="11600"/>
                  </a:lnTo>
                  <a:lnTo>
                    <a:pt x="447" y="11863"/>
                  </a:lnTo>
                  <a:lnTo>
                    <a:pt x="548" y="12107"/>
                  </a:lnTo>
                  <a:lnTo>
                    <a:pt x="670" y="12350"/>
                  </a:lnTo>
                  <a:lnTo>
                    <a:pt x="812" y="12594"/>
                  </a:lnTo>
                  <a:lnTo>
                    <a:pt x="954" y="12817"/>
                  </a:lnTo>
                  <a:lnTo>
                    <a:pt x="1116" y="13040"/>
                  </a:lnTo>
                  <a:lnTo>
                    <a:pt x="1278" y="13263"/>
                  </a:lnTo>
                  <a:lnTo>
                    <a:pt x="1461" y="13465"/>
                  </a:lnTo>
                  <a:lnTo>
                    <a:pt x="1664" y="13668"/>
                  </a:lnTo>
                  <a:lnTo>
                    <a:pt x="1846" y="13851"/>
                  </a:lnTo>
                  <a:lnTo>
                    <a:pt x="2049" y="14033"/>
                  </a:lnTo>
                  <a:lnTo>
                    <a:pt x="2272" y="14196"/>
                  </a:lnTo>
                  <a:lnTo>
                    <a:pt x="2495" y="14358"/>
                  </a:lnTo>
                  <a:lnTo>
                    <a:pt x="2718" y="14500"/>
                  </a:lnTo>
                  <a:lnTo>
                    <a:pt x="2961" y="14642"/>
                  </a:lnTo>
                  <a:lnTo>
                    <a:pt x="3205" y="14763"/>
                  </a:lnTo>
                  <a:lnTo>
                    <a:pt x="3448" y="14885"/>
                  </a:lnTo>
                  <a:lnTo>
                    <a:pt x="3712" y="14986"/>
                  </a:lnTo>
                  <a:lnTo>
                    <a:pt x="3975" y="15068"/>
                  </a:lnTo>
                  <a:lnTo>
                    <a:pt x="4239" y="15149"/>
                  </a:lnTo>
                  <a:lnTo>
                    <a:pt x="4523" y="15209"/>
                  </a:lnTo>
                  <a:lnTo>
                    <a:pt x="4807" y="15270"/>
                  </a:lnTo>
                  <a:lnTo>
                    <a:pt x="5091" y="15291"/>
                  </a:lnTo>
                  <a:lnTo>
                    <a:pt x="5375" y="15311"/>
                  </a:lnTo>
                  <a:lnTo>
                    <a:pt x="5659" y="15331"/>
                  </a:lnTo>
                  <a:lnTo>
                    <a:pt x="168032" y="15331"/>
                  </a:lnTo>
                  <a:lnTo>
                    <a:pt x="168316" y="15311"/>
                  </a:lnTo>
                  <a:lnTo>
                    <a:pt x="168620" y="15291"/>
                  </a:lnTo>
                  <a:lnTo>
                    <a:pt x="168904" y="15270"/>
                  </a:lnTo>
                  <a:lnTo>
                    <a:pt x="169167" y="15209"/>
                  </a:lnTo>
                  <a:lnTo>
                    <a:pt x="169451" y="15149"/>
                  </a:lnTo>
                  <a:lnTo>
                    <a:pt x="169715" y="15068"/>
                  </a:lnTo>
                  <a:lnTo>
                    <a:pt x="169978" y="14986"/>
                  </a:lnTo>
                  <a:lnTo>
                    <a:pt x="170242" y="14885"/>
                  </a:lnTo>
                  <a:lnTo>
                    <a:pt x="170485" y="14763"/>
                  </a:lnTo>
                  <a:lnTo>
                    <a:pt x="170729" y="14642"/>
                  </a:lnTo>
                  <a:lnTo>
                    <a:pt x="170972" y="14500"/>
                  </a:lnTo>
                  <a:lnTo>
                    <a:pt x="171195" y="14358"/>
                  </a:lnTo>
                  <a:lnTo>
                    <a:pt x="171418" y="14196"/>
                  </a:lnTo>
                  <a:lnTo>
                    <a:pt x="171641" y="14033"/>
                  </a:lnTo>
                  <a:lnTo>
                    <a:pt x="171844" y="13851"/>
                  </a:lnTo>
                  <a:lnTo>
                    <a:pt x="172047" y="13668"/>
                  </a:lnTo>
                  <a:lnTo>
                    <a:pt x="172229" y="13465"/>
                  </a:lnTo>
                  <a:lnTo>
                    <a:pt x="172412" y="13263"/>
                  </a:lnTo>
                  <a:lnTo>
                    <a:pt x="172574" y="13040"/>
                  </a:lnTo>
                  <a:lnTo>
                    <a:pt x="172736" y="12817"/>
                  </a:lnTo>
                  <a:lnTo>
                    <a:pt x="172878" y="12594"/>
                  </a:lnTo>
                  <a:lnTo>
                    <a:pt x="173020" y="12350"/>
                  </a:lnTo>
                  <a:lnTo>
                    <a:pt x="173142" y="12107"/>
                  </a:lnTo>
                  <a:lnTo>
                    <a:pt x="173264" y="11863"/>
                  </a:lnTo>
                  <a:lnTo>
                    <a:pt x="173365" y="11600"/>
                  </a:lnTo>
                  <a:lnTo>
                    <a:pt x="173446" y="11336"/>
                  </a:lnTo>
                  <a:lnTo>
                    <a:pt x="173527" y="11073"/>
                  </a:lnTo>
                  <a:lnTo>
                    <a:pt x="173588" y="10789"/>
                  </a:lnTo>
                  <a:lnTo>
                    <a:pt x="173649" y="10525"/>
                  </a:lnTo>
                  <a:lnTo>
                    <a:pt x="173669" y="10241"/>
                  </a:lnTo>
                  <a:lnTo>
                    <a:pt x="173689" y="9937"/>
                  </a:lnTo>
                  <a:lnTo>
                    <a:pt x="173710" y="9653"/>
                  </a:lnTo>
                  <a:lnTo>
                    <a:pt x="173710" y="5678"/>
                  </a:lnTo>
                  <a:lnTo>
                    <a:pt x="173689" y="5374"/>
                  </a:lnTo>
                  <a:lnTo>
                    <a:pt x="173669" y="5090"/>
                  </a:lnTo>
                  <a:lnTo>
                    <a:pt x="173649" y="4806"/>
                  </a:lnTo>
                  <a:lnTo>
                    <a:pt x="173588" y="4523"/>
                  </a:lnTo>
                  <a:lnTo>
                    <a:pt x="173527" y="4259"/>
                  </a:lnTo>
                  <a:lnTo>
                    <a:pt x="173446" y="3995"/>
                  </a:lnTo>
                  <a:lnTo>
                    <a:pt x="173365" y="3732"/>
                  </a:lnTo>
                  <a:lnTo>
                    <a:pt x="173264" y="3468"/>
                  </a:lnTo>
                  <a:lnTo>
                    <a:pt x="173142" y="3204"/>
                  </a:lnTo>
                  <a:lnTo>
                    <a:pt x="173020" y="2961"/>
                  </a:lnTo>
                  <a:lnTo>
                    <a:pt x="172878" y="2738"/>
                  </a:lnTo>
                  <a:lnTo>
                    <a:pt x="172736" y="2495"/>
                  </a:lnTo>
                  <a:lnTo>
                    <a:pt x="172574" y="2272"/>
                  </a:lnTo>
                  <a:lnTo>
                    <a:pt x="172412" y="2069"/>
                  </a:lnTo>
                  <a:lnTo>
                    <a:pt x="172229" y="1866"/>
                  </a:lnTo>
                  <a:lnTo>
                    <a:pt x="172047" y="1663"/>
                  </a:lnTo>
                  <a:lnTo>
                    <a:pt x="171844" y="1481"/>
                  </a:lnTo>
                  <a:lnTo>
                    <a:pt x="171641" y="1298"/>
                  </a:lnTo>
                  <a:lnTo>
                    <a:pt x="171418" y="1136"/>
                  </a:lnTo>
                  <a:lnTo>
                    <a:pt x="171195" y="974"/>
                  </a:lnTo>
                  <a:lnTo>
                    <a:pt x="170972" y="811"/>
                  </a:lnTo>
                  <a:lnTo>
                    <a:pt x="170729" y="690"/>
                  </a:lnTo>
                  <a:lnTo>
                    <a:pt x="170485" y="568"/>
                  </a:lnTo>
                  <a:lnTo>
                    <a:pt x="170242" y="446"/>
                  </a:lnTo>
                  <a:lnTo>
                    <a:pt x="169978" y="345"/>
                  </a:lnTo>
                  <a:lnTo>
                    <a:pt x="169715" y="264"/>
                  </a:lnTo>
                  <a:lnTo>
                    <a:pt x="169451" y="183"/>
                  </a:lnTo>
                  <a:lnTo>
                    <a:pt x="169167" y="122"/>
                  </a:lnTo>
                  <a:lnTo>
                    <a:pt x="168904" y="61"/>
                  </a:lnTo>
                  <a:lnTo>
                    <a:pt x="168620" y="21"/>
                  </a:lnTo>
                  <a:lnTo>
                    <a:pt x="168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05;p33">
              <a:extLst>
                <a:ext uri="{FF2B5EF4-FFF2-40B4-BE49-F238E27FC236}">
                  <a16:creationId xmlns:a16="http://schemas.microsoft.com/office/drawing/2014/main" id="{52BFF7FD-9B04-3160-E190-15DBC9AA3555}"/>
                </a:ext>
              </a:extLst>
            </p:cNvPr>
            <p:cNvSpPr/>
            <p:nvPr/>
          </p:nvSpPr>
          <p:spPr>
            <a:xfrm>
              <a:off x="7798121" y="2989660"/>
              <a:ext cx="181033" cy="180725"/>
            </a:xfrm>
            <a:custGeom>
              <a:avLst/>
              <a:gdLst/>
              <a:ahLst/>
              <a:cxnLst/>
              <a:rect l="l" t="t" r="r" b="b"/>
              <a:pathLst>
                <a:path w="11763" h="11743" extrusionOk="0">
                  <a:moveTo>
                    <a:pt x="5881" y="1"/>
                  </a:moveTo>
                  <a:lnTo>
                    <a:pt x="5577" y="21"/>
                  </a:lnTo>
                  <a:lnTo>
                    <a:pt x="5273" y="41"/>
                  </a:lnTo>
                  <a:lnTo>
                    <a:pt x="4989" y="62"/>
                  </a:lnTo>
                  <a:lnTo>
                    <a:pt x="4705" y="123"/>
                  </a:lnTo>
                  <a:lnTo>
                    <a:pt x="4421" y="183"/>
                  </a:lnTo>
                  <a:lnTo>
                    <a:pt x="4137" y="264"/>
                  </a:lnTo>
                  <a:lnTo>
                    <a:pt x="3853" y="366"/>
                  </a:lnTo>
                  <a:lnTo>
                    <a:pt x="3590" y="467"/>
                  </a:lnTo>
                  <a:lnTo>
                    <a:pt x="3326" y="589"/>
                  </a:lnTo>
                  <a:lnTo>
                    <a:pt x="3083" y="711"/>
                  </a:lnTo>
                  <a:lnTo>
                    <a:pt x="2839" y="853"/>
                  </a:lnTo>
                  <a:lnTo>
                    <a:pt x="2596" y="1015"/>
                  </a:lnTo>
                  <a:lnTo>
                    <a:pt x="2373" y="1177"/>
                  </a:lnTo>
                  <a:lnTo>
                    <a:pt x="2150" y="1339"/>
                  </a:lnTo>
                  <a:lnTo>
                    <a:pt x="1927" y="1522"/>
                  </a:lnTo>
                  <a:lnTo>
                    <a:pt x="1724" y="1725"/>
                  </a:lnTo>
                  <a:lnTo>
                    <a:pt x="1542" y="1927"/>
                  </a:lnTo>
                  <a:lnTo>
                    <a:pt x="1359" y="2150"/>
                  </a:lnTo>
                  <a:lnTo>
                    <a:pt x="1177" y="2353"/>
                  </a:lnTo>
                  <a:lnTo>
                    <a:pt x="1014" y="2597"/>
                  </a:lnTo>
                  <a:lnTo>
                    <a:pt x="852" y="2840"/>
                  </a:lnTo>
                  <a:lnTo>
                    <a:pt x="710" y="3083"/>
                  </a:lnTo>
                  <a:lnTo>
                    <a:pt x="589" y="3327"/>
                  </a:lnTo>
                  <a:lnTo>
                    <a:pt x="467" y="3590"/>
                  </a:lnTo>
                  <a:lnTo>
                    <a:pt x="365" y="3854"/>
                  </a:lnTo>
                  <a:lnTo>
                    <a:pt x="264" y="4138"/>
                  </a:lnTo>
                  <a:lnTo>
                    <a:pt x="203" y="4401"/>
                  </a:lnTo>
                  <a:lnTo>
                    <a:pt x="122" y="4685"/>
                  </a:lnTo>
                  <a:lnTo>
                    <a:pt x="82" y="4989"/>
                  </a:lnTo>
                  <a:lnTo>
                    <a:pt x="41" y="5273"/>
                  </a:lnTo>
                  <a:lnTo>
                    <a:pt x="21" y="5578"/>
                  </a:lnTo>
                  <a:lnTo>
                    <a:pt x="0" y="5882"/>
                  </a:lnTo>
                  <a:lnTo>
                    <a:pt x="21" y="6186"/>
                  </a:lnTo>
                  <a:lnTo>
                    <a:pt x="41" y="6470"/>
                  </a:lnTo>
                  <a:lnTo>
                    <a:pt x="82" y="6774"/>
                  </a:lnTo>
                  <a:lnTo>
                    <a:pt x="122" y="7058"/>
                  </a:lnTo>
                  <a:lnTo>
                    <a:pt x="203" y="7342"/>
                  </a:lnTo>
                  <a:lnTo>
                    <a:pt x="264" y="7626"/>
                  </a:lnTo>
                  <a:lnTo>
                    <a:pt x="365" y="7889"/>
                  </a:lnTo>
                  <a:lnTo>
                    <a:pt x="467" y="8153"/>
                  </a:lnTo>
                  <a:lnTo>
                    <a:pt x="589" y="8417"/>
                  </a:lnTo>
                  <a:lnTo>
                    <a:pt x="710" y="8680"/>
                  </a:lnTo>
                  <a:lnTo>
                    <a:pt x="852" y="8924"/>
                  </a:lnTo>
                  <a:lnTo>
                    <a:pt x="1014" y="9167"/>
                  </a:lnTo>
                  <a:lnTo>
                    <a:pt x="1177" y="9390"/>
                  </a:lnTo>
                  <a:lnTo>
                    <a:pt x="1359" y="9613"/>
                  </a:lnTo>
                  <a:lnTo>
                    <a:pt x="1542" y="9816"/>
                  </a:lnTo>
                  <a:lnTo>
                    <a:pt x="1724" y="10019"/>
                  </a:lnTo>
                  <a:lnTo>
                    <a:pt x="1927" y="10221"/>
                  </a:lnTo>
                  <a:lnTo>
                    <a:pt x="2150" y="10404"/>
                  </a:lnTo>
                  <a:lnTo>
                    <a:pt x="2373" y="10586"/>
                  </a:lnTo>
                  <a:lnTo>
                    <a:pt x="2596" y="10749"/>
                  </a:lnTo>
                  <a:lnTo>
                    <a:pt x="2839" y="10891"/>
                  </a:lnTo>
                  <a:lnTo>
                    <a:pt x="3083" y="11033"/>
                  </a:lnTo>
                  <a:lnTo>
                    <a:pt x="3326" y="11175"/>
                  </a:lnTo>
                  <a:lnTo>
                    <a:pt x="3590" y="11276"/>
                  </a:lnTo>
                  <a:lnTo>
                    <a:pt x="3853" y="11398"/>
                  </a:lnTo>
                  <a:lnTo>
                    <a:pt x="4137" y="11479"/>
                  </a:lnTo>
                  <a:lnTo>
                    <a:pt x="4421" y="11560"/>
                  </a:lnTo>
                  <a:lnTo>
                    <a:pt x="4705" y="11621"/>
                  </a:lnTo>
                  <a:lnTo>
                    <a:pt x="4989" y="11681"/>
                  </a:lnTo>
                  <a:lnTo>
                    <a:pt x="5273" y="11722"/>
                  </a:lnTo>
                  <a:lnTo>
                    <a:pt x="5577" y="11742"/>
                  </a:lnTo>
                  <a:lnTo>
                    <a:pt x="6185" y="11742"/>
                  </a:lnTo>
                  <a:lnTo>
                    <a:pt x="6490" y="11722"/>
                  </a:lnTo>
                  <a:lnTo>
                    <a:pt x="6774" y="11681"/>
                  </a:lnTo>
                  <a:lnTo>
                    <a:pt x="7057" y="11621"/>
                  </a:lnTo>
                  <a:lnTo>
                    <a:pt x="7341" y="11560"/>
                  </a:lnTo>
                  <a:lnTo>
                    <a:pt x="7625" y="11479"/>
                  </a:lnTo>
                  <a:lnTo>
                    <a:pt x="7909" y="11398"/>
                  </a:lnTo>
                  <a:lnTo>
                    <a:pt x="8173" y="11276"/>
                  </a:lnTo>
                  <a:lnTo>
                    <a:pt x="8436" y="11175"/>
                  </a:lnTo>
                  <a:lnTo>
                    <a:pt x="8680" y="11033"/>
                  </a:lnTo>
                  <a:lnTo>
                    <a:pt x="8923" y="10891"/>
                  </a:lnTo>
                  <a:lnTo>
                    <a:pt x="9166" y="10749"/>
                  </a:lnTo>
                  <a:lnTo>
                    <a:pt x="9390" y="10586"/>
                  </a:lnTo>
                  <a:lnTo>
                    <a:pt x="9613" y="10404"/>
                  </a:lnTo>
                  <a:lnTo>
                    <a:pt x="9836" y="10221"/>
                  </a:lnTo>
                  <a:lnTo>
                    <a:pt x="10038" y="10019"/>
                  </a:lnTo>
                  <a:lnTo>
                    <a:pt x="10221" y="9816"/>
                  </a:lnTo>
                  <a:lnTo>
                    <a:pt x="10403" y="9613"/>
                  </a:lnTo>
                  <a:lnTo>
                    <a:pt x="10586" y="9390"/>
                  </a:lnTo>
                  <a:lnTo>
                    <a:pt x="10748" y="9167"/>
                  </a:lnTo>
                  <a:lnTo>
                    <a:pt x="10910" y="8924"/>
                  </a:lnTo>
                  <a:lnTo>
                    <a:pt x="11052" y="8680"/>
                  </a:lnTo>
                  <a:lnTo>
                    <a:pt x="11174" y="8417"/>
                  </a:lnTo>
                  <a:lnTo>
                    <a:pt x="11296" y="8153"/>
                  </a:lnTo>
                  <a:lnTo>
                    <a:pt x="11397" y="7889"/>
                  </a:lnTo>
                  <a:lnTo>
                    <a:pt x="11499" y="7626"/>
                  </a:lnTo>
                  <a:lnTo>
                    <a:pt x="11559" y="7342"/>
                  </a:lnTo>
                  <a:lnTo>
                    <a:pt x="11641" y="7058"/>
                  </a:lnTo>
                  <a:lnTo>
                    <a:pt x="11681" y="6774"/>
                  </a:lnTo>
                  <a:lnTo>
                    <a:pt x="11722" y="6470"/>
                  </a:lnTo>
                  <a:lnTo>
                    <a:pt x="11742" y="6186"/>
                  </a:lnTo>
                  <a:lnTo>
                    <a:pt x="11762" y="5882"/>
                  </a:lnTo>
                  <a:lnTo>
                    <a:pt x="11742" y="5578"/>
                  </a:lnTo>
                  <a:lnTo>
                    <a:pt x="11722" y="5273"/>
                  </a:lnTo>
                  <a:lnTo>
                    <a:pt x="11681" y="4989"/>
                  </a:lnTo>
                  <a:lnTo>
                    <a:pt x="11641" y="4685"/>
                  </a:lnTo>
                  <a:lnTo>
                    <a:pt x="11559" y="4401"/>
                  </a:lnTo>
                  <a:lnTo>
                    <a:pt x="11499" y="4138"/>
                  </a:lnTo>
                  <a:lnTo>
                    <a:pt x="11397" y="3854"/>
                  </a:lnTo>
                  <a:lnTo>
                    <a:pt x="11296" y="3590"/>
                  </a:lnTo>
                  <a:lnTo>
                    <a:pt x="11174" y="3327"/>
                  </a:lnTo>
                  <a:lnTo>
                    <a:pt x="11052" y="3083"/>
                  </a:lnTo>
                  <a:lnTo>
                    <a:pt x="10910" y="2840"/>
                  </a:lnTo>
                  <a:lnTo>
                    <a:pt x="10748" y="2597"/>
                  </a:lnTo>
                  <a:lnTo>
                    <a:pt x="10586" y="2353"/>
                  </a:lnTo>
                  <a:lnTo>
                    <a:pt x="10403" y="2150"/>
                  </a:lnTo>
                  <a:lnTo>
                    <a:pt x="10221" y="1927"/>
                  </a:lnTo>
                  <a:lnTo>
                    <a:pt x="10038" y="1725"/>
                  </a:lnTo>
                  <a:lnTo>
                    <a:pt x="9836" y="1522"/>
                  </a:lnTo>
                  <a:lnTo>
                    <a:pt x="9613" y="1339"/>
                  </a:lnTo>
                  <a:lnTo>
                    <a:pt x="9390" y="1177"/>
                  </a:lnTo>
                  <a:lnTo>
                    <a:pt x="9166" y="1015"/>
                  </a:lnTo>
                  <a:lnTo>
                    <a:pt x="8923" y="853"/>
                  </a:lnTo>
                  <a:lnTo>
                    <a:pt x="8680" y="711"/>
                  </a:lnTo>
                  <a:lnTo>
                    <a:pt x="8436" y="589"/>
                  </a:lnTo>
                  <a:lnTo>
                    <a:pt x="8173" y="467"/>
                  </a:lnTo>
                  <a:lnTo>
                    <a:pt x="7909" y="366"/>
                  </a:lnTo>
                  <a:lnTo>
                    <a:pt x="7625" y="264"/>
                  </a:lnTo>
                  <a:lnTo>
                    <a:pt x="7341" y="183"/>
                  </a:lnTo>
                  <a:lnTo>
                    <a:pt x="7057" y="123"/>
                  </a:lnTo>
                  <a:lnTo>
                    <a:pt x="6774" y="62"/>
                  </a:lnTo>
                  <a:lnTo>
                    <a:pt x="6490" y="41"/>
                  </a:lnTo>
                  <a:lnTo>
                    <a:pt x="6185" y="21"/>
                  </a:lnTo>
                  <a:lnTo>
                    <a:pt x="58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6;p33">
              <a:extLst>
                <a:ext uri="{FF2B5EF4-FFF2-40B4-BE49-F238E27FC236}">
                  <a16:creationId xmlns:a16="http://schemas.microsoft.com/office/drawing/2014/main" id="{0C7F1AF7-925F-39FE-0881-79415D8C6E99}"/>
                </a:ext>
              </a:extLst>
            </p:cNvPr>
            <p:cNvSpPr/>
            <p:nvPr/>
          </p:nvSpPr>
          <p:spPr>
            <a:xfrm>
              <a:off x="6681145" y="2993723"/>
              <a:ext cx="180709" cy="180709"/>
            </a:xfrm>
            <a:custGeom>
              <a:avLst/>
              <a:gdLst/>
              <a:ahLst/>
              <a:cxnLst/>
              <a:rect l="l" t="t" r="r" b="b"/>
              <a:pathLst>
                <a:path w="11742" h="11742" extrusionOk="0">
                  <a:moveTo>
                    <a:pt x="5557" y="0"/>
                  </a:moveTo>
                  <a:lnTo>
                    <a:pt x="5273" y="21"/>
                  </a:lnTo>
                  <a:lnTo>
                    <a:pt x="4969" y="61"/>
                  </a:lnTo>
                  <a:lnTo>
                    <a:pt x="4685" y="122"/>
                  </a:lnTo>
                  <a:lnTo>
                    <a:pt x="4401" y="183"/>
                  </a:lnTo>
                  <a:lnTo>
                    <a:pt x="4117" y="264"/>
                  </a:lnTo>
                  <a:lnTo>
                    <a:pt x="3853" y="345"/>
                  </a:lnTo>
                  <a:lnTo>
                    <a:pt x="3590" y="447"/>
                  </a:lnTo>
                  <a:lnTo>
                    <a:pt x="3326" y="568"/>
                  </a:lnTo>
                  <a:lnTo>
                    <a:pt x="3062" y="710"/>
                  </a:lnTo>
                  <a:lnTo>
                    <a:pt x="2819" y="852"/>
                  </a:lnTo>
                  <a:lnTo>
                    <a:pt x="2576" y="994"/>
                  </a:lnTo>
                  <a:lnTo>
                    <a:pt x="2353" y="1156"/>
                  </a:lnTo>
                  <a:lnTo>
                    <a:pt x="2130" y="1339"/>
                  </a:lnTo>
                  <a:lnTo>
                    <a:pt x="1927" y="1521"/>
                  </a:lnTo>
                  <a:lnTo>
                    <a:pt x="1724" y="1724"/>
                  </a:lnTo>
                  <a:lnTo>
                    <a:pt x="1521" y="1927"/>
                  </a:lnTo>
                  <a:lnTo>
                    <a:pt x="1339" y="2130"/>
                  </a:lnTo>
                  <a:lnTo>
                    <a:pt x="1156" y="2353"/>
                  </a:lnTo>
                  <a:lnTo>
                    <a:pt x="994" y="2576"/>
                  </a:lnTo>
                  <a:lnTo>
                    <a:pt x="852" y="2819"/>
                  </a:lnTo>
                  <a:lnTo>
                    <a:pt x="710" y="3063"/>
                  </a:lnTo>
                  <a:lnTo>
                    <a:pt x="568" y="3326"/>
                  </a:lnTo>
                  <a:lnTo>
                    <a:pt x="467" y="3590"/>
                  </a:lnTo>
                  <a:lnTo>
                    <a:pt x="345" y="3853"/>
                  </a:lnTo>
                  <a:lnTo>
                    <a:pt x="264" y="4117"/>
                  </a:lnTo>
                  <a:lnTo>
                    <a:pt x="183" y="4401"/>
                  </a:lnTo>
                  <a:lnTo>
                    <a:pt x="122" y="4685"/>
                  </a:lnTo>
                  <a:lnTo>
                    <a:pt x="61" y="4969"/>
                  </a:lnTo>
                  <a:lnTo>
                    <a:pt x="21" y="5273"/>
                  </a:lnTo>
                  <a:lnTo>
                    <a:pt x="0" y="5557"/>
                  </a:lnTo>
                  <a:lnTo>
                    <a:pt x="0" y="5861"/>
                  </a:lnTo>
                  <a:lnTo>
                    <a:pt x="0" y="6165"/>
                  </a:lnTo>
                  <a:lnTo>
                    <a:pt x="21" y="6469"/>
                  </a:lnTo>
                  <a:lnTo>
                    <a:pt x="61" y="6753"/>
                  </a:lnTo>
                  <a:lnTo>
                    <a:pt x="122" y="7058"/>
                  </a:lnTo>
                  <a:lnTo>
                    <a:pt x="183" y="7341"/>
                  </a:lnTo>
                  <a:lnTo>
                    <a:pt x="264" y="7605"/>
                  </a:lnTo>
                  <a:lnTo>
                    <a:pt x="345" y="7889"/>
                  </a:lnTo>
                  <a:lnTo>
                    <a:pt x="467" y="8153"/>
                  </a:lnTo>
                  <a:lnTo>
                    <a:pt x="568" y="8416"/>
                  </a:lnTo>
                  <a:lnTo>
                    <a:pt x="710" y="8660"/>
                  </a:lnTo>
                  <a:lnTo>
                    <a:pt x="852" y="8903"/>
                  </a:lnTo>
                  <a:lnTo>
                    <a:pt x="994" y="9146"/>
                  </a:lnTo>
                  <a:lnTo>
                    <a:pt x="1156" y="9369"/>
                  </a:lnTo>
                  <a:lnTo>
                    <a:pt x="1339" y="9592"/>
                  </a:lnTo>
                  <a:lnTo>
                    <a:pt x="1521" y="9815"/>
                  </a:lnTo>
                  <a:lnTo>
                    <a:pt x="1724" y="10018"/>
                  </a:lnTo>
                  <a:lnTo>
                    <a:pt x="1927" y="10221"/>
                  </a:lnTo>
                  <a:lnTo>
                    <a:pt x="2130" y="10404"/>
                  </a:lnTo>
                  <a:lnTo>
                    <a:pt x="2353" y="10566"/>
                  </a:lnTo>
                  <a:lnTo>
                    <a:pt x="2576" y="10728"/>
                  </a:lnTo>
                  <a:lnTo>
                    <a:pt x="2819" y="10890"/>
                  </a:lnTo>
                  <a:lnTo>
                    <a:pt x="3062" y="11032"/>
                  </a:lnTo>
                  <a:lnTo>
                    <a:pt x="3326" y="11154"/>
                  </a:lnTo>
                  <a:lnTo>
                    <a:pt x="3590" y="11276"/>
                  </a:lnTo>
                  <a:lnTo>
                    <a:pt x="3853" y="11377"/>
                  </a:lnTo>
                  <a:lnTo>
                    <a:pt x="4117" y="11478"/>
                  </a:lnTo>
                  <a:lnTo>
                    <a:pt x="4401" y="11559"/>
                  </a:lnTo>
                  <a:lnTo>
                    <a:pt x="4685" y="11620"/>
                  </a:lnTo>
                  <a:lnTo>
                    <a:pt x="4969" y="11661"/>
                  </a:lnTo>
                  <a:lnTo>
                    <a:pt x="5273" y="11701"/>
                  </a:lnTo>
                  <a:lnTo>
                    <a:pt x="5557" y="11722"/>
                  </a:lnTo>
                  <a:lnTo>
                    <a:pt x="5861" y="11742"/>
                  </a:lnTo>
                  <a:lnTo>
                    <a:pt x="6165" y="11722"/>
                  </a:lnTo>
                  <a:lnTo>
                    <a:pt x="6469" y="11701"/>
                  </a:lnTo>
                  <a:lnTo>
                    <a:pt x="6753" y="11661"/>
                  </a:lnTo>
                  <a:lnTo>
                    <a:pt x="7057" y="11620"/>
                  </a:lnTo>
                  <a:lnTo>
                    <a:pt x="7341" y="11559"/>
                  </a:lnTo>
                  <a:lnTo>
                    <a:pt x="7605" y="11478"/>
                  </a:lnTo>
                  <a:lnTo>
                    <a:pt x="7889" y="11377"/>
                  </a:lnTo>
                  <a:lnTo>
                    <a:pt x="8152" y="11276"/>
                  </a:lnTo>
                  <a:lnTo>
                    <a:pt x="8416" y="11154"/>
                  </a:lnTo>
                  <a:lnTo>
                    <a:pt x="8659" y="11032"/>
                  </a:lnTo>
                  <a:lnTo>
                    <a:pt x="8923" y="10890"/>
                  </a:lnTo>
                  <a:lnTo>
                    <a:pt x="9146" y="10728"/>
                  </a:lnTo>
                  <a:lnTo>
                    <a:pt x="9389" y="10566"/>
                  </a:lnTo>
                  <a:lnTo>
                    <a:pt x="9612" y="10404"/>
                  </a:lnTo>
                  <a:lnTo>
                    <a:pt x="9815" y="10221"/>
                  </a:lnTo>
                  <a:lnTo>
                    <a:pt x="10018" y="10018"/>
                  </a:lnTo>
                  <a:lnTo>
                    <a:pt x="10221" y="9815"/>
                  </a:lnTo>
                  <a:lnTo>
                    <a:pt x="10403" y="9592"/>
                  </a:lnTo>
                  <a:lnTo>
                    <a:pt x="10566" y="9369"/>
                  </a:lnTo>
                  <a:lnTo>
                    <a:pt x="10728" y="9146"/>
                  </a:lnTo>
                  <a:lnTo>
                    <a:pt x="10890" y="8903"/>
                  </a:lnTo>
                  <a:lnTo>
                    <a:pt x="11032" y="8660"/>
                  </a:lnTo>
                  <a:lnTo>
                    <a:pt x="11154" y="8416"/>
                  </a:lnTo>
                  <a:lnTo>
                    <a:pt x="11275" y="8153"/>
                  </a:lnTo>
                  <a:lnTo>
                    <a:pt x="11377" y="7889"/>
                  </a:lnTo>
                  <a:lnTo>
                    <a:pt x="11478" y="7605"/>
                  </a:lnTo>
                  <a:lnTo>
                    <a:pt x="11559" y="7341"/>
                  </a:lnTo>
                  <a:lnTo>
                    <a:pt x="11620" y="7058"/>
                  </a:lnTo>
                  <a:lnTo>
                    <a:pt x="11681" y="6753"/>
                  </a:lnTo>
                  <a:lnTo>
                    <a:pt x="11701" y="6469"/>
                  </a:lnTo>
                  <a:lnTo>
                    <a:pt x="11742" y="6165"/>
                  </a:lnTo>
                  <a:lnTo>
                    <a:pt x="11742" y="5861"/>
                  </a:lnTo>
                  <a:lnTo>
                    <a:pt x="11742" y="5557"/>
                  </a:lnTo>
                  <a:lnTo>
                    <a:pt x="11701" y="5273"/>
                  </a:lnTo>
                  <a:lnTo>
                    <a:pt x="11681" y="4969"/>
                  </a:lnTo>
                  <a:lnTo>
                    <a:pt x="11620" y="4685"/>
                  </a:lnTo>
                  <a:lnTo>
                    <a:pt x="11559" y="4401"/>
                  </a:lnTo>
                  <a:lnTo>
                    <a:pt x="11478" y="4117"/>
                  </a:lnTo>
                  <a:lnTo>
                    <a:pt x="11377" y="3853"/>
                  </a:lnTo>
                  <a:lnTo>
                    <a:pt x="11275" y="3590"/>
                  </a:lnTo>
                  <a:lnTo>
                    <a:pt x="11154" y="3326"/>
                  </a:lnTo>
                  <a:lnTo>
                    <a:pt x="11032" y="3063"/>
                  </a:lnTo>
                  <a:lnTo>
                    <a:pt x="10890" y="2819"/>
                  </a:lnTo>
                  <a:lnTo>
                    <a:pt x="10728" y="2576"/>
                  </a:lnTo>
                  <a:lnTo>
                    <a:pt x="10566" y="2353"/>
                  </a:lnTo>
                  <a:lnTo>
                    <a:pt x="10403" y="2130"/>
                  </a:lnTo>
                  <a:lnTo>
                    <a:pt x="10221" y="1927"/>
                  </a:lnTo>
                  <a:lnTo>
                    <a:pt x="10018" y="1724"/>
                  </a:lnTo>
                  <a:lnTo>
                    <a:pt x="9815" y="1521"/>
                  </a:lnTo>
                  <a:lnTo>
                    <a:pt x="9612" y="1339"/>
                  </a:lnTo>
                  <a:lnTo>
                    <a:pt x="9389" y="1156"/>
                  </a:lnTo>
                  <a:lnTo>
                    <a:pt x="9146" y="994"/>
                  </a:lnTo>
                  <a:lnTo>
                    <a:pt x="8923" y="852"/>
                  </a:lnTo>
                  <a:lnTo>
                    <a:pt x="8659" y="710"/>
                  </a:lnTo>
                  <a:lnTo>
                    <a:pt x="8416" y="568"/>
                  </a:lnTo>
                  <a:lnTo>
                    <a:pt x="8152" y="447"/>
                  </a:lnTo>
                  <a:lnTo>
                    <a:pt x="7889" y="345"/>
                  </a:lnTo>
                  <a:lnTo>
                    <a:pt x="7605" y="264"/>
                  </a:lnTo>
                  <a:lnTo>
                    <a:pt x="7341" y="183"/>
                  </a:lnTo>
                  <a:lnTo>
                    <a:pt x="7057" y="122"/>
                  </a:lnTo>
                  <a:lnTo>
                    <a:pt x="6753" y="61"/>
                  </a:lnTo>
                  <a:lnTo>
                    <a:pt x="6469" y="21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07;p33">
              <a:extLst>
                <a:ext uri="{FF2B5EF4-FFF2-40B4-BE49-F238E27FC236}">
                  <a16:creationId xmlns:a16="http://schemas.microsoft.com/office/drawing/2014/main" id="{6B7073A5-0C92-F874-6232-446D6EAFDA44}"/>
                </a:ext>
              </a:extLst>
            </p:cNvPr>
            <p:cNvSpPr/>
            <p:nvPr/>
          </p:nvSpPr>
          <p:spPr>
            <a:xfrm>
              <a:off x="6724206" y="3044910"/>
              <a:ext cx="1209377" cy="804897"/>
            </a:xfrm>
            <a:custGeom>
              <a:avLst/>
              <a:gdLst/>
              <a:ahLst/>
              <a:cxnLst/>
              <a:rect l="l" t="t" r="r" b="b"/>
              <a:pathLst>
                <a:path w="78582" h="52300" extrusionOk="0">
                  <a:moveTo>
                    <a:pt x="76189" y="0"/>
                  </a:moveTo>
                  <a:lnTo>
                    <a:pt x="75945" y="21"/>
                  </a:lnTo>
                  <a:lnTo>
                    <a:pt x="75702" y="41"/>
                  </a:lnTo>
                  <a:lnTo>
                    <a:pt x="75459" y="81"/>
                  </a:lnTo>
                  <a:lnTo>
                    <a:pt x="75215" y="162"/>
                  </a:lnTo>
                  <a:lnTo>
                    <a:pt x="74992" y="264"/>
                  </a:lnTo>
                  <a:lnTo>
                    <a:pt x="74749" y="406"/>
                  </a:lnTo>
                  <a:lnTo>
                    <a:pt x="1157" y="47737"/>
                  </a:lnTo>
                  <a:lnTo>
                    <a:pt x="954" y="47879"/>
                  </a:lnTo>
                  <a:lnTo>
                    <a:pt x="771" y="48041"/>
                  </a:lnTo>
                  <a:lnTo>
                    <a:pt x="589" y="48223"/>
                  </a:lnTo>
                  <a:lnTo>
                    <a:pt x="447" y="48406"/>
                  </a:lnTo>
                  <a:lnTo>
                    <a:pt x="325" y="48609"/>
                  </a:lnTo>
                  <a:lnTo>
                    <a:pt x="224" y="48832"/>
                  </a:lnTo>
                  <a:lnTo>
                    <a:pt x="143" y="49035"/>
                  </a:lnTo>
                  <a:lnTo>
                    <a:pt x="82" y="49258"/>
                  </a:lnTo>
                  <a:lnTo>
                    <a:pt x="41" y="49501"/>
                  </a:lnTo>
                  <a:lnTo>
                    <a:pt x="1" y="49724"/>
                  </a:lnTo>
                  <a:lnTo>
                    <a:pt x="21" y="49967"/>
                  </a:lnTo>
                  <a:lnTo>
                    <a:pt x="41" y="50190"/>
                  </a:lnTo>
                  <a:lnTo>
                    <a:pt x="82" y="50434"/>
                  </a:lnTo>
                  <a:lnTo>
                    <a:pt x="143" y="50657"/>
                  </a:lnTo>
                  <a:lnTo>
                    <a:pt x="244" y="50880"/>
                  </a:lnTo>
                  <a:lnTo>
                    <a:pt x="366" y="51103"/>
                  </a:lnTo>
                  <a:lnTo>
                    <a:pt x="508" y="51326"/>
                  </a:lnTo>
                  <a:lnTo>
                    <a:pt x="670" y="51509"/>
                  </a:lnTo>
                  <a:lnTo>
                    <a:pt x="852" y="51691"/>
                  </a:lnTo>
                  <a:lnTo>
                    <a:pt x="1035" y="51853"/>
                  </a:lnTo>
                  <a:lnTo>
                    <a:pt x="1258" y="51975"/>
                  </a:lnTo>
                  <a:lnTo>
                    <a:pt x="1461" y="52097"/>
                  </a:lnTo>
                  <a:lnTo>
                    <a:pt x="1684" y="52178"/>
                  </a:lnTo>
                  <a:lnTo>
                    <a:pt x="1927" y="52239"/>
                  </a:lnTo>
                  <a:lnTo>
                    <a:pt x="2171" y="52279"/>
                  </a:lnTo>
                  <a:lnTo>
                    <a:pt x="2414" y="52299"/>
                  </a:lnTo>
                  <a:lnTo>
                    <a:pt x="2657" y="52299"/>
                  </a:lnTo>
                  <a:lnTo>
                    <a:pt x="2901" y="52279"/>
                  </a:lnTo>
                  <a:lnTo>
                    <a:pt x="3144" y="52218"/>
                  </a:lnTo>
                  <a:lnTo>
                    <a:pt x="3367" y="52137"/>
                  </a:lnTo>
                  <a:lnTo>
                    <a:pt x="3610" y="52036"/>
                  </a:lnTo>
                  <a:lnTo>
                    <a:pt x="3833" y="51914"/>
                  </a:lnTo>
                  <a:lnTo>
                    <a:pt x="77446" y="4563"/>
                  </a:lnTo>
                  <a:lnTo>
                    <a:pt x="77649" y="4421"/>
                  </a:lnTo>
                  <a:lnTo>
                    <a:pt x="77831" y="4259"/>
                  </a:lnTo>
                  <a:lnTo>
                    <a:pt x="77993" y="4097"/>
                  </a:lnTo>
                  <a:lnTo>
                    <a:pt x="78135" y="3894"/>
                  </a:lnTo>
                  <a:lnTo>
                    <a:pt x="78257" y="3711"/>
                  </a:lnTo>
                  <a:lnTo>
                    <a:pt x="78358" y="3488"/>
                  </a:lnTo>
                  <a:lnTo>
                    <a:pt x="78460" y="3265"/>
                  </a:lnTo>
                  <a:lnTo>
                    <a:pt x="78521" y="3042"/>
                  </a:lnTo>
                  <a:lnTo>
                    <a:pt x="78561" y="2819"/>
                  </a:lnTo>
                  <a:lnTo>
                    <a:pt x="78581" y="2596"/>
                  </a:lnTo>
                  <a:lnTo>
                    <a:pt x="78581" y="2353"/>
                  </a:lnTo>
                  <a:lnTo>
                    <a:pt x="78561" y="2109"/>
                  </a:lnTo>
                  <a:lnTo>
                    <a:pt x="78500" y="1886"/>
                  </a:lnTo>
                  <a:lnTo>
                    <a:pt x="78440" y="1663"/>
                  </a:lnTo>
                  <a:lnTo>
                    <a:pt x="78338" y="1420"/>
                  </a:lnTo>
                  <a:lnTo>
                    <a:pt x="78216" y="1217"/>
                  </a:lnTo>
                  <a:lnTo>
                    <a:pt x="78074" y="994"/>
                  </a:lnTo>
                  <a:lnTo>
                    <a:pt x="77912" y="791"/>
                  </a:lnTo>
                  <a:lnTo>
                    <a:pt x="77730" y="629"/>
                  </a:lnTo>
                  <a:lnTo>
                    <a:pt x="77547" y="467"/>
                  </a:lnTo>
                  <a:lnTo>
                    <a:pt x="77344" y="345"/>
                  </a:lnTo>
                  <a:lnTo>
                    <a:pt x="77121" y="223"/>
                  </a:lnTo>
                  <a:lnTo>
                    <a:pt x="76898" y="142"/>
                  </a:lnTo>
                  <a:lnTo>
                    <a:pt x="76655" y="61"/>
                  </a:lnTo>
                  <a:lnTo>
                    <a:pt x="76432" y="21"/>
                  </a:lnTo>
                  <a:lnTo>
                    <a:pt x="76189" y="0"/>
                  </a:lnTo>
                  <a:close/>
                </a:path>
              </a:pathLst>
            </a:custGeom>
            <a:solidFill>
              <a:srgbClr val="BBB3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8;p33">
              <a:extLst>
                <a:ext uri="{FF2B5EF4-FFF2-40B4-BE49-F238E27FC236}">
                  <a16:creationId xmlns:a16="http://schemas.microsoft.com/office/drawing/2014/main" id="{87F9309D-4C39-C38C-E914-D70FB51FBEE8}"/>
                </a:ext>
              </a:extLst>
            </p:cNvPr>
            <p:cNvSpPr/>
            <p:nvPr/>
          </p:nvSpPr>
          <p:spPr>
            <a:xfrm>
              <a:off x="6724206" y="3044910"/>
              <a:ext cx="1209377" cy="804897"/>
            </a:xfrm>
            <a:custGeom>
              <a:avLst/>
              <a:gdLst/>
              <a:ahLst/>
              <a:cxnLst/>
              <a:rect l="l" t="t" r="r" b="b"/>
              <a:pathLst>
                <a:path w="78582" h="52300" extrusionOk="0">
                  <a:moveTo>
                    <a:pt x="2414" y="0"/>
                  </a:moveTo>
                  <a:lnTo>
                    <a:pt x="2171" y="21"/>
                  </a:lnTo>
                  <a:lnTo>
                    <a:pt x="1927" y="61"/>
                  </a:lnTo>
                  <a:lnTo>
                    <a:pt x="1684" y="142"/>
                  </a:lnTo>
                  <a:lnTo>
                    <a:pt x="1461" y="223"/>
                  </a:lnTo>
                  <a:lnTo>
                    <a:pt x="1258" y="345"/>
                  </a:lnTo>
                  <a:lnTo>
                    <a:pt x="1035" y="467"/>
                  </a:lnTo>
                  <a:lnTo>
                    <a:pt x="852" y="629"/>
                  </a:lnTo>
                  <a:lnTo>
                    <a:pt x="670" y="791"/>
                  </a:lnTo>
                  <a:lnTo>
                    <a:pt x="508" y="994"/>
                  </a:lnTo>
                  <a:lnTo>
                    <a:pt x="366" y="1217"/>
                  </a:lnTo>
                  <a:lnTo>
                    <a:pt x="244" y="1420"/>
                  </a:lnTo>
                  <a:lnTo>
                    <a:pt x="143" y="1663"/>
                  </a:lnTo>
                  <a:lnTo>
                    <a:pt x="82" y="1886"/>
                  </a:lnTo>
                  <a:lnTo>
                    <a:pt x="41" y="2109"/>
                  </a:lnTo>
                  <a:lnTo>
                    <a:pt x="21" y="2353"/>
                  </a:lnTo>
                  <a:lnTo>
                    <a:pt x="1" y="2596"/>
                  </a:lnTo>
                  <a:lnTo>
                    <a:pt x="41" y="2819"/>
                  </a:lnTo>
                  <a:lnTo>
                    <a:pt x="82" y="3042"/>
                  </a:lnTo>
                  <a:lnTo>
                    <a:pt x="143" y="3265"/>
                  </a:lnTo>
                  <a:lnTo>
                    <a:pt x="224" y="3488"/>
                  </a:lnTo>
                  <a:lnTo>
                    <a:pt x="325" y="3711"/>
                  </a:lnTo>
                  <a:lnTo>
                    <a:pt x="447" y="3894"/>
                  </a:lnTo>
                  <a:lnTo>
                    <a:pt x="589" y="4097"/>
                  </a:lnTo>
                  <a:lnTo>
                    <a:pt x="771" y="4259"/>
                  </a:lnTo>
                  <a:lnTo>
                    <a:pt x="954" y="4421"/>
                  </a:lnTo>
                  <a:lnTo>
                    <a:pt x="1157" y="4563"/>
                  </a:lnTo>
                  <a:lnTo>
                    <a:pt x="74749" y="51914"/>
                  </a:lnTo>
                  <a:lnTo>
                    <a:pt x="74992" y="52036"/>
                  </a:lnTo>
                  <a:lnTo>
                    <a:pt x="75215" y="52137"/>
                  </a:lnTo>
                  <a:lnTo>
                    <a:pt x="75459" y="52218"/>
                  </a:lnTo>
                  <a:lnTo>
                    <a:pt x="75702" y="52279"/>
                  </a:lnTo>
                  <a:lnTo>
                    <a:pt x="75945" y="52299"/>
                  </a:lnTo>
                  <a:lnTo>
                    <a:pt x="76189" y="52299"/>
                  </a:lnTo>
                  <a:lnTo>
                    <a:pt x="76432" y="52279"/>
                  </a:lnTo>
                  <a:lnTo>
                    <a:pt x="76655" y="52239"/>
                  </a:lnTo>
                  <a:lnTo>
                    <a:pt x="76898" y="52178"/>
                  </a:lnTo>
                  <a:lnTo>
                    <a:pt x="77121" y="52097"/>
                  </a:lnTo>
                  <a:lnTo>
                    <a:pt x="77344" y="51975"/>
                  </a:lnTo>
                  <a:lnTo>
                    <a:pt x="77547" y="51853"/>
                  </a:lnTo>
                  <a:lnTo>
                    <a:pt x="77730" y="51691"/>
                  </a:lnTo>
                  <a:lnTo>
                    <a:pt x="77912" y="51509"/>
                  </a:lnTo>
                  <a:lnTo>
                    <a:pt x="78074" y="51326"/>
                  </a:lnTo>
                  <a:lnTo>
                    <a:pt x="78216" y="51103"/>
                  </a:lnTo>
                  <a:lnTo>
                    <a:pt x="78338" y="50880"/>
                  </a:lnTo>
                  <a:lnTo>
                    <a:pt x="78440" y="50657"/>
                  </a:lnTo>
                  <a:lnTo>
                    <a:pt x="78500" y="50434"/>
                  </a:lnTo>
                  <a:lnTo>
                    <a:pt x="78561" y="50190"/>
                  </a:lnTo>
                  <a:lnTo>
                    <a:pt x="78581" y="49967"/>
                  </a:lnTo>
                  <a:lnTo>
                    <a:pt x="78581" y="49724"/>
                  </a:lnTo>
                  <a:lnTo>
                    <a:pt x="78561" y="49501"/>
                  </a:lnTo>
                  <a:lnTo>
                    <a:pt x="78521" y="49258"/>
                  </a:lnTo>
                  <a:lnTo>
                    <a:pt x="78460" y="49035"/>
                  </a:lnTo>
                  <a:lnTo>
                    <a:pt x="78358" y="48832"/>
                  </a:lnTo>
                  <a:lnTo>
                    <a:pt x="78257" y="48609"/>
                  </a:lnTo>
                  <a:lnTo>
                    <a:pt x="78135" y="48406"/>
                  </a:lnTo>
                  <a:lnTo>
                    <a:pt x="77993" y="48223"/>
                  </a:lnTo>
                  <a:lnTo>
                    <a:pt x="77831" y="48041"/>
                  </a:lnTo>
                  <a:lnTo>
                    <a:pt x="77649" y="47879"/>
                  </a:lnTo>
                  <a:lnTo>
                    <a:pt x="77446" y="47737"/>
                  </a:lnTo>
                  <a:lnTo>
                    <a:pt x="3833" y="406"/>
                  </a:lnTo>
                  <a:lnTo>
                    <a:pt x="3610" y="264"/>
                  </a:lnTo>
                  <a:lnTo>
                    <a:pt x="3367" y="162"/>
                  </a:lnTo>
                  <a:lnTo>
                    <a:pt x="3144" y="81"/>
                  </a:lnTo>
                  <a:lnTo>
                    <a:pt x="2901" y="41"/>
                  </a:lnTo>
                  <a:lnTo>
                    <a:pt x="2657" y="21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9;p33">
              <a:extLst>
                <a:ext uri="{FF2B5EF4-FFF2-40B4-BE49-F238E27FC236}">
                  <a16:creationId xmlns:a16="http://schemas.microsoft.com/office/drawing/2014/main" id="{DA3370A5-1979-D2D4-34B7-60040D73461C}"/>
                </a:ext>
              </a:extLst>
            </p:cNvPr>
            <p:cNvSpPr/>
            <p:nvPr/>
          </p:nvSpPr>
          <p:spPr>
            <a:xfrm>
              <a:off x="6580648" y="3780198"/>
              <a:ext cx="1515222" cy="106437"/>
            </a:xfrm>
            <a:custGeom>
              <a:avLst/>
              <a:gdLst/>
              <a:ahLst/>
              <a:cxnLst/>
              <a:rect l="l" t="t" r="r" b="b"/>
              <a:pathLst>
                <a:path w="98455" h="6916" extrusionOk="0">
                  <a:moveTo>
                    <a:pt x="2556" y="0"/>
                  </a:moveTo>
                  <a:lnTo>
                    <a:pt x="2292" y="21"/>
                  </a:lnTo>
                  <a:lnTo>
                    <a:pt x="2049" y="41"/>
                  </a:lnTo>
                  <a:lnTo>
                    <a:pt x="1805" y="122"/>
                  </a:lnTo>
                  <a:lnTo>
                    <a:pt x="1562" y="203"/>
                  </a:lnTo>
                  <a:lnTo>
                    <a:pt x="1339" y="304"/>
                  </a:lnTo>
                  <a:lnTo>
                    <a:pt x="1136" y="426"/>
                  </a:lnTo>
                  <a:lnTo>
                    <a:pt x="933" y="588"/>
                  </a:lnTo>
                  <a:lnTo>
                    <a:pt x="751" y="751"/>
                  </a:lnTo>
                  <a:lnTo>
                    <a:pt x="589" y="933"/>
                  </a:lnTo>
                  <a:lnTo>
                    <a:pt x="447" y="1136"/>
                  </a:lnTo>
                  <a:lnTo>
                    <a:pt x="305" y="1339"/>
                  </a:lnTo>
                  <a:lnTo>
                    <a:pt x="203" y="1562"/>
                  </a:lnTo>
                  <a:lnTo>
                    <a:pt x="122" y="1805"/>
                  </a:lnTo>
                  <a:lnTo>
                    <a:pt x="61" y="2048"/>
                  </a:lnTo>
                  <a:lnTo>
                    <a:pt x="21" y="2292"/>
                  </a:lnTo>
                  <a:lnTo>
                    <a:pt x="0" y="2555"/>
                  </a:lnTo>
                  <a:lnTo>
                    <a:pt x="0" y="4360"/>
                  </a:lnTo>
                  <a:lnTo>
                    <a:pt x="21" y="4624"/>
                  </a:lnTo>
                  <a:lnTo>
                    <a:pt x="61" y="4867"/>
                  </a:lnTo>
                  <a:lnTo>
                    <a:pt x="122" y="5111"/>
                  </a:lnTo>
                  <a:lnTo>
                    <a:pt x="203" y="5354"/>
                  </a:lnTo>
                  <a:lnTo>
                    <a:pt x="305" y="5577"/>
                  </a:lnTo>
                  <a:lnTo>
                    <a:pt x="447" y="5780"/>
                  </a:lnTo>
                  <a:lnTo>
                    <a:pt x="589" y="5983"/>
                  </a:lnTo>
                  <a:lnTo>
                    <a:pt x="751" y="6165"/>
                  </a:lnTo>
                  <a:lnTo>
                    <a:pt x="933" y="6327"/>
                  </a:lnTo>
                  <a:lnTo>
                    <a:pt x="1136" y="6489"/>
                  </a:lnTo>
                  <a:lnTo>
                    <a:pt x="1339" y="6611"/>
                  </a:lnTo>
                  <a:lnTo>
                    <a:pt x="1562" y="6713"/>
                  </a:lnTo>
                  <a:lnTo>
                    <a:pt x="1805" y="6814"/>
                  </a:lnTo>
                  <a:lnTo>
                    <a:pt x="2049" y="6875"/>
                  </a:lnTo>
                  <a:lnTo>
                    <a:pt x="2292" y="6915"/>
                  </a:lnTo>
                  <a:lnTo>
                    <a:pt x="96143" y="6915"/>
                  </a:lnTo>
                  <a:lnTo>
                    <a:pt x="96406" y="6875"/>
                  </a:lnTo>
                  <a:lnTo>
                    <a:pt x="96650" y="6814"/>
                  </a:lnTo>
                  <a:lnTo>
                    <a:pt x="96893" y="6713"/>
                  </a:lnTo>
                  <a:lnTo>
                    <a:pt x="97116" y="6611"/>
                  </a:lnTo>
                  <a:lnTo>
                    <a:pt x="97319" y="6489"/>
                  </a:lnTo>
                  <a:lnTo>
                    <a:pt x="97522" y="6327"/>
                  </a:lnTo>
                  <a:lnTo>
                    <a:pt x="97704" y="6165"/>
                  </a:lnTo>
                  <a:lnTo>
                    <a:pt x="97866" y="5983"/>
                  </a:lnTo>
                  <a:lnTo>
                    <a:pt x="98008" y="5780"/>
                  </a:lnTo>
                  <a:lnTo>
                    <a:pt x="98130" y="5577"/>
                  </a:lnTo>
                  <a:lnTo>
                    <a:pt x="98252" y="5354"/>
                  </a:lnTo>
                  <a:lnTo>
                    <a:pt x="98333" y="5111"/>
                  </a:lnTo>
                  <a:lnTo>
                    <a:pt x="98394" y="4867"/>
                  </a:lnTo>
                  <a:lnTo>
                    <a:pt x="98434" y="4624"/>
                  </a:lnTo>
                  <a:lnTo>
                    <a:pt x="98454" y="4360"/>
                  </a:lnTo>
                  <a:lnTo>
                    <a:pt x="98454" y="2555"/>
                  </a:lnTo>
                  <a:lnTo>
                    <a:pt x="98434" y="2292"/>
                  </a:lnTo>
                  <a:lnTo>
                    <a:pt x="98394" y="2048"/>
                  </a:lnTo>
                  <a:lnTo>
                    <a:pt x="98333" y="1805"/>
                  </a:lnTo>
                  <a:lnTo>
                    <a:pt x="98252" y="1562"/>
                  </a:lnTo>
                  <a:lnTo>
                    <a:pt x="98130" y="1339"/>
                  </a:lnTo>
                  <a:lnTo>
                    <a:pt x="98008" y="1136"/>
                  </a:lnTo>
                  <a:lnTo>
                    <a:pt x="97866" y="933"/>
                  </a:lnTo>
                  <a:lnTo>
                    <a:pt x="97704" y="751"/>
                  </a:lnTo>
                  <a:lnTo>
                    <a:pt x="97522" y="588"/>
                  </a:lnTo>
                  <a:lnTo>
                    <a:pt x="97319" y="426"/>
                  </a:lnTo>
                  <a:lnTo>
                    <a:pt x="97116" y="304"/>
                  </a:lnTo>
                  <a:lnTo>
                    <a:pt x="96893" y="203"/>
                  </a:lnTo>
                  <a:lnTo>
                    <a:pt x="96650" y="122"/>
                  </a:lnTo>
                  <a:lnTo>
                    <a:pt x="96406" y="41"/>
                  </a:lnTo>
                  <a:lnTo>
                    <a:pt x="96143" y="21"/>
                  </a:lnTo>
                  <a:lnTo>
                    <a:pt x="95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10;p33">
              <a:extLst>
                <a:ext uri="{FF2B5EF4-FFF2-40B4-BE49-F238E27FC236}">
                  <a16:creationId xmlns:a16="http://schemas.microsoft.com/office/drawing/2014/main" id="{C998EF9B-ED5A-2FB8-5C47-49479EB4D9B7}"/>
                </a:ext>
              </a:extLst>
            </p:cNvPr>
            <p:cNvSpPr/>
            <p:nvPr/>
          </p:nvSpPr>
          <p:spPr>
            <a:xfrm>
              <a:off x="7866468" y="3834186"/>
              <a:ext cx="187266" cy="186958"/>
            </a:xfrm>
            <a:custGeom>
              <a:avLst/>
              <a:gdLst/>
              <a:ahLst/>
              <a:cxnLst/>
              <a:rect l="l" t="t" r="r" b="b"/>
              <a:pathLst>
                <a:path w="12168" h="12148" extrusionOk="0">
                  <a:moveTo>
                    <a:pt x="5780" y="0"/>
                  </a:moveTo>
                  <a:lnTo>
                    <a:pt x="5476" y="21"/>
                  </a:lnTo>
                  <a:lnTo>
                    <a:pt x="5172" y="61"/>
                  </a:lnTo>
                  <a:lnTo>
                    <a:pt x="4867" y="122"/>
                  </a:lnTo>
                  <a:lnTo>
                    <a:pt x="4563" y="183"/>
                  </a:lnTo>
                  <a:lnTo>
                    <a:pt x="4279" y="264"/>
                  </a:lnTo>
                  <a:lnTo>
                    <a:pt x="3995" y="366"/>
                  </a:lnTo>
                  <a:lnTo>
                    <a:pt x="3712" y="467"/>
                  </a:lnTo>
                  <a:lnTo>
                    <a:pt x="3448" y="589"/>
                  </a:lnTo>
                  <a:lnTo>
                    <a:pt x="3184" y="731"/>
                  </a:lnTo>
                  <a:lnTo>
                    <a:pt x="2941" y="872"/>
                  </a:lnTo>
                  <a:lnTo>
                    <a:pt x="2677" y="1035"/>
                  </a:lnTo>
                  <a:lnTo>
                    <a:pt x="2454" y="1197"/>
                  </a:lnTo>
                  <a:lnTo>
                    <a:pt x="2211" y="1379"/>
                  </a:lnTo>
                  <a:lnTo>
                    <a:pt x="2008" y="1562"/>
                  </a:lnTo>
                  <a:lnTo>
                    <a:pt x="1785" y="1765"/>
                  </a:lnTo>
                  <a:lnTo>
                    <a:pt x="1582" y="1988"/>
                  </a:lnTo>
                  <a:lnTo>
                    <a:pt x="1400" y="2211"/>
                  </a:lnTo>
                  <a:lnTo>
                    <a:pt x="1217" y="2434"/>
                  </a:lnTo>
                  <a:lnTo>
                    <a:pt x="1035" y="2677"/>
                  </a:lnTo>
                  <a:lnTo>
                    <a:pt x="893" y="2921"/>
                  </a:lnTo>
                  <a:lnTo>
                    <a:pt x="731" y="3184"/>
                  </a:lnTo>
                  <a:lnTo>
                    <a:pt x="609" y="3428"/>
                  </a:lnTo>
                  <a:lnTo>
                    <a:pt x="487" y="3712"/>
                  </a:lnTo>
                  <a:lnTo>
                    <a:pt x="366" y="3975"/>
                  </a:lnTo>
                  <a:lnTo>
                    <a:pt x="284" y="4259"/>
                  </a:lnTo>
                  <a:lnTo>
                    <a:pt x="203" y="4563"/>
                  </a:lnTo>
                  <a:lnTo>
                    <a:pt x="122" y="4847"/>
                  </a:lnTo>
                  <a:lnTo>
                    <a:pt x="82" y="5151"/>
                  </a:lnTo>
                  <a:lnTo>
                    <a:pt x="41" y="5456"/>
                  </a:lnTo>
                  <a:lnTo>
                    <a:pt x="21" y="5760"/>
                  </a:lnTo>
                  <a:lnTo>
                    <a:pt x="0" y="6064"/>
                  </a:lnTo>
                  <a:lnTo>
                    <a:pt x="21" y="6388"/>
                  </a:lnTo>
                  <a:lnTo>
                    <a:pt x="41" y="6693"/>
                  </a:lnTo>
                  <a:lnTo>
                    <a:pt x="82" y="6997"/>
                  </a:lnTo>
                  <a:lnTo>
                    <a:pt x="122" y="7301"/>
                  </a:lnTo>
                  <a:lnTo>
                    <a:pt x="203" y="7585"/>
                  </a:lnTo>
                  <a:lnTo>
                    <a:pt x="284" y="7889"/>
                  </a:lnTo>
                  <a:lnTo>
                    <a:pt x="366" y="8173"/>
                  </a:lnTo>
                  <a:lnTo>
                    <a:pt x="487" y="8437"/>
                  </a:lnTo>
                  <a:lnTo>
                    <a:pt x="609" y="8720"/>
                  </a:lnTo>
                  <a:lnTo>
                    <a:pt x="731" y="8964"/>
                  </a:lnTo>
                  <a:lnTo>
                    <a:pt x="893" y="9227"/>
                  </a:lnTo>
                  <a:lnTo>
                    <a:pt x="1035" y="9471"/>
                  </a:lnTo>
                  <a:lnTo>
                    <a:pt x="1217" y="9714"/>
                  </a:lnTo>
                  <a:lnTo>
                    <a:pt x="1400" y="9937"/>
                  </a:lnTo>
                  <a:lnTo>
                    <a:pt x="1582" y="10160"/>
                  </a:lnTo>
                  <a:lnTo>
                    <a:pt x="1785" y="10383"/>
                  </a:lnTo>
                  <a:lnTo>
                    <a:pt x="2008" y="10586"/>
                  </a:lnTo>
                  <a:lnTo>
                    <a:pt x="2211" y="10769"/>
                  </a:lnTo>
                  <a:lnTo>
                    <a:pt x="2454" y="10951"/>
                  </a:lnTo>
                  <a:lnTo>
                    <a:pt x="2677" y="11113"/>
                  </a:lnTo>
                  <a:lnTo>
                    <a:pt x="2941" y="11276"/>
                  </a:lnTo>
                  <a:lnTo>
                    <a:pt x="3184" y="11417"/>
                  </a:lnTo>
                  <a:lnTo>
                    <a:pt x="3448" y="11559"/>
                  </a:lnTo>
                  <a:lnTo>
                    <a:pt x="3712" y="11681"/>
                  </a:lnTo>
                  <a:lnTo>
                    <a:pt x="3995" y="11783"/>
                  </a:lnTo>
                  <a:lnTo>
                    <a:pt x="4279" y="11884"/>
                  </a:lnTo>
                  <a:lnTo>
                    <a:pt x="4563" y="11965"/>
                  </a:lnTo>
                  <a:lnTo>
                    <a:pt x="4867" y="12026"/>
                  </a:lnTo>
                  <a:lnTo>
                    <a:pt x="5172" y="12087"/>
                  </a:lnTo>
                  <a:lnTo>
                    <a:pt x="5476" y="12127"/>
                  </a:lnTo>
                  <a:lnTo>
                    <a:pt x="5780" y="12148"/>
                  </a:lnTo>
                  <a:lnTo>
                    <a:pt x="6409" y="12148"/>
                  </a:lnTo>
                  <a:lnTo>
                    <a:pt x="6713" y="12127"/>
                  </a:lnTo>
                  <a:lnTo>
                    <a:pt x="7017" y="12087"/>
                  </a:lnTo>
                  <a:lnTo>
                    <a:pt x="7321" y="12026"/>
                  </a:lnTo>
                  <a:lnTo>
                    <a:pt x="7605" y="11965"/>
                  </a:lnTo>
                  <a:lnTo>
                    <a:pt x="7889" y="11884"/>
                  </a:lnTo>
                  <a:lnTo>
                    <a:pt x="8173" y="11783"/>
                  </a:lnTo>
                  <a:lnTo>
                    <a:pt x="8457" y="11681"/>
                  </a:lnTo>
                  <a:lnTo>
                    <a:pt x="8720" y="11559"/>
                  </a:lnTo>
                  <a:lnTo>
                    <a:pt x="8984" y="11417"/>
                  </a:lnTo>
                  <a:lnTo>
                    <a:pt x="9248" y="11276"/>
                  </a:lnTo>
                  <a:lnTo>
                    <a:pt x="9491" y="11113"/>
                  </a:lnTo>
                  <a:lnTo>
                    <a:pt x="9734" y="10951"/>
                  </a:lnTo>
                  <a:lnTo>
                    <a:pt x="9957" y="10769"/>
                  </a:lnTo>
                  <a:lnTo>
                    <a:pt x="10181" y="10586"/>
                  </a:lnTo>
                  <a:lnTo>
                    <a:pt x="10383" y="10383"/>
                  </a:lnTo>
                  <a:lnTo>
                    <a:pt x="10586" y="10160"/>
                  </a:lnTo>
                  <a:lnTo>
                    <a:pt x="10789" y="9937"/>
                  </a:lnTo>
                  <a:lnTo>
                    <a:pt x="10971" y="9714"/>
                  </a:lnTo>
                  <a:lnTo>
                    <a:pt x="11134" y="9471"/>
                  </a:lnTo>
                  <a:lnTo>
                    <a:pt x="11296" y="9227"/>
                  </a:lnTo>
                  <a:lnTo>
                    <a:pt x="11438" y="8964"/>
                  </a:lnTo>
                  <a:lnTo>
                    <a:pt x="11580" y="8720"/>
                  </a:lnTo>
                  <a:lnTo>
                    <a:pt x="11701" y="8437"/>
                  </a:lnTo>
                  <a:lnTo>
                    <a:pt x="11803" y="8173"/>
                  </a:lnTo>
                  <a:lnTo>
                    <a:pt x="11904" y="7889"/>
                  </a:lnTo>
                  <a:lnTo>
                    <a:pt x="11985" y="7585"/>
                  </a:lnTo>
                  <a:lnTo>
                    <a:pt x="12046" y="7301"/>
                  </a:lnTo>
                  <a:lnTo>
                    <a:pt x="12107" y="6997"/>
                  </a:lnTo>
                  <a:lnTo>
                    <a:pt x="12148" y="6693"/>
                  </a:lnTo>
                  <a:lnTo>
                    <a:pt x="12168" y="6388"/>
                  </a:lnTo>
                  <a:lnTo>
                    <a:pt x="12168" y="6064"/>
                  </a:lnTo>
                  <a:lnTo>
                    <a:pt x="12168" y="5760"/>
                  </a:lnTo>
                  <a:lnTo>
                    <a:pt x="12148" y="5456"/>
                  </a:lnTo>
                  <a:lnTo>
                    <a:pt x="12107" y="5151"/>
                  </a:lnTo>
                  <a:lnTo>
                    <a:pt x="12046" y="4847"/>
                  </a:lnTo>
                  <a:lnTo>
                    <a:pt x="11985" y="4563"/>
                  </a:lnTo>
                  <a:lnTo>
                    <a:pt x="11904" y="4259"/>
                  </a:lnTo>
                  <a:lnTo>
                    <a:pt x="11803" y="3975"/>
                  </a:lnTo>
                  <a:lnTo>
                    <a:pt x="11701" y="3712"/>
                  </a:lnTo>
                  <a:lnTo>
                    <a:pt x="11580" y="3428"/>
                  </a:lnTo>
                  <a:lnTo>
                    <a:pt x="11438" y="3184"/>
                  </a:lnTo>
                  <a:lnTo>
                    <a:pt x="11296" y="2921"/>
                  </a:lnTo>
                  <a:lnTo>
                    <a:pt x="11134" y="2677"/>
                  </a:lnTo>
                  <a:lnTo>
                    <a:pt x="10971" y="2434"/>
                  </a:lnTo>
                  <a:lnTo>
                    <a:pt x="10789" y="2211"/>
                  </a:lnTo>
                  <a:lnTo>
                    <a:pt x="10586" y="1988"/>
                  </a:lnTo>
                  <a:lnTo>
                    <a:pt x="10383" y="1765"/>
                  </a:lnTo>
                  <a:lnTo>
                    <a:pt x="10181" y="1562"/>
                  </a:lnTo>
                  <a:lnTo>
                    <a:pt x="9957" y="1379"/>
                  </a:lnTo>
                  <a:lnTo>
                    <a:pt x="9734" y="1197"/>
                  </a:lnTo>
                  <a:lnTo>
                    <a:pt x="9491" y="1035"/>
                  </a:lnTo>
                  <a:lnTo>
                    <a:pt x="9248" y="872"/>
                  </a:lnTo>
                  <a:lnTo>
                    <a:pt x="8984" y="731"/>
                  </a:lnTo>
                  <a:lnTo>
                    <a:pt x="8720" y="589"/>
                  </a:lnTo>
                  <a:lnTo>
                    <a:pt x="8457" y="467"/>
                  </a:lnTo>
                  <a:lnTo>
                    <a:pt x="8173" y="366"/>
                  </a:lnTo>
                  <a:lnTo>
                    <a:pt x="7889" y="264"/>
                  </a:lnTo>
                  <a:lnTo>
                    <a:pt x="7605" y="183"/>
                  </a:lnTo>
                  <a:lnTo>
                    <a:pt x="7321" y="122"/>
                  </a:lnTo>
                  <a:lnTo>
                    <a:pt x="7017" y="61"/>
                  </a:lnTo>
                  <a:lnTo>
                    <a:pt x="6713" y="21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11;p33">
              <a:extLst>
                <a:ext uri="{FF2B5EF4-FFF2-40B4-BE49-F238E27FC236}">
                  <a16:creationId xmlns:a16="http://schemas.microsoft.com/office/drawing/2014/main" id="{DB74533D-49D9-764C-9223-277FB153B863}"/>
                </a:ext>
              </a:extLst>
            </p:cNvPr>
            <p:cNvSpPr/>
            <p:nvPr/>
          </p:nvSpPr>
          <p:spPr>
            <a:xfrm>
              <a:off x="7903296" y="3870707"/>
              <a:ext cx="113609" cy="113917"/>
            </a:xfrm>
            <a:custGeom>
              <a:avLst/>
              <a:gdLst/>
              <a:ahLst/>
              <a:cxnLst/>
              <a:rect l="l" t="t" r="r" b="b"/>
              <a:pathLst>
                <a:path w="7382" h="7402" extrusionOk="0">
                  <a:moveTo>
                    <a:pt x="3691" y="0"/>
                  </a:moveTo>
                  <a:lnTo>
                    <a:pt x="3326" y="20"/>
                  </a:lnTo>
                  <a:lnTo>
                    <a:pt x="2941" y="81"/>
                  </a:lnTo>
                  <a:lnTo>
                    <a:pt x="2596" y="162"/>
                  </a:lnTo>
                  <a:lnTo>
                    <a:pt x="2251" y="304"/>
                  </a:lnTo>
                  <a:lnTo>
                    <a:pt x="1927" y="446"/>
                  </a:lnTo>
                  <a:lnTo>
                    <a:pt x="1623" y="629"/>
                  </a:lnTo>
                  <a:lnTo>
                    <a:pt x="1339" y="852"/>
                  </a:lnTo>
                  <a:lnTo>
                    <a:pt x="1075" y="1095"/>
                  </a:lnTo>
                  <a:lnTo>
                    <a:pt x="852" y="1359"/>
                  </a:lnTo>
                  <a:lnTo>
                    <a:pt x="629" y="1643"/>
                  </a:lnTo>
                  <a:lnTo>
                    <a:pt x="447" y="1947"/>
                  </a:lnTo>
                  <a:lnTo>
                    <a:pt x="284" y="2271"/>
                  </a:lnTo>
                  <a:lnTo>
                    <a:pt x="163" y="2596"/>
                  </a:lnTo>
                  <a:lnTo>
                    <a:pt x="82" y="2961"/>
                  </a:lnTo>
                  <a:lnTo>
                    <a:pt x="21" y="3326"/>
                  </a:lnTo>
                  <a:lnTo>
                    <a:pt x="0" y="3691"/>
                  </a:lnTo>
                  <a:lnTo>
                    <a:pt x="21" y="4076"/>
                  </a:lnTo>
                  <a:lnTo>
                    <a:pt x="82" y="4441"/>
                  </a:lnTo>
                  <a:lnTo>
                    <a:pt x="163" y="4806"/>
                  </a:lnTo>
                  <a:lnTo>
                    <a:pt x="284" y="5131"/>
                  </a:lnTo>
                  <a:lnTo>
                    <a:pt x="447" y="5455"/>
                  </a:lnTo>
                  <a:lnTo>
                    <a:pt x="629" y="5759"/>
                  </a:lnTo>
                  <a:lnTo>
                    <a:pt x="852" y="6043"/>
                  </a:lnTo>
                  <a:lnTo>
                    <a:pt x="1075" y="6307"/>
                  </a:lnTo>
                  <a:lnTo>
                    <a:pt x="1339" y="6550"/>
                  </a:lnTo>
                  <a:lnTo>
                    <a:pt x="1623" y="6773"/>
                  </a:lnTo>
                  <a:lnTo>
                    <a:pt x="1927" y="6956"/>
                  </a:lnTo>
                  <a:lnTo>
                    <a:pt x="2251" y="7098"/>
                  </a:lnTo>
                  <a:lnTo>
                    <a:pt x="2596" y="7240"/>
                  </a:lnTo>
                  <a:lnTo>
                    <a:pt x="2941" y="7321"/>
                  </a:lnTo>
                  <a:lnTo>
                    <a:pt x="3326" y="7382"/>
                  </a:lnTo>
                  <a:lnTo>
                    <a:pt x="3691" y="7402"/>
                  </a:lnTo>
                  <a:lnTo>
                    <a:pt x="4076" y="7382"/>
                  </a:lnTo>
                  <a:lnTo>
                    <a:pt x="4441" y="7321"/>
                  </a:lnTo>
                  <a:lnTo>
                    <a:pt x="4786" y="7240"/>
                  </a:lnTo>
                  <a:lnTo>
                    <a:pt x="5131" y="7098"/>
                  </a:lnTo>
                  <a:lnTo>
                    <a:pt x="5455" y="6956"/>
                  </a:lnTo>
                  <a:lnTo>
                    <a:pt x="5760" y="6773"/>
                  </a:lnTo>
                  <a:lnTo>
                    <a:pt x="6044" y="6550"/>
                  </a:lnTo>
                  <a:lnTo>
                    <a:pt x="6307" y="6307"/>
                  </a:lnTo>
                  <a:lnTo>
                    <a:pt x="6550" y="6043"/>
                  </a:lnTo>
                  <a:lnTo>
                    <a:pt x="6753" y="5759"/>
                  </a:lnTo>
                  <a:lnTo>
                    <a:pt x="6936" y="5455"/>
                  </a:lnTo>
                  <a:lnTo>
                    <a:pt x="7098" y="5131"/>
                  </a:lnTo>
                  <a:lnTo>
                    <a:pt x="7220" y="4806"/>
                  </a:lnTo>
                  <a:lnTo>
                    <a:pt x="7321" y="4441"/>
                  </a:lnTo>
                  <a:lnTo>
                    <a:pt x="7382" y="4076"/>
                  </a:lnTo>
                  <a:lnTo>
                    <a:pt x="7382" y="3691"/>
                  </a:lnTo>
                  <a:lnTo>
                    <a:pt x="7382" y="3326"/>
                  </a:lnTo>
                  <a:lnTo>
                    <a:pt x="7321" y="2961"/>
                  </a:lnTo>
                  <a:lnTo>
                    <a:pt x="7220" y="2596"/>
                  </a:lnTo>
                  <a:lnTo>
                    <a:pt x="7098" y="2271"/>
                  </a:lnTo>
                  <a:lnTo>
                    <a:pt x="6936" y="1947"/>
                  </a:lnTo>
                  <a:lnTo>
                    <a:pt x="6753" y="1643"/>
                  </a:lnTo>
                  <a:lnTo>
                    <a:pt x="6550" y="1359"/>
                  </a:lnTo>
                  <a:lnTo>
                    <a:pt x="6307" y="1095"/>
                  </a:lnTo>
                  <a:lnTo>
                    <a:pt x="6044" y="852"/>
                  </a:lnTo>
                  <a:lnTo>
                    <a:pt x="5760" y="629"/>
                  </a:lnTo>
                  <a:lnTo>
                    <a:pt x="5455" y="446"/>
                  </a:lnTo>
                  <a:lnTo>
                    <a:pt x="5131" y="304"/>
                  </a:lnTo>
                  <a:lnTo>
                    <a:pt x="4786" y="162"/>
                  </a:lnTo>
                  <a:lnTo>
                    <a:pt x="4441" y="81"/>
                  </a:lnTo>
                  <a:lnTo>
                    <a:pt x="4076" y="2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12;p33">
              <a:extLst>
                <a:ext uri="{FF2B5EF4-FFF2-40B4-BE49-F238E27FC236}">
                  <a16:creationId xmlns:a16="http://schemas.microsoft.com/office/drawing/2014/main" id="{AEA971E7-B691-152E-538B-8FF5FF158726}"/>
                </a:ext>
              </a:extLst>
            </p:cNvPr>
            <p:cNvSpPr/>
            <p:nvPr/>
          </p:nvSpPr>
          <p:spPr>
            <a:xfrm>
              <a:off x="6630589" y="3834186"/>
              <a:ext cx="187266" cy="186958"/>
            </a:xfrm>
            <a:custGeom>
              <a:avLst/>
              <a:gdLst/>
              <a:ahLst/>
              <a:cxnLst/>
              <a:rect l="l" t="t" r="r" b="b"/>
              <a:pathLst>
                <a:path w="12168" h="12148" extrusionOk="0">
                  <a:moveTo>
                    <a:pt x="5780" y="0"/>
                  </a:moveTo>
                  <a:lnTo>
                    <a:pt x="5475" y="21"/>
                  </a:lnTo>
                  <a:lnTo>
                    <a:pt x="5171" y="61"/>
                  </a:lnTo>
                  <a:lnTo>
                    <a:pt x="4867" y="122"/>
                  </a:lnTo>
                  <a:lnTo>
                    <a:pt x="4563" y="183"/>
                  </a:lnTo>
                  <a:lnTo>
                    <a:pt x="4279" y="264"/>
                  </a:lnTo>
                  <a:lnTo>
                    <a:pt x="3995" y="366"/>
                  </a:lnTo>
                  <a:lnTo>
                    <a:pt x="3731" y="467"/>
                  </a:lnTo>
                  <a:lnTo>
                    <a:pt x="3447" y="589"/>
                  </a:lnTo>
                  <a:lnTo>
                    <a:pt x="3184" y="731"/>
                  </a:lnTo>
                  <a:lnTo>
                    <a:pt x="2940" y="872"/>
                  </a:lnTo>
                  <a:lnTo>
                    <a:pt x="2697" y="1035"/>
                  </a:lnTo>
                  <a:lnTo>
                    <a:pt x="2454" y="1197"/>
                  </a:lnTo>
                  <a:lnTo>
                    <a:pt x="2231" y="1379"/>
                  </a:lnTo>
                  <a:lnTo>
                    <a:pt x="2008" y="1562"/>
                  </a:lnTo>
                  <a:lnTo>
                    <a:pt x="1785" y="1765"/>
                  </a:lnTo>
                  <a:lnTo>
                    <a:pt x="1582" y="1988"/>
                  </a:lnTo>
                  <a:lnTo>
                    <a:pt x="1399" y="2211"/>
                  </a:lnTo>
                  <a:lnTo>
                    <a:pt x="1217" y="2434"/>
                  </a:lnTo>
                  <a:lnTo>
                    <a:pt x="1055" y="2677"/>
                  </a:lnTo>
                  <a:lnTo>
                    <a:pt x="892" y="2921"/>
                  </a:lnTo>
                  <a:lnTo>
                    <a:pt x="750" y="3184"/>
                  </a:lnTo>
                  <a:lnTo>
                    <a:pt x="608" y="3428"/>
                  </a:lnTo>
                  <a:lnTo>
                    <a:pt x="487" y="3712"/>
                  </a:lnTo>
                  <a:lnTo>
                    <a:pt x="385" y="3975"/>
                  </a:lnTo>
                  <a:lnTo>
                    <a:pt x="284" y="4259"/>
                  </a:lnTo>
                  <a:lnTo>
                    <a:pt x="203" y="4563"/>
                  </a:lnTo>
                  <a:lnTo>
                    <a:pt x="142" y="4847"/>
                  </a:lnTo>
                  <a:lnTo>
                    <a:pt x="81" y="5151"/>
                  </a:lnTo>
                  <a:lnTo>
                    <a:pt x="41" y="5456"/>
                  </a:lnTo>
                  <a:lnTo>
                    <a:pt x="20" y="5760"/>
                  </a:lnTo>
                  <a:lnTo>
                    <a:pt x="0" y="6064"/>
                  </a:lnTo>
                  <a:lnTo>
                    <a:pt x="20" y="6388"/>
                  </a:lnTo>
                  <a:lnTo>
                    <a:pt x="41" y="6693"/>
                  </a:lnTo>
                  <a:lnTo>
                    <a:pt x="81" y="6997"/>
                  </a:lnTo>
                  <a:lnTo>
                    <a:pt x="142" y="7301"/>
                  </a:lnTo>
                  <a:lnTo>
                    <a:pt x="203" y="7585"/>
                  </a:lnTo>
                  <a:lnTo>
                    <a:pt x="284" y="7889"/>
                  </a:lnTo>
                  <a:lnTo>
                    <a:pt x="385" y="8173"/>
                  </a:lnTo>
                  <a:lnTo>
                    <a:pt x="487" y="8437"/>
                  </a:lnTo>
                  <a:lnTo>
                    <a:pt x="608" y="8720"/>
                  </a:lnTo>
                  <a:lnTo>
                    <a:pt x="750" y="8964"/>
                  </a:lnTo>
                  <a:lnTo>
                    <a:pt x="892" y="9227"/>
                  </a:lnTo>
                  <a:lnTo>
                    <a:pt x="1055" y="9471"/>
                  </a:lnTo>
                  <a:lnTo>
                    <a:pt x="1217" y="9714"/>
                  </a:lnTo>
                  <a:lnTo>
                    <a:pt x="1399" y="9937"/>
                  </a:lnTo>
                  <a:lnTo>
                    <a:pt x="1582" y="10160"/>
                  </a:lnTo>
                  <a:lnTo>
                    <a:pt x="1785" y="10383"/>
                  </a:lnTo>
                  <a:lnTo>
                    <a:pt x="2008" y="10586"/>
                  </a:lnTo>
                  <a:lnTo>
                    <a:pt x="2231" y="10769"/>
                  </a:lnTo>
                  <a:lnTo>
                    <a:pt x="2454" y="10951"/>
                  </a:lnTo>
                  <a:lnTo>
                    <a:pt x="2697" y="11113"/>
                  </a:lnTo>
                  <a:lnTo>
                    <a:pt x="2940" y="11276"/>
                  </a:lnTo>
                  <a:lnTo>
                    <a:pt x="3184" y="11417"/>
                  </a:lnTo>
                  <a:lnTo>
                    <a:pt x="3447" y="11559"/>
                  </a:lnTo>
                  <a:lnTo>
                    <a:pt x="3731" y="11681"/>
                  </a:lnTo>
                  <a:lnTo>
                    <a:pt x="3995" y="11783"/>
                  </a:lnTo>
                  <a:lnTo>
                    <a:pt x="4279" y="11884"/>
                  </a:lnTo>
                  <a:lnTo>
                    <a:pt x="4563" y="11965"/>
                  </a:lnTo>
                  <a:lnTo>
                    <a:pt x="4867" y="12026"/>
                  </a:lnTo>
                  <a:lnTo>
                    <a:pt x="5171" y="12087"/>
                  </a:lnTo>
                  <a:lnTo>
                    <a:pt x="5475" y="12127"/>
                  </a:lnTo>
                  <a:lnTo>
                    <a:pt x="5780" y="12148"/>
                  </a:lnTo>
                  <a:lnTo>
                    <a:pt x="6408" y="12148"/>
                  </a:lnTo>
                  <a:lnTo>
                    <a:pt x="6712" y="12127"/>
                  </a:lnTo>
                  <a:lnTo>
                    <a:pt x="7017" y="12087"/>
                  </a:lnTo>
                  <a:lnTo>
                    <a:pt x="7321" y="12026"/>
                  </a:lnTo>
                  <a:lnTo>
                    <a:pt x="7605" y="11965"/>
                  </a:lnTo>
                  <a:lnTo>
                    <a:pt x="7909" y="11884"/>
                  </a:lnTo>
                  <a:lnTo>
                    <a:pt x="8193" y="11783"/>
                  </a:lnTo>
                  <a:lnTo>
                    <a:pt x="8456" y="11681"/>
                  </a:lnTo>
                  <a:lnTo>
                    <a:pt x="8720" y="11559"/>
                  </a:lnTo>
                  <a:lnTo>
                    <a:pt x="8984" y="11417"/>
                  </a:lnTo>
                  <a:lnTo>
                    <a:pt x="9247" y="11276"/>
                  </a:lnTo>
                  <a:lnTo>
                    <a:pt x="9491" y="11113"/>
                  </a:lnTo>
                  <a:lnTo>
                    <a:pt x="9734" y="10951"/>
                  </a:lnTo>
                  <a:lnTo>
                    <a:pt x="9957" y="10769"/>
                  </a:lnTo>
                  <a:lnTo>
                    <a:pt x="10180" y="10586"/>
                  </a:lnTo>
                  <a:lnTo>
                    <a:pt x="10383" y="10383"/>
                  </a:lnTo>
                  <a:lnTo>
                    <a:pt x="10586" y="10160"/>
                  </a:lnTo>
                  <a:lnTo>
                    <a:pt x="10788" y="9937"/>
                  </a:lnTo>
                  <a:lnTo>
                    <a:pt x="10971" y="9714"/>
                  </a:lnTo>
                  <a:lnTo>
                    <a:pt x="11133" y="9471"/>
                  </a:lnTo>
                  <a:lnTo>
                    <a:pt x="11295" y="9227"/>
                  </a:lnTo>
                  <a:lnTo>
                    <a:pt x="11437" y="8964"/>
                  </a:lnTo>
                  <a:lnTo>
                    <a:pt x="11579" y="8720"/>
                  </a:lnTo>
                  <a:lnTo>
                    <a:pt x="11701" y="8437"/>
                  </a:lnTo>
                  <a:lnTo>
                    <a:pt x="11802" y="8173"/>
                  </a:lnTo>
                  <a:lnTo>
                    <a:pt x="11904" y="7889"/>
                  </a:lnTo>
                  <a:lnTo>
                    <a:pt x="11985" y="7585"/>
                  </a:lnTo>
                  <a:lnTo>
                    <a:pt x="12046" y="7301"/>
                  </a:lnTo>
                  <a:lnTo>
                    <a:pt x="12107" y="6997"/>
                  </a:lnTo>
                  <a:lnTo>
                    <a:pt x="12147" y="6693"/>
                  </a:lnTo>
                  <a:lnTo>
                    <a:pt x="12167" y="6388"/>
                  </a:lnTo>
                  <a:lnTo>
                    <a:pt x="12167" y="6064"/>
                  </a:lnTo>
                  <a:lnTo>
                    <a:pt x="12167" y="5760"/>
                  </a:lnTo>
                  <a:lnTo>
                    <a:pt x="12147" y="5456"/>
                  </a:lnTo>
                  <a:lnTo>
                    <a:pt x="12107" y="5151"/>
                  </a:lnTo>
                  <a:lnTo>
                    <a:pt x="12046" y="4847"/>
                  </a:lnTo>
                  <a:lnTo>
                    <a:pt x="11985" y="4563"/>
                  </a:lnTo>
                  <a:lnTo>
                    <a:pt x="11904" y="4259"/>
                  </a:lnTo>
                  <a:lnTo>
                    <a:pt x="11802" y="3975"/>
                  </a:lnTo>
                  <a:lnTo>
                    <a:pt x="11701" y="3712"/>
                  </a:lnTo>
                  <a:lnTo>
                    <a:pt x="11579" y="3428"/>
                  </a:lnTo>
                  <a:lnTo>
                    <a:pt x="11437" y="3184"/>
                  </a:lnTo>
                  <a:lnTo>
                    <a:pt x="11295" y="2921"/>
                  </a:lnTo>
                  <a:lnTo>
                    <a:pt x="11133" y="2677"/>
                  </a:lnTo>
                  <a:lnTo>
                    <a:pt x="10971" y="2434"/>
                  </a:lnTo>
                  <a:lnTo>
                    <a:pt x="10788" y="2211"/>
                  </a:lnTo>
                  <a:lnTo>
                    <a:pt x="10586" y="1988"/>
                  </a:lnTo>
                  <a:lnTo>
                    <a:pt x="10383" y="1765"/>
                  </a:lnTo>
                  <a:lnTo>
                    <a:pt x="10180" y="1562"/>
                  </a:lnTo>
                  <a:lnTo>
                    <a:pt x="9957" y="1379"/>
                  </a:lnTo>
                  <a:lnTo>
                    <a:pt x="9734" y="1197"/>
                  </a:lnTo>
                  <a:lnTo>
                    <a:pt x="9491" y="1035"/>
                  </a:lnTo>
                  <a:lnTo>
                    <a:pt x="9247" y="872"/>
                  </a:lnTo>
                  <a:lnTo>
                    <a:pt x="8984" y="731"/>
                  </a:lnTo>
                  <a:lnTo>
                    <a:pt x="8720" y="589"/>
                  </a:lnTo>
                  <a:lnTo>
                    <a:pt x="8456" y="467"/>
                  </a:lnTo>
                  <a:lnTo>
                    <a:pt x="8193" y="366"/>
                  </a:lnTo>
                  <a:lnTo>
                    <a:pt x="7909" y="264"/>
                  </a:lnTo>
                  <a:lnTo>
                    <a:pt x="7605" y="183"/>
                  </a:lnTo>
                  <a:lnTo>
                    <a:pt x="7321" y="122"/>
                  </a:lnTo>
                  <a:lnTo>
                    <a:pt x="7017" y="61"/>
                  </a:lnTo>
                  <a:lnTo>
                    <a:pt x="6712" y="21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13;p33">
              <a:extLst>
                <a:ext uri="{FF2B5EF4-FFF2-40B4-BE49-F238E27FC236}">
                  <a16:creationId xmlns:a16="http://schemas.microsoft.com/office/drawing/2014/main" id="{C3635BFA-1737-C1E0-FE85-9C9092E761A4}"/>
                </a:ext>
              </a:extLst>
            </p:cNvPr>
            <p:cNvSpPr/>
            <p:nvPr/>
          </p:nvSpPr>
          <p:spPr>
            <a:xfrm>
              <a:off x="6667402" y="3870707"/>
              <a:ext cx="113932" cy="113917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692" y="0"/>
                  </a:moveTo>
                  <a:lnTo>
                    <a:pt x="3327" y="20"/>
                  </a:lnTo>
                  <a:lnTo>
                    <a:pt x="2962" y="81"/>
                  </a:lnTo>
                  <a:lnTo>
                    <a:pt x="2597" y="162"/>
                  </a:lnTo>
                  <a:lnTo>
                    <a:pt x="2252" y="304"/>
                  </a:lnTo>
                  <a:lnTo>
                    <a:pt x="1927" y="446"/>
                  </a:lnTo>
                  <a:lnTo>
                    <a:pt x="1623" y="629"/>
                  </a:lnTo>
                  <a:lnTo>
                    <a:pt x="1339" y="852"/>
                  </a:lnTo>
                  <a:lnTo>
                    <a:pt x="1076" y="1095"/>
                  </a:lnTo>
                  <a:lnTo>
                    <a:pt x="853" y="1359"/>
                  </a:lnTo>
                  <a:lnTo>
                    <a:pt x="630" y="1643"/>
                  </a:lnTo>
                  <a:lnTo>
                    <a:pt x="447" y="1947"/>
                  </a:lnTo>
                  <a:lnTo>
                    <a:pt x="285" y="2271"/>
                  </a:lnTo>
                  <a:lnTo>
                    <a:pt x="163" y="2596"/>
                  </a:lnTo>
                  <a:lnTo>
                    <a:pt x="82" y="2961"/>
                  </a:lnTo>
                  <a:lnTo>
                    <a:pt x="21" y="3326"/>
                  </a:lnTo>
                  <a:lnTo>
                    <a:pt x="1" y="3691"/>
                  </a:lnTo>
                  <a:lnTo>
                    <a:pt x="21" y="4076"/>
                  </a:lnTo>
                  <a:lnTo>
                    <a:pt x="82" y="4441"/>
                  </a:lnTo>
                  <a:lnTo>
                    <a:pt x="163" y="4806"/>
                  </a:lnTo>
                  <a:lnTo>
                    <a:pt x="285" y="5131"/>
                  </a:lnTo>
                  <a:lnTo>
                    <a:pt x="447" y="5455"/>
                  </a:lnTo>
                  <a:lnTo>
                    <a:pt x="630" y="5759"/>
                  </a:lnTo>
                  <a:lnTo>
                    <a:pt x="853" y="6043"/>
                  </a:lnTo>
                  <a:lnTo>
                    <a:pt x="1076" y="6307"/>
                  </a:lnTo>
                  <a:lnTo>
                    <a:pt x="1339" y="6550"/>
                  </a:lnTo>
                  <a:lnTo>
                    <a:pt x="1623" y="6773"/>
                  </a:lnTo>
                  <a:lnTo>
                    <a:pt x="1927" y="6956"/>
                  </a:lnTo>
                  <a:lnTo>
                    <a:pt x="2252" y="7098"/>
                  </a:lnTo>
                  <a:lnTo>
                    <a:pt x="2597" y="7240"/>
                  </a:lnTo>
                  <a:lnTo>
                    <a:pt x="2962" y="7321"/>
                  </a:lnTo>
                  <a:lnTo>
                    <a:pt x="3327" y="7382"/>
                  </a:lnTo>
                  <a:lnTo>
                    <a:pt x="3692" y="7402"/>
                  </a:lnTo>
                  <a:lnTo>
                    <a:pt x="4077" y="7382"/>
                  </a:lnTo>
                  <a:lnTo>
                    <a:pt x="4442" y="7321"/>
                  </a:lnTo>
                  <a:lnTo>
                    <a:pt x="4807" y="7240"/>
                  </a:lnTo>
                  <a:lnTo>
                    <a:pt x="5132" y="7098"/>
                  </a:lnTo>
                  <a:lnTo>
                    <a:pt x="5456" y="6956"/>
                  </a:lnTo>
                  <a:lnTo>
                    <a:pt x="5760" y="6773"/>
                  </a:lnTo>
                  <a:lnTo>
                    <a:pt x="6044" y="6550"/>
                  </a:lnTo>
                  <a:lnTo>
                    <a:pt x="6308" y="6307"/>
                  </a:lnTo>
                  <a:lnTo>
                    <a:pt x="6551" y="6043"/>
                  </a:lnTo>
                  <a:lnTo>
                    <a:pt x="6774" y="5759"/>
                  </a:lnTo>
                  <a:lnTo>
                    <a:pt x="6957" y="5455"/>
                  </a:lnTo>
                  <a:lnTo>
                    <a:pt x="7099" y="5131"/>
                  </a:lnTo>
                  <a:lnTo>
                    <a:pt x="7220" y="4806"/>
                  </a:lnTo>
                  <a:lnTo>
                    <a:pt x="7322" y="4441"/>
                  </a:lnTo>
                  <a:lnTo>
                    <a:pt x="7382" y="4076"/>
                  </a:lnTo>
                  <a:lnTo>
                    <a:pt x="7403" y="3691"/>
                  </a:lnTo>
                  <a:lnTo>
                    <a:pt x="7382" y="3326"/>
                  </a:lnTo>
                  <a:lnTo>
                    <a:pt x="7322" y="2961"/>
                  </a:lnTo>
                  <a:lnTo>
                    <a:pt x="7220" y="2596"/>
                  </a:lnTo>
                  <a:lnTo>
                    <a:pt x="7099" y="2271"/>
                  </a:lnTo>
                  <a:lnTo>
                    <a:pt x="6957" y="1947"/>
                  </a:lnTo>
                  <a:lnTo>
                    <a:pt x="6774" y="1643"/>
                  </a:lnTo>
                  <a:lnTo>
                    <a:pt x="6551" y="1359"/>
                  </a:lnTo>
                  <a:lnTo>
                    <a:pt x="6308" y="1095"/>
                  </a:lnTo>
                  <a:lnTo>
                    <a:pt x="6044" y="852"/>
                  </a:lnTo>
                  <a:lnTo>
                    <a:pt x="5760" y="629"/>
                  </a:lnTo>
                  <a:lnTo>
                    <a:pt x="5456" y="446"/>
                  </a:lnTo>
                  <a:lnTo>
                    <a:pt x="5132" y="304"/>
                  </a:lnTo>
                  <a:lnTo>
                    <a:pt x="4807" y="162"/>
                  </a:lnTo>
                  <a:lnTo>
                    <a:pt x="4442" y="81"/>
                  </a:lnTo>
                  <a:lnTo>
                    <a:pt x="4077" y="20"/>
                  </a:lnTo>
                  <a:lnTo>
                    <a:pt x="3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4;p33">
              <a:extLst>
                <a:ext uri="{FF2B5EF4-FFF2-40B4-BE49-F238E27FC236}">
                  <a16:creationId xmlns:a16="http://schemas.microsoft.com/office/drawing/2014/main" id="{07FBC9EF-F313-773C-5858-6AC4F64BD569}"/>
                </a:ext>
              </a:extLst>
            </p:cNvPr>
            <p:cNvSpPr/>
            <p:nvPr/>
          </p:nvSpPr>
          <p:spPr>
            <a:xfrm>
              <a:off x="8286538" y="2724382"/>
              <a:ext cx="42784" cy="20930"/>
            </a:xfrm>
            <a:custGeom>
              <a:avLst/>
              <a:gdLst/>
              <a:ahLst/>
              <a:cxnLst/>
              <a:rect l="l" t="t" r="r" b="b"/>
              <a:pathLst>
                <a:path w="2780" h="1360" extrusionOk="0">
                  <a:moveTo>
                    <a:pt x="2698" y="1"/>
                  </a:moveTo>
                  <a:lnTo>
                    <a:pt x="1" y="285"/>
                  </a:lnTo>
                  <a:lnTo>
                    <a:pt x="82" y="467"/>
                  </a:lnTo>
                  <a:lnTo>
                    <a:pt x="204" y="629"/>
                  </a:lnTo>
                  <a:lnTo>
                    <a:pt x="346" y="832"/>
                  </a:lnTo>
                  <a:lnTo>
                    <a:pt x="569" y="1015"/>
                  </a:lnTo>
                  <a:lnTo>
                    <a:pt x="690" y="1116"/>
                  </a:lnTo>
                  <a:lnTo>
                    <a:pt x="832" y="1197"/>
                  </a:lnTo>
                  <a:lnTo>
                    <a:pt x="974" y="1258"/>
                  </a:lnTo>
                  <a:lnTo>
                    <a:pt x="1137" y="1319"/>
                  </a:lnTo>
                  <a:lnTo>
                    <a:pt x="1319" y="1360"/>
                  </a:lnTo>
                  <a:lnTo>
                    <a:pt x="1522" y="1360"/>
                  </a:lnTo>
                  <a:lnTo>
                    <a:pt x="1826" y="1339"/>
                  </a:lnTo>
                  <a:lnTo>
                    <a:pt x="2069" y="1299"/>
                  </a:lnTo>
                  <a:lnTo>
                    <a:pt x="2272" y="1238"/>
                  </a:lnTo>
                  <a:lnTo>
                    <a:pt x="2434" y="1157"/>
                  </a:lnTo>
                  <a:lnTo>
                    <a:pt x="2576" y="1055"/>
                  </a:lnTo>
                  <a:lnTo>
                    <a:pt x="2657" y="934"/>
                  </a:lnTo>
                  <a:lnTo>
                    <a:pt x="2718" y="812"/>
                  </a:lnTo>
                  <a:lnTo>
                    <a:pt x="2759" y="690"/>
                  </a:lnTo>
                  <a:lnTo>
                    <a:pt x="2779" y="569"/>
                  </a:lnTo>
                  <a:lnTo>
                    <a:pt x="2779" y="447"/>
                  </a:lnTo>
                  <a:lnTo>
                    <a:pt x="2759" y="224"/>
                  </a:lnTo>
                  <a:lnTo>
                    <a:pt x="2718" y="62"/>
                  </a:lnTo>
                  <a:lnTo>
                    <a:pt x="2698" y="1"/>
                  </a:lnTo>
                  <a:close/>
                </a:path>
              </a:pathLst>
            </a:custGeom>
            <a:solidFill>
              <a:srgbClr val="FC96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15;p33">
              <a:extLst>
                <a:ext uri="{FF2B5EF4-FFF2-40B4-BE49-F238E27FC236}">
                  <a16:creationId xmlns:a16="http://schemas.microsoft.com/office/drawing/2014/main" id="{78071D89-9E09-2D75-FF8F-FAC8CE3923D0}"/>
                </a:ext>
              </a:extLst>
            </p:cNvPr>
            <p:cNvSpPr/>
            <p:nvPr/>
          </p:nvSpPr>
          <p:spPr>
            <a:xfrm>
              <a:off x="8088684" y="2467231"/>
              <a:ext cx="175092" cy="175723"/>
            </a:xfrm>
            <a:custGeom>
              <a:avLst/>
              <a:gdLst/>
              <a:ahLst/>
              <a:cxnLst/>
              <a:rect l="l" t="t" r="r" b="b"/>
              <a:pathLst>
                <a:path w="11377" h="11418" extrusionOk="0">
                  <a:moveTo>
                    <a:pt x="7584" y="0"/>
                  </a:moveTo>
                  <a:lnTo>
                    <a:pt x="7118" y="20"/>
                  </a:lnTo>
                  <a:lnTo>
                    <a:pt x="6652" y="41"/>
                  </a:lnTo>
                  <a:lnTo>
                    <a:pt x="6185" y="101"/>
                  </a:lnTo>
                  <a:lnTo>
                    <a:pt x="5698" y="183"/>
                  </a:lnTo>
                  <a:lnTo>
                    <a:pt x="5232" y="264"/>
                  </a:lnTo>
                  <a:lnTo>
                    <a:pt x="4766" y="385"/>
                  </a:lnTo>
                  <a:lnTo>
                    <a:pt x="4299" y="527"/>
                  </a:lnTo>
                  <a:lnTo>
                    <a:pt x="3833" y="690"/>
                  </a:lnTo>
                  <a:lnTo>
                    <a:pt x="3387" y="852"/>
                  </a:lnTo>
                  <a:lnTo>
                    <a:pt x="2961" y="1055"/>
                  </a:lnTo>
                  <a:lnTo>
                    <a:pt x="2555" y="1278"/>
                  </a:lnTo>
                  <a:lnTo>
                    <a:pt x="2170" y="1501"/>
                  </a:lnTo>
                  <a:lnTo>
                    <a:pt x="1785" y="1764"/>
                  </a:lnTo>
                  <a:lnTo>
                    <a:pt x="1440" y="2048"/>
                  </a:lnTo>
                  <a:lnTo>
                    <a:pt x="1136" y="2332"/>
                  </a:lnTo>
                  <a:lnTo>
                    <a:pt x="852" y="2657"/>
                  </a:lnTo>
                  <a:lnTo>
                    <a:pt x="608" y="2981"/>
                  </a:lnTo>
                  <a:lnTo>
                    <a:pt x="406" y="3346"/>
                  </a:lnTo>
                  <a:lnTo>
                    <a:pt x="223" y="3711"/>
                  </a:lnTo>
                  <a:lnTo>
                    <a:pt x="101" y="4096"/>
                  </a:lnTo>
                  <a:lnTo>
                    <a:pt x="61" y="4299"/>
                  </a:lnTo>
                  <a:lnTo>
                    <a:pt x="20" y="4502"/>
                  </a:lnTo>
                  <a:lnTo>
                    <a:pt x="0" y="4725"/>
                  </a:lnTo>
                  <a:lnTo>
                    <a:pt x="0" y="4928"/>
                  </a:lnTo>
                  <a:lnTo>
                    <a:pt x="0" y="5354"/>
                  </a:lnTo>
                  <a:lnTo>
                    <a:pt x="41" y="5780"/>
                  </a:lnTo>
                  <a:lnTo>
                    <a:pt x="101" y="6185"/>
                  </a:lnTo>
                  <a:lnTo>
                    <a:pt x="162" y="6591"/>
                  </a:lnTo>
                  <a:lnTo>
                    <a:pt x="284" y="6976"/>
                  </a:lnTo>
                  <a:lnTo>
                    <a:pt x="406" y="7361"/>
                  </a:lnTo>
                  <a:lnTo>
                    <a:pt x="548" y="7726"/>
                  </a:lnTo>
                  <a:lnTo>
                    <a:pt x="710" y="8071"/>
                  </a:lnTo>
                  <a:lnTo>
                    <a:pt x="892" y="8416"/>
                  </a:lnTo>
                  <a:lnTo>
                    <a:pt x="1095" y="8740"/>
                  </a:lnTo>
                  <a:lnTo>
                    <a:pt x="1298" y="9044"/>
                  </a:lnTo>
                  <a:lnTo>
                    <a:pt x="1521" y="9349"/>
                  </a:lnTo>
                  <a:lnTo>
                    <a:pt x="1764" y="9612"/>
                  </a:lnTo>
                  <a:lnTo>
                    <a:pt x="2028" y="9876"/>
                  </a:lnTo>
                  <a:lnTo>
                    <a:pt x="2292" y="10119"/>
                  </a:lnTo>
                  <a:lnTo>
                    <a:pt x="2575" y="10342"/>
                  </a:lnTo>
                  <a:lnTo>
                    <a:pt x="2859" y="10545"/>
                  </a:lnTo>
                  <a:lnTo>
                    <a:pt x="3143" y="10728"/>
                  </a:lnTo>
                  <a:lnTo>
                    <a:pt x="3447" y="10890"/>
                  </a:lnTo>
                  <a:lnTo>
                    <a:pt x="3752" y="11032"/>
                  </a:lnTo>
                  <a:lnTo>
                    <a:pt x="4076" y="11153"/>
                  </a:lnTo>
                  <a:lnTo>
                    <a:pt x="4401" y="11255"/>
                  </a:lnTo>
                  <a:lnTo>
                    <a:pt x="4705" y="11336"/>
                  </a:lnTo>
                  <a:lnTo>
                    <a:pt x="5029" y="11397"/>
                  </a:lnTo>
                  <a:lnTo>
                    <a:pt x="5354" y="11417"/>
                  </a:lnTo>
                  <a:lnTo>
                    <a:pt x="5678" y="11417"/>
                  </a:lnTo>
                  <a:lnTo>
                    <a:pt x="6003" y="11397"/>
                  </a:lnTo>
                  <a:lnTo>
                    <a:pt x="6327" y="11336"/>
                  </a:lnTo>
                  <a:lnTo>
                    <a:pt x="6652" y="11255"/>
                  </a:lnTo>
                  <a:lnTo>
                    <a:pt x="6956" y="11153"/>
                  </a:lnTo>
                  <a:lnTo>
                    <a:pt x="7260" y="11011"/>
                  </a:lnTo>
                  <a:lnTo>
                    <a:pt x="7564" y="10849"/>
                  </a:lnTo>
                  <a:lnTo>
                    <a:pt x="7848" y="10667"/>
                  </a:lnTo>
                  <a:lnTo>
                    <a:pt x="8132" y="10444"/>
                  </a:lnTo>
                  <a:lnTo>
                    <a:pt x="8396" y="10200"/>
                  </a:lnTo>
                  <a:lnTo>
                    <a:pt x="8659" y="9916"/>
                  </a:lnTo>
                  <a:lnTo>
                    <a:pt x="8903" y="9632"/>
                  </a:lnTo>
                  <a:lnTo>
                    <a:pt x="9146" y="9328"/>
                  </a:lnTo>
                  <a:lnTo>
                    <a:pt x="9369" y="9004"/>
                  </a:lnTo>
                  <a:lnTo>
                    <a:pt x="9572" y="8659"/>
                  </a:lnTo>
                  <a:lnTo>
                    <a:pt x="9775" y="8314"/>
                  </a:lnTo>
                  <a:lnTo>
                    <a:pt x="9957" y="7949"/>
                  </a:lnTo>
                  <a:lnTo>
                    <a:pt x="10140" y="7584"/>
                  </a:lnTo>
                  <a:lnTo>
                    <a:pt x="10302" y="7199"/>
                  </a:lnTo>
                  <a:lnTo>
                    <a:pt x="10464" y="6814"/>
                  </a:lnTo>
                  <a:lnTo>
                    <a:pt x="10606" y="6428"/>
                  </a:lnTo>
                  <a:lnTo>
                    <a:pt x="10849" y="5658"/>
                  </a:lnTo>
                  <a:lnTo>
                    <a:pt x="11052" y="4887"/>
                  </a:lnTo>
                  <a:lnTo>
                    <a:pt x="11214" y="4137"/>
                  </a:lnTo>
                  <a:lnTo>
                    <a:pt x="11316" y="3447"/>
                  </a:lnTo>
                  <a:lnTo>
                    <a:pt x="11377" y="2819"/>
                  </a:lnTo>
                  <a:lnTo>
                    <a:pt x="11377" y="2251"/>
                  </a:lnTo>
                  <a:lnTo>
                    <a:pt x="11356" y="1987"/>
                  </a:lnTo>
                  <a:lnTo>
                    <a:pt x="11336" y="1764"/>
                  </a:lnTo>
                  <a:lnTo>
                    <a:pt x="11295" y="1582"/>
                  </a:lnTo>
                  <a:lnTo>
                    <a:pt x="11255" y="1399"/>
                  </a:lnTo>
                  <a:lnTo>
                    <a:pt x="11194" y="1257"/>
                  </a:lnTo>
                  <a:lnTo>
                    <a:pt x="11113" y="1156"/>
                  </a:lnTo>
                  <a:lnTo>
                    <a:pt x="10890" y="933"/>
                  </a:lnTo>
                  <a:lnTo>
                    <a:pt x="10626" y="750"/>
                  </a:lnTo>
                  <a:lnTo>
                    <a:pt x="10342" y="568"/>
                  </a:lnTo>
                  <a:lnTo>
                    <a:pt x="10018" y="426"/>
                  </a:lnTo>
                  <a:lnTo>
                    <a:pt x="9673" y="304"/>
                  </a:lnTo>
                  <a:lnTo>
                    <a:pt x="9288" y="203"/>
                  </a:lnTo>
                  <a:lnTo>
                    <a:pt x="8882" y="122"/>
                  </a:lnTo>
                  <a:lnTo>
                    <a:pt x="8477" y="61"/>
                  </a:lnTo>
                  <a:lnTo>
                    <a:pt x="8031" y="20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16;p33">
              <a:extLst>
                <a:ext uri="{FF2B5EF4-FFF2-40B4-BE49-F238E27FC236}">
                  <a16:creationId xmlns:a16="http://schemas.microsoft.com/office/drawing/2014/main" id="{7E755366-1478-E9CB-55A0-FDE39873E5A4}"/>
                </a:ext>
              </a:extLst>
            </p:cNvPr>
            <p:cNvSpPr/>
            <p:nvPr/>
          </p:nvSpPr>
          <p:spPr>
            <a:xfrm>
              <a:off x="8244415" y="2534639"/>
              <a:ext cx="84907" cy="172291"/>
            </a:xfrm>
            <a:custGeom>
              <a:avLst/>
              <a:gdLst/>
              <a:ahLst/>
              <a:cxnLst/>
              <a:rect l="l" t="t" r="r" b="b"/>
              <a:pathLst>
                <a:path w="5517" h="11195" extrusionOk="0">
                  <a:moveTo>
                    <a:pt x="386" y="0"/>
                  </a:moveTo>
                  <a:lnTo>
                    <a:pt x="0" y="629"/>
                  </a:lnTo>
                  <a:lnTo>
                    <a:pt x="4847" y="10991"/>
                  </a:lnTo>
                  <a:lnTo>
                    <a:pt x="5516" y="11194"/>
                  </a:lnTo>
                  <a:lnTo>
                    <a:pt x="5516" y="11194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7;p33">
              <a:extLst>
                <a:ext uri="{FF2B5EF4-FFF2-40B4-BE49-F238E27FC236}">
                  <a16:creationId xmlns:a16="http://schemas.microsoft.com/office/drawing/2014/main" id="{D38F7549-4976-E0BC-36F4-F3C8A96F389C}"/>
                </a:ext>
              </a:extLst>
            </p:cNvPr>
            <p:cNvSpPr/>
            <p:nvPr/>
          </p:nvSpPr>
          <p:spPr>
            <a:xfrm>
              <a:off x="8172005" y="2635136"/>
              <a:ext cx="87708" cy="99881"/>
            </a:xfrm>
            <a:custGeom>
              <a:avLst/>
              <a:gdLst/>
              <a:ahLst/>
              <a:cxnLst/>
              <a:rect l="l" t="t" r="r" b="b"/>
              <a:pathLst>
                <a:path w="5699" h="6490" extrusionOk="0">
                  <a:moveTo>
                    <a:pt x="609" y="0"/>
                  </a:moveTo>
                  <a:lnTo>
                    <a:pt x="1" y="304"/>
                  </a:lnTo>
                  <a:lnTo>
                    <a:pt x="4989" y="6489"/>
                  </a:lnTo>
                  <a:lnTo>
                    <a:pt x="5699" y="6246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18;p33">
              <a:extLst>
                <a:ext uri="{FF2B5EF4-FFF2-40B4-BE49-F238E27FC236}">
                  <a16:creationId xmlns:a16="http://schemas.microsoft.com/office/drawing/2014/main" id="{F595334D-2212-298A-4B35-230466094006}"/>
                </a:ext>
              </a:extLst>
            </p:cNvPr>
            <p:cNvSpPr/>
            <p:nvPr/>
          </p:nvSpPr>
          <p:spPr>
            <a:xfrm>
              <a:off x="8096487" y="2456612"/>
              <a:ext cx="108930" cy="82721"/>
            </a:xfrm>
            <a:custGeom>
              <a:avLst/>
              <a:gdLst/>
              <a:ahLst/>
              <a:cxnLst/>
              <a:rect l="l" t="t" r="r" b="b"/>
              <a:pathLst>
                <a:path w="7078" h="5375" extrusionOk="0">
                  <a:moveTo>
                    <a:pt x="3569" y="1"/>
                  </a:moveTo>
                  <a:lnTo>
                    <a:pt x="3123" y="21"/>
                  </a:lnTo>
                  <a:lnTo>
                    <a:pt x="2697" y="102"/>
                  </a:lnTo>
                  <a:lnTo>
                    <a:pt x="2271" y="203"/>
                  </a:lnTo>
                  <a:lnTo>
                    <a:pt x="2068" y="284"/>
                  </a:lnTo>
                  <a:lnTo>
                    <a:pt x="1866" y="366"/>
                  </a:lnTo>
                  <a:lnTo>
                    <a:pt x="1663" y="467"/>
                  </a:lnTo>
                  <a:lnTo>
                    <a:pt x="1480" y="568"/>
                  </a:lnTo>
                  <a:lnTo>
                    <a:pt x="1197" y="791"/>
                  </a:lnTo>
                  <a:lnTo>
                    <a:pt x="913" y="1055"/>
                  </a:lnTo>
                  <a:lnTo>
                    <a:pt x="669" y="1339"/>
                  </a:lnTo>
                  <a:lnTo>
                    <a:pt x="446" y="1663"/>
                  </a:lnTo>
                  <a:lnTo>
                    <a:pt x="284" y="2008"/>
                  </a:lnTo>
                  <a:lnTo>
                    <a:pt x="142" y="2373"/>
                  </a:lnTo>
                  <a:lnTo>
                    <a:pt x="41" y="2738"/>
                  </a:lnTo>
                  <a:lnTo>
                    <a:pt x="20" y="2921"/>
                  </a:lnTo>
                  <a:lnTo>
                    <a:pt x="0" y="3103"/>
                  </a:lnTo>
                  <a:lnTo>
                    <a:pt x="0" y="3286"/>
                  </a:lnTo>
                  <a:lnTo>
                    <a:pt x="0" y="3448"/>
                  </a:lnTo>
                  <a:lnTo>
                    <a:pt x="20" y="3630"/>
                  </a:lnTo>
                  <a:lnTo>
                    <a:pt x="61" y="3813"/>
                  </a:lnTo>
                  <a:lnTo>
                    <a:pt x="122" y="3975"/>
                  </a:lnTo>
                  <a:lnTo>
                    <a:pt x="183" y="4137"/>
                  </a:lnTo>
                  <a:lnTo>
                    <a:pt x="264" y="4300"/>
                  </a:lnTo>
                  <a:lnTo>
                    <a:pt x="365" y="4442"/>
                  </a:lnTo>
                  <a:lnTo>
                    <a:pt x="487" y="4584"/>
                  </a:lnTo>
                  <a:lnTo>
                    <a:pt x="608" y="4726"/>
                  </a:lnTo>
                  <a:lnTo>
                    <a:pt x="771" y="4847"/>
                  </a:lnTo>
                  <a:lnTo>
                    <a:pt x="933" y="4969"/>
                  </a:lnTo>
                  <a:lnTo>
                    <a:pt x="1115" y="5070"/>
                  </a:lnTo>
                  <a:lnTo>
                    <a:pt x="1338" y="5172"/>
                  </a:lnTo>
                  <a:lnTo>
                    <a:pt x="1562" y="5253"/>
                  </a:lnTo>
                  <a:lnTo>
                    <a:pt x="1805" y="5334"/>
                  </a:lnTo>
                  <a:lnTo>
                    <a:pt x="2008" y="5354"/>
                  </a:lnTo>
                  <a:lnTo>
                    <a:pt x="2210" y="5374"/>
                  </a:lnTo>
                  <a:lnTo>
                    <a:pt x="2616" y="5374"/>
                  </a:lnTo>
                  <a:lnTo>
                    <a:pt x="2839" y="5334"/>
                  </a:lnTo>
                  <a:lnTo>
                    <a:pt x="3042" y="5293"/>
                  </a:lnTo>
                  <a:lnTo>
                    <a:pt x="3245" y="5233"/>
                  </a:lnTo>
                  <a:lnTo>
                    <a:pt x="3447" y="5151"/>
                  </a:lnTo>
                  <a:lnTo>
                    <a:pt x="3671" y="5050"/>
                  </a:lnTo>
                  <a:lnTo>
                    <a:pt x="3873" y="4949"/>
                  </a:lnTo>
                  <a:lnTo>
                    <a:pt x="4279" y="4705"/>
                  </a:lnTo>
                  <a:lnTo>
                    <a:pt x="4684" y="4421"/>
                  </a:lnTo>
                  <a:lnTo>
                    <a:pt x="5070" y="4097"/>
                  </a:lnTo>
                  <a:lnTo>
                    <a:pt x="5435" y="3752"/>
                  </a:lnTo>
                  <a:lnTo>
                    <a:pt x="5759" y="3367"/>
                  </a:lnTo>
                  <a:lnTo>
                    <a:pt x="6084" y="2961"/>
                  </a:lnTo>
                  <a:lnTo>
                    <a:pt x="6368" y="2556"/>
                  </a:lnTo>
                  <a:lnTo>
                    <a:pt x="6611" y="2130"/>
                  </a:lnTo>
                  <a:lnTo>
                    <a:pt x="6814" y="1704"/>
                  </a:lnTo>
                  <a:lnTo>
                    <a:pt x="6976" y="1278"/>
                  </a:lnTo>
                  <a:lnTo>
                    <a:pt x="7077" y="852"/>
                  </a:lnTo>
                  <a:lnTo>
                    <a:pt x="6956" y="771"/>
                  </a:lnTo>
                  <a:lnTo>
                    <a:pt x="6793" y="670"/>
                  </a:lnTo>
                  <a:lnTo>
                    <a:pt x="6570" y="568"/>
                  </a:lnTo>
                  <a:lnTo>
                    <a:pt x="6307" y="447"/>
                  </a:lnTo>
                  <a:lnTo>
                    <a:pt x="5982" y="345"/>
                  </a:lnTo>
                  <a:lnTo>
                    <a:pt x="5638" y="244"/>
                  </a:lnTo>
                  <a:lnTo>
                    <a:pt x="5252" y="163"/>
                  </a:lnTo>
                  <a:lnTo>
                    <a:pt x="4847" y="82"/>
                  </a:lnTo>
                  <a:lnTo>
                    <a:pt x="4441" y="21"/>
                  </a:lnTo>
                  <a:lnTo>
                    <a:pt x="39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19;p33">
              <a:extLst>
                <a:ext uri="{FF2B5EF4-FFF2-40B4-BE49-F238E27FC236}">
                  <a16:creationId xmlns:a16="http://schemas.microsoft.com/office/drawing/2014/main" id="{850D28CE-2E83-F5BC-2D06-9A806B01FBF6}"/>
                </a:ext>
              </a:extLst>
            </p:cNvPr>
            <p:cNvSpPr/>
            <p:nvPr/>
          </p:nvSpPr>
          <p:spPr>
            <a:xfrm>
              <a:off x="7103093" y="2671949"/>
              <a:ext cx="594546" cy="238776"/>
            </a:xfrm>
            <a:custGeom>
              <a:avLst/>
              <a:gdLst/>
              <a:ahLst/>
              <a:cxnLst/>
              <a:rect l="l" t="t" r="r" b="b"/>
              <a:pathLst>
                <a:path w="38632" h="15515" extrusionOk="0">
                  <a:moveTo>
                    <a:pt x="7260" y="1"/>
                  </a:moveTo>
                  <a:lnTo>
                    <a:pt x="6895" y="21"/>
                  </a:lnTo>
                  <a:lnTo>
                    <a:pt x="6530" y="42"/>
                  </a:lnTo>
                  <a:lnTo>
                    <a:pt x="6165" y="82"/>
                  </a:lnTo>
                  <a:lnTo>
                    <a:pt x="5800" y="163"/>
                  </a:lnTo>
                  <a:lnTo>
                    <a:pt x="5455" y="244"/>
                  </a:lnTo>
                  <a:lnTo>
                    <a:pt x="5111" y="325"/>
                  </a:lnTo>
                  <a:lnTo>
                    <a:pt x="4766" y="447"/>
                  </a:lnTo>
                  <a:lnTo>
                    <a:pt x="4441" y="569"/>
                  </a:lnTo>
                  <a:lnTo>
                    <a:pt x="4117" y="731"/>
                  </a:lnTo>
                  <a:lnTo>
                    <a:pt x="3792" y="893"/>
                  </a:lnTo>
                  <a:lnTo>
                    <a:pt x="3488" y="1055"/>
                  </a:lnTo>
                  <a:lnTo>
                    <a:pt x="3204" y="1258"/>
                  </a:lnTo>
                  <a:lnTo>
                    <a:pt x="2920" y="1461"/>
                  </a:lnTo>
                  <a:lnTo>
                    <a:pt x="2637" y="1664"/>
                  </a:lnTo>
                  <a:lnTo>
                    <a:pt x="2373" y="1907"/>
                  </a:lnTo>
                  <a:lnTo>
                    <a:pt x="2130" y="2130"/>
                  </a:lnTo>
                  <a:lnTo>
                    <a:pt x="1886" y="2394"/>
                  </a:lnTo>
                  <a:lnTo>
                    <a:pt x="1663" y="2658"/>
                  </a:lnTo>
                  <a:lnTo>
                    <a:pt x="1440" y="2921"/>
                  </a:lnTo>
                  <a:lnTo>
                    <a:pt x="1237" y="3225"/>
                  </a:lnTo>
                  <a:lnTo>
                    <a:pt x="1055" y="3509"/>
                  </a:lnTo>
                  <a:lnTo>
                    <a:pt x="872" y="3813"/>
                  </a:lnTo>
                  <a:lnTo>
                    <a:pt x="710" y="4138"/>
                  </a:lnTo>
                  <a:lnTo>
                    <a:pt x="568" y="4442"/>
                  </a:lnTo>
                  <a:lnTo>
                    <a:pt x="426" y="4787"/>
                  </a:lnTo>
                  <a:lnTo>
                    <a:pt x="325" y="5111"/>
                  </a:lnTo>
                  <a:lnTo>
                    <a:pt x="223" y="5456"/>
                  </a:lnTo>
                  <a:lnTo>
                    <a:pt x="142" y="5821"/>
                  </a:lnTo>
                  <a:lnTo>
                    <a:pt x="81" y="6166"/>
                  </a:lnTo>
                  <a:lnTo>
                    <a:pt x="21" y="6531"/>
                  </a:lnTo>
                  <a:lnTo>
                    <a:pt x="0" y="6916"/>
                  </a:lnTo>
                  <a:lnTo>
                    <a:pt x="0" y="7281"/>
                  </a:lnTo>
                  <a:lnTo>
                    <a:pt x="0" y="14683"/>
                  </a:lnTo>
                  <a:lnTo>
                    <a:pt x="0" y="14845"/>
                  </a:lnTo>
                  <a:lnTo>
                    <a:pt x="61" y="15007"/>
                  </a:lnTo>
                  <a:lnTo>
                    <a:pt x="142" y="15149"/>
                  </a:lnTo>
                  <a:lnTo>
                    <a:pt x="244" y="15271"/>
                  </a:lnTo>
                  <a:lnTo>
                    <a:pt x="365" y="15372"/>
                  </a:lnTo>
                  <a:lnTo>
                    <a:pt x="507" y="15453"/>
                  </a:lnTo>
                  <a:lnTo>
                    <a:pt x="670" y="15494"/>
                  </a:lnTo>
                  <a:lnTo>
                    <a:pt x="832" y="15514"/>
                  </a:lnTo>
                  <a:lnTo>
                    <a:pt x="1014" y="15494"/>
                  </a:lnTo>
                  <a:lnTo>
                    <a:pt x="1156" y="15453"/>
                  </a:lnTo>
                  <a:lnTo>
                    <a:pt x="1298" y="15372"/>
                  </a:lnTo>
                  <a:lnTo>
                    <a:pt x="1440" y="15271"/>
                  </a:lnTo>
                  <a:lnTo>
                    <a:pt x="1542" y="15149"/>
                  </a:lnTo>
                  <a:lnTo>
                    <a:pt x="1602" y="15007"/>
                  </a:lnTo>
                  <a:lnTo>
                    <a:pt x="1663" y="14845"/>
                  </a:lnTo>
                  <a:lnTo>
                    <a:pt x="1683" y="14683"/>
                  </a:lnTo>
                  <a:lnTo>
                    <a:pt x="1683" y="7281"/>
                  </a:lnTo>
                  <a:lnTo>
                    <a:pt x="1683" y="6997"/>
                  </a:lnTo>
                  <a:lnTo>
                    <a:pt x="1704" y="6713"/>
                  </a:lnTo>
                  <a:lnTo>
                    <a:pt x="1744" y="6429"/>
                  </a:lnTo>
                  <a:lnTo>
                    <a:pt x="1785" y="6166"/>
                  </a:lnTo>
                  <a:lnTo>
                    <a:pt x="1846" y="5882"/>
                  </a:lnTo>
                  <a:lnTo>
                    <a:pt x="1927" y="5618"/>
                  </a:lnTo>
                  <a:lnTo>
                    <a:pt x="2008" y="5355"/>
                  </a:lnTo>
                  <a:lnTo>
                    <a:pt x="2109" y="5111"/>
                  </a:lnTo>
                  <a:lnTo>
                    <a:pt x="2231" y="4868"/>
                  </a:lnTo>
                  <a:lnTo>
                    <a:pt x="2353" y="4625"/>
                  </a:lnTo>
                  <a:lnTo>
                    <a:pt x="2495" y="4381"/>
                  </a:lnTo>
                  <a:lnTo>
                    <a:pt x="2637" y="4158"/>
                  </a:lnTo>
                  <a:lnTo>
                    <a:pt x="2799" y="3935"/>
                  </a:lnTo>
                  <a:lnTo>
                    <a:pt x="2961" y="3732"/>
                  </a:lnTo>
                  <a:lnTo>
                    <a:pt x="3123" y="3529"/>
                  </a:lnTo>
                  <a:lnTo>
                    <a:pt x="3326" y="3327"/>
                  </a:lnTo>
                  <a:lnTo>
                    <a:pt x="3509" y="3144"/>
                  </a:lnTo>
                  <a:lnTo>
                    <a:pt x="3711" y="2962"/>
                  </a:lnTo>
                  <a:lnTo>
                    <a:pt x="3934" y="2799"/>
                  </a:lnTo>
                  <a:lnTo>
                    <a:pt x="4137" y="2658"/>
                  </a:lnTo>
                  <a:lnTo>
                    <a:pt x="4360" y="2495"/>
                  </a:lnTo>
                  <a:lnTo>
                    <a:pt x="4604" y="2374"/>
                  </a:lnTo>
                  <a:lnTo>
                    <a:pt x="4847" y="2252"/>
                  </a:lnTo>
                  <a:lnTo>
                    <a:pt x="5090" y="2130"/>
                  </a:lnTo>
                  <a:lnTo>
                    <a:pt x="5354" y="2029"/>
                  </a:lnTo>
                  <a:lnTo>
                    <a:pt x="5597" y="1948"/>
                  </a:lnTo>
                  <a:lnTo>
                    <a:pt x="5861" y="1867"/>
                  </a:lnTo>
                  <a:lnTo>
                    <a:pt x="6145" y="1806"/>
                  </a:lnTo>
                  <a:lnTo>
                    <a:pt x="6408" y="1765"/>
                  </a:lnTo>
                  <a:lnTo>
                    <a:pt x="6692" y="1725"/>
                  </a:lnTo>
                  <a:lnTo>
                    <a:pt x="6976" y="1704"/>
                  </a:lnTo>
                  <a:lnTo>
                    <a:pt x="7260" y="1684"/>
                  </a:lnTo>
                  <a:lnTo>
                    <a:pt x="31372" y="1684"/>
                  </a:lnTo>
                  <a:lnTo>
                    <a:pt x="31656" y="1704"/>
                  </a:lnTo>
                  <a:lnTo>
                    <a:pt x="31940" y="1725"/>
                  </a:lnTo>
                  <a:lnTo>
                    <a:pt x="32223" y="1765"/>
                  </a:lnTo>
                  <a:lnTo>
                    <a:pt x="32487" y="1806"/>
                  </a:lnTo>
                  <a:lnTo>
                    <a:pt x="32771" y="1867"/>
                  </a:lnTo>
                  <a:lnTo>
                    <a:pt x="33035" y="1948"/>
                  </a:lnTo>
                  <a:lnTo>
                    <a:pt x="33278" y="2029"/>
                  </a:lnTo>
                  <a:lnTo>
                    <a:pt x="33542" y="2130"/>
                  </a:lnTo>
                  <a:lnTo>
                    <a:pt x="33785" y="2252"/>
                  </a:lnTo>
                  <a:lnTo>
                    <a:pt x="34028" y="2374"/>
                  </a:lnTo>
                  <a:lnTo>
                    <a:pt x="34272" y="2495"/>
                  </a:lnTo>
                  <a:lnTo>
                    <a:pt x="34495" y="2658"/>
                  </a:lnTo>
                  <a:lnTo>
                    <a:pt x="34698" y="2799"/>
                  </a:lnTo>
                  <a:lnTo>
                    <a:pt x="34921" y="2962"/>
                  </a:lnTo>
                  <a:lnTo>
                    <a:pt x="35123" y="3144"/>
                  </a:lnTo>
                  <a:lnTo>
                    <a:pt x="35306" y="3327"/>
                  </a:lnTo>
                  <a:lnTo>
                    <a:pt x="35509" y="3529"/>
                  </a:lnTo>
                  <a:lnTo>
                    <a:pt x="35671" y="3732"/>
                  </a:lnTo>
                  <a:lnTo>
                    <a:pt x="35833" y="3935"/>
                  </a:lnTo>
                  <a:lnTo>
                    <a:pt x="35995" y="4158"/>
                  </a:lnTo>
                  <a:lnTo>
                    <a:pt x="36137" y="4381"/>
                  </a:lnTo>
                  <a:lnTo>
                    <a:pt x="36279" y="4625"/>
                  </a:lnTo>
                  <a:lnTo>
                    <a:pt x="36401" y="4868"/>
                  </a:lnTo>
                  <a:lnTo>
                    <a:pt x="36523" y="5111"/>
                  </a:lnTo>
                  <a:lnTo>
                    <a:pt x="36604" y="5355"/>
                  </a:lnTo>
                  <a:lnTo>
                    <a:pt x="36705" y="5618"/>
                  </a:lnTo>
                  <a:lnTo>
                    <a:pt x="36786" y="5882"/>
                  </a:lnTo>
                  <a:lnTo>
                    <a:pt x="36847" y="6166"/>
                  </a:lnTo>
                  <a:lnTo>
                    <a:pt x="36888" y="6429"/>
                  </a:lnTo>
                  <a:lnTo>
                    <a:pt x="36928" y="6713"/>
                  </a:lnTo>
                  <a:lnTo>
                    <a:pt x="36948" y="6997"/>
                  </a:lnTo>
                  <a:lnTo>
                    <a:pt x="36948" y="7281"/>
                  </a:lnTo>
                  <a:lnTo>
                    <a:pt x="36948" y="14683"/>
                  </a:lnTo>
                  <a:lnTo>
                    <a:pt x="36969" y="14845"/>
                  </a:lnTo>
                  <a:lnTo>
                    <a:pt x="37030" y="15007"/>
                  </a:lnTo>
                  <a:lnTo>
                    <a:pt x="37090" y="15149"/>
                  </a:lnTo>
                  <a:lnTo>
                    <a:pt x="37192" y="15271"/>
                  </a:lnTo>
                  <a:lnTo>
                    <a:pt x="37334" y="15372"/>
                  </a:lnTo>
                  <a:lnTo>
                    <a:pt x="37476" y="15453"/>
                  </a:lnTo>
                  <a:lnTo>
                    <a:pt x="37618" y="15494"/>
                  </a:lnTo>
                  <a:lnTo>
                    <a:pt x="37800" y="15514"/>
                  </a:lnTo>
                  <a:lnTo>
                    <a:pt x="37962" y="15494"/>
                  </a:lnTo>
                  <a:lnTo>
                    <a:pt x="38125" y="15453"/>
                  </a:lnTo>
                  <a:lnTo>
                    <a:pt x="38267" y="15372"/>
                  </a:lnTo>
                  <a:lnTo>
                    <a:pt x="38388" y="15271"/>
                  </a:lnTo>
                  <a:lnTo>
                    <a:pt x="38490" y="15149"/>
                  </a:lnTo>
                  <a:lnTo>
                    <a:pt x="38571" y="15007"/>
                  </a:lnTo>
                  <a:lnTo>
                    <a:pt x="38632" y="14845"/>
                  </a:lnTo>
                  <a:lnTo>
                    <a:pt x="38632" y="14683"/>
                  </a:lnTo>
                  <a:lnTo>
                    <a:pt x="38632" y="7281"/>
                  </a:lnTo>
                  <a:lnTo>
                    <a:pt x="38632" y="6916"/>
                  </a:lnTo>
                  <a:lnTo>
                    <a:pt x="38611" y="6531"/>
                  </a:lnTo>
                  <a:lnTo>
                    <a:pt x="38550" y="6166"/>
                  </a:lnTo>
                  <a:lnTo>
                    <a:pt x="38490" y="5821"/>
                  </a:lnTo>
                  <a:lnTo>
                    <a:pt x="38409" y="5456"/>
                  </a:lnTo>
                  <a:lnTo>
                    <a:pt x="38307" y="5111"/>
                  </a:lnTo>
                  <a:lnTo>
                    <a:pt x="38206" y="4787"/>
                  </a:lnTo>
                  <a:lnTo>
                    <a:pt x="38064" y="4442"/>
                  </a:lnTo>
                  <a:lnTo>
                    <a:pt x="37922" y="4138"/>
                  </a:lnTo>
                  <a:lnTo>
                    <a:pt x="37760" y="3813"/>
                  </a:lnTo>
                  <a:lnTo>
                    <a:pt x="37577" y="3509"/>
                  </a:lnTo>
                  <a:lnTo>
                    <a:pt x="37395" y="3225"/>
                  </a:lnTo>
                  <a:lnTo>
                    <a:pt x="37192" y="2921"/>
                  </a:lnTo>
                  <a:lnTo>
                    <a:pt x="36969" y="2658"/>
                  </a:lnTo>
                  <a:lnTo>
                    <a:pt x="36746" y="2394"/>
                  </a:lnTo>
                  <a:lnTo>
                    <a:pt x="36502" y="2130"/>
                  </a:lnTo>
                  <a:lnTo>
                    <a:pt x="36259" y="1907"/>
                  </a:lnTo>
                  <a:lnTo>
                    <a:pt x="35995" y="1664"/>
                  </a:lnTo>
                  <a:lnTo>
                    <a:pt x="35711" y="1461"/>
                  </a:lnTo>
                  <a:lnTo>
                    <a:pt x="35428" y="1258"/>
                  </a:lnTo>
                  <a:lnTo>
                    <a:pt x="35144" y="1055"/>
                  </a:lnTo>
                  <a:lnTo>
                    <a:pt x="34839" y="893"/>
                  </a:lnTo>
                  <a:lnTo>
                    <a:pt x="34515" y="731"/>
                  </a:lnTo>
                  <a:lnTo>
                    <a:pt x="34191" y="569"/>
                  </a:lnTo>
                  <a:lnTo>
                    <a:pt x="33866" y="447"/>
                  </a:lnTo>
                  <a:lnTo>
                    <a:pt x="33521" y="325"/>
                  </a:lnTo>
                  <a:lnTo>
                    <a:pt x="33177" y="244"/>
                  </a:lnTo>
                  <a:lnTo>
                    <a:pt x="32832" y="163"/>
                  </a:lnTo>
                  <a:lnTo>
                    <a:pt x="32467" y="82"/>
                  </a:lnTo>
                  <a:lnTo>
                    <a:pt x="32102" y="42"/>
                  </a:lnTo>
                  <a:lnTo>
                    <a:pt x="31737" y="21"/>
                  </a:lnTo>
                  <a:lnTo>
                    <a:pt x="3137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20;p33">
              <a:extLst>
                <a:ext uri="{FF2B5EF4-FFF2-40B4-BE49-F238E27FC236}">
                  <a16:creationId xmlns:a16="http://schemas.microsoft.com/office/drawing/2014/main" id="{23017BFE-99BD-4639-70C7-8EA717C04DA7}"/>
                </a:ext>
              </a:extLst>
            </p:cNvPr>
            <p:cNvSpPr/>
            <p:nvPr/>
          </p:nvSpPr>
          <p:spPr>
            <a:xfrm>
              <a:off x="7650808" y="2863893"/>
              <a:ext cx="67747" cy="67731"/>
            </a:xfrm>
            <a:custGeom>
              <a:avLst/>
              <a:gdLst/>
              <a:ahLst/>
              <a:cxnLst/>
              <a:rect l="l" t="t" r="r" b="b"/>
              <a:pathLst>
                <a:path w="4402" h="4401" extrusionOk="0">
                  <a:moveTo>
                    <a:pt x="2211" y="0"/>
                  </a:moveTo>
                  <a:lnTo>
                    <a:pt x="1988" y="21"/>
                  </a:lnTo>
                  <a:lnTo>
                    <a:pt x="1765" y="41"/>
                  </a:lnTo>
                  <a:lnTo>
                    <a:pt x="1562" y="102"/>
                  </a:lnTo>
                  <a:lnTo>
                    <a:pt x="1359" y="183"/>
                  </a:lnTo>
                  <a:lnTo>
                    <a:pt x="1157" y="264"/>
                  </a:lnTo>
                  <a:lnTo>
                    <a:pt x="974" y="386"/>
                  </a:lnTo>
                  <a:lnTo>
                    <a:pt x="812" y="507"/>
                  </a:lnTo>
                  <a:lnTo>
                    <a:pt x="650" y="649"/>
                  </a:lnTo>
                  <a:lnTo>
                    <a:pt x="508" y="812"/>
                  </a:lnTo>
                  <a:lnTo>
                    <a:pt x="386" y="974"/>
                  </a:lnTo>
                  <a:lnTo>
                    <a:pt x="264" y="1156"/>
                  </a:lnTo>
                  <a:lnTo>
                    <a:pt x="183" y="1339"/>
                  </a:lnTo>
                  <a:lnTo>
                    <a:pt x="102" y="1542"/>
                  </a:lnTo>
                  <a:lnTo>
                    <a:pt x="41" y="1765"/>
                  </a:lnTo>
                  <a:lnTo>
                    <a:pt x="21" y="1988"/>
                  </a:lnTo>
                  <a:lnTo>
                    <a:pt x="1" y="2211"/>
                  </a:lnTo>
                  <a:lnTo>
                    <a:pt x="21" y="2434"/>
                  </a:lnTo>
                  <a:lnTo>
                    <a:pt x="41" y="2657"/>
                  </a:lnTo>
                  <a:lnTo>
                    <a:pt x="102" y="2860"/>
                  </a:lnTo>
                  <a:lnTo>
                    <a:pt x="183" y="3063"/>
                  </a:lnTo>
                  <a:lnTo>
                    <a:pt x="264" y="3245"/>
                  </a:lnTo>
                  <a:lnTo>
                    <a:pt x="386" y="3428"/>
                  </a:lnTo>
                  <a:lnTo>
                    <a:pt x="508" y="3610"/>
                  </a:lnTo>
                  <a:lnTo>
                    <a:pt x="650" y="3752"/>
                  </a:lnTo>
                  <a:lnTo>
                    <a:pt x="812" y="3894"/>
                  </a:lnTo>
                  <a:lnTo>
                    <a:pt x="974" y="4036"/>
                  </a:lnTo>
                  <a:lnTo>
                    <a:pt x="1157" y="4137"/>
                  </a:lnTo>
                  <a:lnTo>
                    <a:pt x="1359" y="4239"/>
                  </a:lnTo>
                  <a:lnTo>
                    <a:pt x="1562" y="4300"/>
                  </a:lnTo>
                  <a:lnTo>
                    <a:pt x="1765" y="4360"/>
                  </a:lnTo>
                  <a:lnTo>
                    <a:pt x="1988" y="4401"/>
                  </a:lnTo>
                  <a:lnTo>
                    <a:pt x="2434" y="4401"/>
                  </a:lnTo>
                  <a:lnTo>
                    <a:pt x="2657" y="4360"/>
                  </a:lnTo>
                  <a:lnTo>
                    <a:pt x="2860" y="4300"/>
                  </a:lnTo>
                  <a:lnTo>
                    <a:pt x="3063" y="4239"/>
                  </a:lnTo>
                  <a:lnTo>
                    <a:pt x="3266" y="4137"/>
                  </a:lnTo>
                  <a:lnTo>
                    <a:pt x="3448" y="4036"/>
                  </a:lnTo>
                  <a:lnTo>
                    <a:pt x="3610" y="3894"/>
                  </a:lnTo>
                  <a:lnTo>
                    <a:pt x="3773" y="3752"/>
                  </a:lnTo>
                  <a:lnTo>
                    <a:pt x="3915" y="3610"/>
                  </a:lnTo>
                  <a:lnTo>
                    <a:pt x="4036" y="3428"/>
                  </a:lnTo>
                  <a:lnTo>
                    <a:pt x="4138" y="3245"/>
                  </a:lnTo>
                  <a:lnTo>
                    <a:pt x="4239" y="3063"/>
                  </a:lnTo>
                  <a:lnTo>
                    <a:pt x="4320" y="2860"/>
                  </a:lnTo>
                  <a:lnTo>
                    <a:pt x="4361" y="2657"/>
                  </a:lnTo>
                  <a:lnTo>
                    <a:pt x="4401" y="2434"/>
                  </a:lnTo>
                  <a:lnTo>
                    <a:pt x="4401" y="2211"/>
                  </a:lnTo>
                  <a:lnTo>
                    <a:pt x="4401" y="1988"/>
                  </a:lnTo>
                  <a:lnTo>
                    <a:pt x="4361" y="1765"/>
                  </a:lnTo>
                  <a:lnTo>
                    <a:pt x="4320" y="1542"/>
                  </a:lnTo>
                  <a:lnTo>
                    <a:pt x="4239" y="1339"/>
                  </a:lnTo>
                  <a:lnTo>
                    <a:pt x="4138" y="1156"/>
                  </a:lnTo>
                  <a:lnTo>
                    <a:pt x="4036" y="974"/>
                  </a:lnTo>
                  <a:lnTo>
                    <a:pt x="3915" y="812"/>
                  </a:lnTo>
                  <a:lnTo>
                    <a:pt x="3773" y="649"/>
                  </a:lnTo>
                  <a:lnTo>
                    <a:pt x="3610" y="507"/>
                  </a:lnTo>
                  <a:lnTo>
                    <a:pt x="3448" y="386"/>
                  </a:lnTo>
                  <a:lnTo>
                    <a:pt x="3266" y="264"/>
                  </a:lnTo>
                  <a:lnTo>
                    <a:pt x="3063" y="183"/>
                  </a:lnTo>
                  <a:lnTo>
                    <a:pt x="2860" y="102"/>
                  </a:lnTo>
                  <a:lnTo>
                    <a:pt x="2657" y="41"/>
                  </a:lnTo>
                  <a:lnTo>
                    <a:pt x="2434" y="21"/>
                  </a:lnTo>
                  <a:lnTo>
                    <a:pt x="22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21;p33">
              <a:extLst>
                <a:ext uri="{FF2B5EF4-FFF2-40B4-BE49-F238E27FC236}">
                  <a16:creationId xmlns:a16="http://schemas.microsoft.com/office/drawing/2014/main" id="{F8A5C06A-AAE9-1A2B-05EC-DAF52E10FA28}"/>
                </a:ext>
              </a:extLst>
            </p:cNvPr>
            <p:cNvSpPr/>
            <p:nvPr/>
          </p:nvSpPr>
          <p:spPr>
            <a:xfrm>
              <a:off x="7082178" y="2863893"/>
              <a:ext cx="67747" cy="67731"/>
            </a:xfrm>
            <a:custGeom>
              <a:avLst/>
              <a:gdLst/>
              <a:ahLst/>
              <a:cxnLst/>
              <a:rect l="l" t="t" r="r" b="b"/>
              <a:pathLst>
                <a:path w="4402" h="4401" extrusionOk="0">
                  <a:moveTo>
                    <a:pt x="2191" y="0"/>
                  </a:moveTo>
                  <a:lnTo>
                    <a:pt x="1968" y="21"/>
                  </a:lnTo>
                  <a:lnTo>
                    <a:pt x="1745" y="41"/>
                  </a:lnTo>
                  <a:lnTo>
                    <a:pt x="1542" y="102"/>
                  </a:lnTo>
                  <a:lnTo>
                    <a:pt x="1339" y="183"/>
                  </a:lnTo>
                  <a:lnTo>
                    <a:pt x="1136" y="264"/>
                  </a:lnTo>
                  <a:lnTo>
                    <a:pt x="954" y="386"/>
                  </a:lnTo>
                  <a:lnTo>
                    <a:pt x="791" y="507"/>
                  </a:lnTo>
                  <a:lnTo>
                    <a:pt x="629" y="649"/>
                  </a:lnTo>
                  <a:lnTo>
                    <a:pt x="487" y="812"/>
                  </a:lnTo>
                  <a:lnTo>
                    <a:pt x="366" y="974"/>
                  </a:lnTo>
                  <a:lnTo>
                    <a:pt x="264" y="1156"/>
                  </a:lnTo>
                  <a:lnTo>
                    <a:pt x="163" y="1339"/>
                  </a:lnTo>
                  <a:lnTo>
                    <a:pt x="82" y="1542"/>
                  </a:lnTo>
                  <a:lnTo>
                    <a:pt x="41" y="1765"/>
                  </a:lnTo>
                  <a:lnTo>
                    <a:pt x="1" y="1988"/>
                  </a:lnTo>
                  <a:lnTo>
                    <a:pt x="1" y="2211"/>
                  </a:lnTo>
                  <a:lnTo>
                    <a:pt x="1" y="2434"/>
                  </a:lnTo>
                  <a:lnTo>
                    <a:pt x="41" y="2657"/>
                  </a:lnTo>
                  <a:lnTo>
                    <a:pt x="82" y="2860"/>
                  </a:lnTo>
                  <a:lnTo>
                    <a:pt x="163" y="3063"/>
                  </a:lnTo>
                  <a:lnTo>
                    <a:pt x="264" y="3245"/>
                  </a:lnTo>
                  <a:lnTo>
                    <a:pt x="366" y="3428"/>
                  </a:lnTo>
                  <a:lnTo>
                    <a:pt x="487" y="3610"/>
                  </a:lnTo>
                  <a:lnTo>
                    <a:pt x="629" y="3752"/>
                  </a:lnTo>
                  <a:lnTo>
                    <a:pt x="791" y="3894"/>
                  </a:lnTo>
                  <a:lnTo>
                    <a:pt x="954" y="4036"/>
                  </a:lnTo>
                  <a:lnTo>
                    <a:pt x="1136" y="4137"/>
                  </a:lnTo>
                  <a:lnTo>
                    <a:pt x="1339" y="4239"/>
                  </a:lnTo>
                  <a:lnTo>
                    <a:pt x="1542" y="4300"/>
                  </a:lnTo>
                  <a:lnTo>
                    <a:pt x="1745" y="4360"/>
                  </a:lnTo>
                  <a:lnTo>
                    <a:pt x="1968" y="4401"/>
                  </a:lnTo>
                  <a:lnTo>
                    <a:pt x="2414" y="4401"/>
                  </a:lnTo>
                  <a:lnTo>
                    <a:pt x="2637" y="4360"/>
                  </a:lnTo>
                  <a:lnTo>
                    <a:pt x="2840" y="4300"/>
                  </a:lnTo>
                  <a:lnTo>
                    <a:pt x="3042" y="4239"/>
                  </a:lnTo>
                  <a:lnTo>
                    <a:pt x="3245" y="4137"/>
                  </a:lnTo>
                  <a:lnTo>
                    <a:pt x="3428" y="4036"/>
                  </a:lnTo>
                  <a:lnTo>
                    <a:pt x="3590" y="3894"/>
                  </a:lnTo>
                  <a:lnTo>
                    <a:pt x="3752" y="3752"/>
                  </a:lnTo>
                  <a:lnTo>
                    <a:pt x="3894" y="3610"/>
                  </a:lnTo>
                  <a:lnTo>
                    <a:pt x="4016" y="3428"/>
                  </a:lnTo>
                  <a:lnTo>
                    <a:pt x="4138" y="3245"/>
                  </a:lnTo>
                  <a:lnTo>
                    <a:pt x="4219" y="3063"/>
                  </a:lnTo>
                  <a:lnTo>
                    <a:pt x="4300" y="2860"/>
                  </a:lnTo>
                  <a:lnTo>
                    <a:pt x="4361" y="2657"/>
                  </a:lnTo>
                  <a:lnTo>
                    <a:pt x="4381" y="2434"/>
                  </a:lnTo>
                  <a:lnTo>
                    <a:pt x="4401" y="2211"/>
                  </a:lnTo>
                  <a:lnTo>
                    <a:pt x="4381" y="1988"/>
                  </a:lnTo>
                  <a:lnTo>
                    <a:pt x="4361" y="1765"/>
                  </a:lnTo>
                  <a:lnTo>
                    <a:pt x="4300" y="1542"/>
                  </a:lnTo>
                  <a:lnTo>
                    <a:pt x="4219" y="1339"/>
                  </a:lnTo>
                  <a:lnTo>
                    <a:pt x="4138" y="1156"/>
                  </a:lnTo>
                  <a:lnTo>
                    <a:pt x="4016" y="974"/>
                  </a:lnTo>
                  <a:lnTo>
                    <a:pt x="3894" y="812"/>
                  </a:lnTo>
                  <a:lnTo>
                    <a:pt x="3752" y="649"/>
                  </a:lnTo>
                  <a:lnTo>
                    <a:pt x="3590" y="507"/>
                  </a:lnTo>
                  <a:lnTo>
                    <a:pt x="3428" y="386"/>
                  </a:lnTo>
                  <a:lnTo>
                    <a:pt x="3245" y="264"/>
                  </a:lnTo>
                  <a:lnTo>
                    <a:pt x="3042" y="183"/>
                  </a:lnTo>
                  <a:lnTo>
                    <a:pt x="2840" y="102"/>
                  </a:lnTo>
                  <a:lnTo>
                    <a:pt x="2637" y="41"/>
                  </a:lnTo>
                  <a:lnTo>
                    <a:pt x="2414" y="21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22;p33">
              <a:extLst>
                <a:ext uri="{FF2B5EF4-FFF2-40B4-BE49-F238E27FC236}">
                  <a16:creationId xmlns:a16="http://schemas.microsoft.com/office/drawing/2014/main" id="{2C215DD5-9B23-AD3E-906F-4A04B6968A43}"/>
                </a:ext>
              </a:extLst>
            </p:cNvPr>
            <p:cNvSpPr/>
            <p:nvPr/>
          </p:nvSpPr>
          <p:spPr>
            <a:xfrm>
              <a:off x="5693061" y="2931609"/>
              <a:ext cx="252812" cy="167612"/>
            </a:xfrm>
            <a:custGeom>
              <a:avLst/>
              <a:gdLst/>
              <a:ahLst/>
              <a:cxnLst/>
              <a:rect l="l" t="t" r="r" b="b"/>
              <a:pathLst>
                <a:path w="16427" h="10891" extrusionOk="0">
                  <a:moveTo>
                    <a:pt x="9227" y="1"/>
                  </a:moveTo>
                  <a:lnTo>
                    <a:pt x="9004" y="21"/>
                  </a:lnTo>
                  <a:lnTo>
                    <a:pt x="8740" y="82"/>
                  </a:lnTo>
                  <a:lnTo>
                    <a:pt x="8477" y="163"/>
                  </a:lnTo>
                  <a:lnTo>
                    <a:pt x="8213" y="285"/>
                  </a:lnTo>
                  <a:lnTo>
                    <a:pt x="7929" y="407"/>
                  </a:lnTo>
                  <a:lnTo>
                    <a:pt x="7382" y="690"/>
                  </a:lnTo>
                  <a:lnTo>
                    <a:pt x="6895" y="974"/>
                  </a:lnTo>
                  <a:lnTo>
                    <a:pt x="6489" y="1238"/>
                  </a:lnTo>
                  <a:lnTo>
                    <a:pt x="6124" y="1481"/>
                  </a:lnTo>
                  <a:lnTo>
                    <a:pt x="2109" y="386"/>
                  </a:lnTo>
                  <a:lnTo>
                    <a:pt x="0" y="5111"/>
                  </a:lnTo>
                  <a:lnTo>
                    <a:pt x="183" y="5294"/>
                  </a:lnTo>
                  <a:lnTo>
                    <a:pt x="426" y="5497"/>
                  </a:lnTo>
                  <a:lnTo>
                    <a:pt x="669" y="5699"/>
                  </a:lnTo>
                  <a:lnTo>
                    <a:pt x="933" y="5882"/>
                  </a:lnTo>
                  <a:lnTo>
                    <a:pt x="1541" y="6287"/>
                  </a:lnTo>
                  <a:lnTo>
                    <a:pt x="2211" y="6673"/>
                  </a:lnTo>
                  <a:lnTo>
                    <a:pt x="2920" y="7058"/>
                  </a:lnTo>
                  <a:lnTo>
                    <a:pt x="3650" y="7443"/>
                  </a:lnTo>
                  <a:lnTo>
                    <a:pt x="4401" y="7808"/>
                  </a:lnTo>
                  <a:lnTo>
                    <a:pt x="5151" y="8133"/>
                  </a:lnTo>
                  <a:lnTo>
                    <a:pt x="6550" y="8741"/>
                  </a:lnTo>
                  <a:lnTo>
                    <a:pt x="7726" y="9228"/>
                  </a:lnTo>
                  <a:lnTo>
                    <a:pt x="8822" y="9654"/>
                  </a:lnTo>
                  <a:lnTo>
                    <a:pt x="9592" y="9917"/>
                  </a:lnTo>
                  <a:lnTo>
                    <a:pt x="10403" y="10181"/>
                  </a:lnTo>
                  <a:lnTo>
                    <a:pt x="11336" y="10465"/>
                  </a:lnTo>
                  <a:lnTo>
                    <a:pt x="11803" y="10587"/>
                  </a:lnTo>
                  <a:lnTo>
                    <a:pt x="12269" y="10708"/>
                  </a:lnTo>
                  <a:lnTo>
                    <a:pt x="12715" y="10789"/>
                  </a:lnTo>
                  <a:lnTo>
                    <a:pt x="13121" y="10850"/>
                  </a:lnTo>
                  <a:lnTo>
                    <a:pt x="13486" y="10891"/>
                  </a:lnTo>
                  <a:lnTo>
                    <a:pt x="13628" y="10891"/>
                  </a:lnTo>
                  <a:lnTo>
                    <a:pt x="13770" y="10870"/>
                  </a:lnTo>
                  <a:lnTo>
                    <a:pt x="13891" y="10850"/>
                  </a:lnTo>
                  <a:lnTo>
                    <a:pt x="13972" y="10810"/>
                  </a:lnTo>
                  <a:lnTo>
                    <a:pt x="14054" y="10769"/>
                  </a:lnTo>
                  <a:lnTo>
                    <a:pt x="14094" y="10688"/>
                  </a:lnTo>
                  <a:lnTo>
                    <a:pt x="14114" y="10627"/>
                  </a:lnTo>
                  <a:lnTo>
                    <a:pt x="14114" y="10566"/>
                  </a:lnTo>
                  <a:lnTo>
                    <a:pt x="14094" y="10485"/>
                  </a:lnTo>
                  <a:lnTo>
                    <a:pt x="14054" y="10404"/>
                  </a:lnTo>
                  <a:lnTo>
                    <a:pt x="13912" y="10222"/>
                  </a:lnTo>
                  <a:lnTo>
                    <a:pt x="13749" y="10039"/>
                  </a:lnTo>
                  <a:lnTo>
                    <a:pt x="13506" y="9857"/>
                  </a:lnTo>
                  <a:lnTo>
                    <a:pt x="13263" y="9654"/>
                  </a:lnTo>
                  <a:lnTo>
                    <a:pt x="12675" y="9248"/>
                  </a:lnTo>
                  <a:lnTo>
                    <a:pt x="12086" y="8883"/>
                  </a:lnTo>
                  <a:lnTo>
                    <a:pt x="11559" y="8599"/>
                  </a:lnTo>
                  <a:lnTo>
                    <a:pt x="11032" y="8315"/>
                  </a:lnTo>
                  <a:lnTo>
                    <a:pt x="11721" y="8457"/>
                  </a:lnTo>
                  <a:lnTo>
                    <a:pt x="12431" y="8579"/>
                  </a:lnTo>
                  <a:lnTo>
                    <a:pt x="13263" y="8721"/>
                  </a:lnTo>
                  <a:lnTo>
                    <a:pt x="14114" y="8822"/>
                  </a:lnTo>
                  <a:lnTo>
                    <a:pt x="14500" y="8843"/>
                  </a:lnTo>
                  <a:lnTo>
                    <a:pt x="14865" y="8863"/>
                  </a:lnTo>
                  <a:lnTo>
                    <a:pt x="15169" y="8843"/>
                  </a:lnTo>
                  <a:lnTo>
                    <a:pt x="15432" y="8802"/>
                  </a:lnTo>
                  <a:lnTo>
                    <a:pt x="15534" y="8782"/>
                  </a:lnTo>
                  <a:lnTo>
                    <a:pt x="15615" y="8741"/>
                  </a:lnTo>
                  <a:lnTo>
                    <a:pt x="15676" y="8701"/>
                  </a:lnTo>
                  <a:lnTo>
                    <a:pt x="15716" y="8640"/>
                  </a:lnTo>
                  <a:lnTo>
                    <a:pt x="15737" y="8579"/>
                  </a:lnTo>
                  <a:lnTo>
                    <a:pt x="15716" y="8518"/>
                  </a:lnTo>
                  <a:lnTo>
                    <a:pt x="15696" y="8437"/>
                  </a:lnTo>
                  <a:lnTo>
                    <a:pt x="15635" y="8356"/>
                  </a:lnTo>
                  <a:lnTo>
                    <a:pt x="15453" y="8214"/>
                  </a:lnTo>
                  <a:lnTo>
                    <a:pt x="15189" y="8031"/>
                  </a:lnTo>
                  <a:lnTo>
                    <a:pt x="14885" y="7869"/>
                  </a:lnTo>
                  <a:lnTo>
                    <a:pt x="14540" y="7687"/>
                  </a:lnTo>
                  <a:lnTo>
                    <a:pt x="13749" y="7342"/>
                  </a:lnTo>
                  <a:lnTo>
                    <a:pt x="12958" y="7017"/>
                  </a:lnTo>
                  <a:lnTo>
                    <a:pt x="12249" y="6754"/>
                  </a:lnTo>
                  <a:lnTo>
                    <a:pt x="11559" y="6531"/>
                  </a:lnTo>
                  <a:lnTo>
                    <a:pt x="11559" y="6531"/>
                  </a:lnTo>
                  <a:lnTo>
                    <a:pt x="12310" y="6571"/>
                  </a:lnTo>
                  <a:lnTo>
                    <a:pt x="13100" y="6592"/>
                  </a:lnTo>
                  <a:lnTo>
                    <a:pt x="13993" y="6612"/>
                  </a:lnTo>
                  <a:lnTo>
                    <a:pt x="14439" y="6592"/>
                  </a:lnTo>
                  <a:lnTo>
                    <a:pt x="14885" y="6571"/>
                  </a:lnTo>
                  <a:lnTo>
                    <a:pt x="15291" y="6531"/>
                  </a:lnTo>
                  <a:lnTo>
                    <a:pt x="15656" y="6490"/>
                  </a:lnTo>
                  <a:lnTo>
                    <a:pt x="15980" y="6409"/>
                  </a:lnTo>
                  <a:lnTo>
                    <a:pt x="16102" y="6369"/>
                  </a:lnTo>
                  <a:lnTo>
                    <a:pt x="16223" y="6328"/>
                  </a:lnTo>
                  <a:lnTo>
                    <a:pt x="16304" y="6267"/>
                  </a:lnTo>
                  <a:lnTo>
                    <a:pt x="16365" y="6206"/>
                  </a:lnTo>
                  <a:lnTo>
                    <a:pt x="16406" y="6145"/>
                  </a:lnTo>
                  <a:lnTo>
                    <a:pt x="16426" y="6064"/>
                  </a:lnTo>
                  <a:lnTo>
                    <a:pt x="16406" y="5983"/>
                  </a:lnTo>
                  <a:lnTo>
                    <a:pt x="16365" y="5922"/>
                  </a:lnTo>
                  <a:lnTo>
                    <a:pt x="16304" y="5841"/>
                  </a:lnTo>
                  <a:lnTo>
                    <a:pt x="16223" y="5780"/>
                  </a:lnTo>
                  <a:lnTo>
                    <a:pt x="16000" y="5639"/>
                  </a:lnTo>
                  <a:lnTo>
                    <a:pt x="15696" y="5517"/>
                  </a:lnTo>
                  <a:lnTo>
                    <a:pt x="15351" y="5415"/>
                  </a:lnTo>
                  <a:lnTo>
                    <a:pt x="14966" y="5314"/>
                  </a:lnTo>
                  <a:lnTo>
                    <a:pt x="14540" y="5233"/>
                  </a:lnTo>
                  <a:lnTo>
                    <a:pt x="14114" y="5152"/>
                  </a:lnTo>
                  <a:lnTo>
                    <a:pt x="13263" y="5010"/>
                  </a:lnTo>
                  <a:lnTo>
                    <a:pt x="12533" y="4908"/>
                  </a:lnTo>
                  <a:lnTo>
                    <a:pt x="11823" y="4848"/>
                  </a:lnTo>
                  <a:lnTo>
                    <a:pt x="12492" y="4767"/>
                  </a:lnTo>
                  <a:lnTo>
                    <a:pt x="13161" y="4665"/>
                  </a:lnTo>
                  <a:lnTo>
                    <a:pt x="13952" y="4543"/>
                  </a:lnTo>
                  <a:lnTo>
                    <a:pt x="14723" y="4381"/>
                  </a:lnTo>
                  <a:lnTo>
                    <a:pt x="15067" y="4300"/>
                  </a:lnTo>
                  <a:lnTo>
                    <a:pt x="15392" y="4199"/>
                  </a:lnTo>
                  <a:lnTo>
                    <a:pt x="15635" y="4077"/>
                  </a:lnTo>
                  <a:lnTo>
                    <a:pt x="15838" y="3976"/>
                  </a:lnTo>
                  <a:lnTo>
                    <a:pt x="15899" y="3915"/>
                  </a:lnTo>
                  <a:lnTo>
                    <a:pt x="15939" y="3854"/>
                  </a:lnTo>
                  <a:lnTo>
                    <a:pt x="15960" y="3773"/>
                  </a:lnTo>
                  <a:lnTo>
                    <a:pt x="15960" y="3712"/>
                  </a:lnTo>
                  <a:lnTo>
                    <a:pt x="15919" y="3651"/>
                  </a:lnTo>
                  <a:lnTo>
                    <a:pt x="15858" y="3570"/>
                  </a:lnTo>
                  <a:lnTo>
                    <a:pt x="15757" y="3509"/>
                  </a:lnTo>
                  <a:lnTo>
                    <a:pt x="15615" y="3448"/>
                  </a:lnTo>
                  <a:lnTo>
                    <a:pt x="15250" y="3347"/>
                  </a:lnTo>
                  <a:lnTo>
                    <a:pt x="14804" y="3225"/>
                  </a:lnTo>
                  <a:lnTo>
                    <a:pt x="14277" y="3144"/>
                  </a:lnTo>
                  <a:lnTo>
                    <a:pt x="13688" y="3043"/>
                  </a:lnTo>
                  <a:lnTo>
                    <a:pt x="12431" y="2901"/>
                  </a:lnTo>
                  <a:lnTo>
                    <a:pt x="11174" y="2779"/>
                  </a:lnTo>
                  <a:lnTo>
                    <a:pt x="10079" y="2678"/>
                  </a:lnTo>
                  <a:lnTo>
                    <a:pt x="9024" y="2617"/>
                  </a:lnTo>
                  <a:lnTo>
                    <a:pt x="9247" y="2232"/>
                  </a:lnTo>
                  <a:lnTo>
                    <a:pt x="9450" y="1846"/>
                  </a:lnTo>
                  <a:lnTo>
                    <a:pt x="9633" y="1400"/>
                  </a:lnTo>
                  <a:lnTo>
                    <a:pt x="9714" y="1157"/>
                  </a:lnTo>
                  <a:lnTo>
                    <a:pt x="9795" y="934"/>
                  </a:lnTo>
                  <a:lnTo>
                    <a:pt x="9835" y="711"/>
                  </a:lnTo>
                  <a:lnTo>
                    <a:pt x="9835" y="508"/>
                  </a:lnTo>
                  <a:lnTo>
                    <a:pt x="9815" y="325"/>
                  </a:lnTo>
                  <a:lnTo>
                    <a:pt x="9775" y="265"/>
                  </a:lnTo>
                  <a:lnTo>
                    <a:pt x="9734" y="184"/>
                  </a:lnTo>
                  <a:lnTo>
                    <a:pt x="9694" y="123"/>
                  </a:lnTo>
                  <a:lnTo>
                    <a:pt x="9612" y="82"/>
                  </a:lnTo>
                  <a:lnTo>
                    <a:pt x="9552" y="42"/>
                  </a:lnTo>
                  <a:lnTo>
                    <a:pt x="9450" y="21"/>
                  </a:lnTo>
                  <a:lnTo>
                    <a:pt x="9227" y="1"/>
                  </a:lnTo>
                  <a:close/>
                </a:path>
              </a:pathLst>
            </a:custGeom>
            <a:solidFill>
              <a:srgbClr val="FC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23;p33">
              <a:extLst>
                <a:ext uri="{FF2B5EF4-FFF2-40B4-BE49-F238E27FC236}">
                  <a16:creationId xmlns:a16="http://schemas.microsoft.com/office/drawing/2014/main" id="{FB03C3AD-0A86-E348-491D-FBAA48A0D9C6}"/>
                </a:ext>
              </a:extLst>
            </p:cNvPr>
            <p:cNvSpPr/>
            <p:nvPr/>
          </p:nvSpPr>
          <p:spPr>
            <a:xfrm>
              <a:off x="5693061" y="2931609"/>
              <a:ext cx="252812" cy="167612"/>
            </a:xfrm>
            <a:custGeom>
              <a:avLst/>
              <a:gdLst/>
              <a:ahLst/>
              <a:cxnLst/>
              <a:rect l="l" t="t" r="r" b="b"/>
              <a:pathLst>
                <a:path w="16427" h="10891" fill="none" extrusionOk="0">
                  <a:moveTo>
                    <a:pt x="2109" y="386"/>
                  </a:moveTo>
                  <a:lnTo>
                    <a:pt x="6124" y="1481"/>
                  </a:lnTo>
                  <a:lnTo>
                    <a:pt x="6124" y="1481"/>
                  </a:lnTo>
                  <a:lnTo>
                    <a:pt x="6489" y="1238"/>
                  </a:lnTo>
                  <a:lnTo>
                    <a:pt x="6895" y="974"/>
                  </a:lnTo>
                  <a:lnTo>
                    <a:pt x="7382" y="690"/>
                  </a:lnTo>
                  <a:lnTo>
                    <a:pt x="7929" y="407"/>
                  </a:lnTo>
                  <a:lnTo>
                    <a:pt x="8213" y="285"/>
                  </a:lnTo>
                  <a:lnTo>
                    <a:pt x="8477" y="163"/>
                  </a:lnTo>
                  <a:lnTo>
                    <a:pt x="8740" y="82"/>
                  </a:lnTo>
                  <a:lnTo>
                    <a:pt x="9004" y="21"/>
                  </a:lnTo>
                  <a:lnTo>
                    <a:pt x="9227" y="1"/>
                  </a:lnTo>
                  <a:lnTo>
                    <a:pt x="9450" y="21"/>
                  </a:lnTo>
                  <a:lnTo>
                    <a:pt x="9450" y="21"/>
                  </a:lnTo>
                  <a:lnTo>
                    <a:pt x="9552" y="42"/>
                  </a:lnTo>
                  <a:lnTo>
                    <a:pt x="9612" y="82"/>
                  </a:lnTo>
                  <a:lnTo>
                    <a:pt x="9694" y="123"/>
                  </a:lnTo>
                  <a:lnTo>
                    <a:pt x="9734" y="184"/>
                  </a:lnTo>
                  <a:lnTo>
                    <a:pt x="9775" y="265"/>
                  </a:lnTo>
                  <a:lnTo>
                    <a:pt x="9815" y="325"/>
                  </a:lnTo>
                  <a:lnTo>
                    <a:pt x="9835" y="508"/>
                  </a:lnTo>
                  <a:lnTo>
                    <a:pt x="9835" y="711"/>
                  </a:lnTo>
                  <a:lnTo>
                    <a:pt x="9795" y="934"/>
                  </a:lnTo>
                  <a:lnTo>
                    <a:pt x="9714" y="1157"/>
                  </a:lnTo>
                  <a:lnTo>
                    <a:pt x="9633" y="1400"/>
                  </a:lnTo>
                  <a:lnTo>
                    <a:pt x="9450" y="1846"/>
                  </a:lnTo>
                  <a:lnTo>
                    <a:pt x="9247" y="2232"/>
                  </a:lnTo>
                  <a:lnTo>
                    <a:pt x="9024" y="2617"/>
                  </a:lnTo>
                  <a:lnTo>
                    <a:pt x="9024" y="2617"/>
                  </a:lnTo>
                  <a:lnTo>
                    <a:pt x="10079" y="2678"/>
                  </a:lnTo>
                  <a:lnTo>
                    <a:pt x="11174" y="2779"/>
                  </a:lnTo>
                  <a:lnTo>
                    <a:pt x="12431" y="2901"/>
                  </a:lnTo>
                  <a:lnTo>
                    <a:pt x="13688" y="3043"/>
                  </a:lnTo>
                  <a:lnTo>
                    <a:pt x="14277" y="3144"/>
                  </a:lnTo>
                  <a:lnTo>
                    <a:pt x="14804" y="3225"/>
                  </a:lnTo>
                  <a:lnTo>
                    <a:pt x="15250" y="3347"/>
                  </a:lnTo>
                  <a:lnTo>
                    <a:pt x="15615" y="3448"/>
                  </a:lnTo>
                  <a:lnTo>
                    <a:pt x="15757" y="3509"/>
                  </a:lnTo>
                  <a:lnTo>
                    <a:pt x="15858" y="3570"/>
                  </a:lnTo>
                  <a:lnTo>
                    <a:pt x="15919" y="3651"/>
                  </a:lnTo>
                  <a:lnTo>
                    <a:pt x="15960" y="3712"/>
                  </a:lnTo>
                  <a:lnTo>
                    <a:pt x="15960" y="3712"/>
                  </a:lnTo>
                  <a:lnTo>
                    <a:pt x="15960" y="3773"/>
                  </a:lnTo>
                  <a:lnTo>
                    <a:pt x="15939" y="3854"/>
                  </a:lnTo>
                  <a:lnTo>
                    <a:pt x="15899" y="3915"/>
                  </a:lnTo>
                  <a:lnTo>
                    <a:pt x="15838" y="3976"/>
                  </a:lnTo>
                  <a:lnTo>
                    <a:pt x="15635" y="4077"/>
                  </a:lnTo>
                  <a:lnTo>
                    <a:pt x="15392" y="4199"/>
                  </a:lnTo>
                  <a:lnTo>
                    <a:pt x="15067" y="4300"/>
                  </a:lnTo>
                  <a:lnTo>
                    <a:pt x="14723" y="4381"/>
                  </a:lnTo>
                  <a:lnTo>
                    <a:pt x="13952" y="4543"/>
                  </a:lnTo>
                  <a:lnTo>
                    <a:pt x="13161" y="4665"/>
                  </a:lnTo>
                  <a:lnTo>
                    <a:pt x="12492" y="4767"/>
                  </a:lnTo>
                  <a:lnTo>
                    <a:pt x="11823" y="4848"/>
                  </a:lnTo>
                  <a:lnTo>
                    <a:pt x="11823" y="4848"/>
                  </a:lnTo>
                  <a:lnTo>
                    <a:pt x="12533" y="4908"/>
                  </a:lnTo>
                  <a:lnTo>
                    <a:pt x="13263" y="5010"/>
                  </a:lnTo>
                  <a:lnTo>
                    <a:pt x="14114" y="5152"/>
                  </a:lnTo>
                  <a:lnTo>
                    <a:pt x="14540" y="5233"/>
                  </a:lnTo>
                  <a:lnTo>
                    <a:pt x="14966" y="5314"/>
                  </a:lnTo>
                  <a:lnTo>
                    <a:pt x="15351" y="5415"/>
                  </a:lnTo>
                  <a:lnTo>
                    <a:pt x="15696" y="5517"/>
                  </a:lnTo>
                  <a:lnTo>
                    <a:pt x="16000" y="5639"/>
                  </a:lnTo>
                  <a:lnTo>
                    <a:pt x="16223" y="5780"/>
                  </a:lnTo>
                  <a:lnTo>
                    <a:pt x="16304" y="5841"/>
                  </a:lnTo>
                  <a:lnTo>
                    <a:pt x="16365" y="5922"/>
                  </a:lnTo>
                  <a:lnTo>
                    <a:pt x="16406" y="5983"/>
                  </a:lnTo>
                  <a:lnTo>
                    <a:pt x="16426" y="6064"/>
                  </a:lnTo>
                  <a:lnTo>
                    <a:pt x="16426" y="6064"/>
                  </a:lnTo>
                  <a:lnTo>
                    <a:pt x="16406" y="6145"/>
                  </a:lnTo>
                  <a:lnTo>
                    <a:pt x="16365" y="6206"/>
                  </a:lnTo>
                  <a:lnTo>
                    <a:pt x="16304" y="6267"/>
                  </a:lnTo>
                  <a:lnTo>
                    <a:pt x="16223" y="6328"/>
                  </a:lnTo>
                  <a:lnTo>
                    <a:pt x="16102" y="6369"/>
                  </a:lnTo>
                  <a:lnTo>
                    <a:pt x="15980" y="6409"/>
                  </a:lnTo>
                  <a:lnTo>
                    <a:pt x="15656" y="6490"/>
                  </a:lnTo>
                  <a:lnTo>
                    <a:pt x="15291" y="6531"/>
                  </a:lnTo>
                  <a:lnTo>
                    <a:pt x="14885" y="6571"/>
                  </a:lnTo>
                  <a:lnTo>
                    <a:pt x="14439" y="6592"/>
                  </a:lnTo>
                  <a:lnTo>
                    <a:pt x="13993" y="6612"/>
                  </a:lnTo>
                  <a:lnTo>
                    <a:pt x="13100" y="6592"/>
                  </a:lnTo>
                  <a:lnTo>
                    <a:pt x="12310" y="6571"/>
                  </a:lnTo>
                  <a:lnTo>
                    <a:pt x="11559" y="6531"/>
                  </a:lnTo>
                  <a:lnTo>
                    <a:pt x="11559" y="6531"/>
                  </a:lnTo>
                  <a:lnTo>
                    <a:pt x="12249" y="6754"/>
                  </a:lnTo>
                  <a:lnTo>
                    <a:pt x="12958" y="7017"/>
                  </a:lnTo>
                  <a:lnTo>
                    <a:pt x="13749" y="7342"/>
                  </a:lnTo>
                  <a:lnTo>
                    <a:pt x="14540" y="7687"/>
                  </a:lnTo>
                  <a:lnTo>
                    <a:pt x="14885" y="7869"/>
                  </a:lnTo>
                  <a:lnTo>
                    <a:pt x="15189" y="8031"/>
                  </a:lnTo>
                  <a:lnTo>
                    <a:pt x="15453" y="8214"/>
                  </a:lnTo>
                  <a:lnTo>
                    <a:pt x="15635" y="8356"/>
                  </a:lnTo>
                  <a:lnTo>
                    <a:pt x="15696" y="8437"/>
                  </a:lnTo>
                  <a:lnTo>
                    <a:pt x="15716" y="8518"/>
                  </a:lnTo>
                  <a:lnTo>
                    <a:pt x="15737" y="8579"/>
                  </a:lnTo>
                  <a:lnTo>
                    <a:pt x="15716" y="8640"/>
                  </a:lnTo>
                  <a:lnTo>
                    <a:pt x="15716" y="8640"/>
                  </a:lnTo>
                  <a:lnTo>
                    <a:pt x="15676" y="8701"/>
                  </a:lnTo>
                  <a:lnTo>
                    <a:pt x="15615" y="8741"/>
                  </a:lnTo>
                  <a:lnTo>
                    <a:pt x="15534" y="8782"/>
                  </a:lnTo>
                  <a:lnTo>
                    <a:pt x="15432" y="8802"/>
                  </a:lnTo>
                  <a:lnTo>
                    <a:pt x="15169" y="8843"/>
                  </a:lnTo>
                  <a:lnTo>
                    <a:pt x="14865" y="8863"/>
                  </a:lnTo>
                  <a:lnTo>
                    <a:pt x="14500" y="8843"/>
                  </a:lnTo>
                  <a:lnTo>
                    <a:pt x="14114" y="8822"/>
                  </a:lnTo>
                  <a:lnTo>
                    <a:pt x="13263" y="8721"/>
                  </a:lnTo>
                  <a:lnTo>
                    <a:pt x="12431" y="8579"/>
                  </a:lnTo>
                  <a:lnTo>
                    <a:pt x="11721" y="8457"/>
                  </a:lnTo>
                  <a:lnTo>
                    <a:pt x="11032" y="8315"/>
                  </a:lnTo>
                  <a:lnTo>
                    <a:pt x="11032" y="8315"/>
                  </a:lnTo>
                  <a:lnTo>
                    <a:pt x="11559" y="8599"/>
                  </a:lnTo>
                  <a:lnTo>
                    <a:pt x="12086" y="8883"/>
                  </a:lnTo>
                  <a:lnTo>
                    <a:pt x="12675" y="9248"/>
                  </a:lnTo>
                  <a:lnTo>
                    <a:pt x="13263" y="9654"/>
                  </a:lnTo>
                  <a:lnTo>
                    <a:pt x="13506" y="9857"/>
                  </a:lnTo>
                  <a:lnTo>
                    <a:pt x="13749" y="10039"/>
                  </a:lnTo>
                  <a:lnTo>
                    <a:pt x="13912" y="10222"/>
                  </a:lnTo>
                  <a:lnTo>
                    <a:pt x="14054" y="10404"/>
                  </a:lnTo>
                  <a:lnTo>
                    <a:pt x="14094" y="10485"/>
                  </a:lnTo>
                  <a:lnTo>
                    <a:pt x="14114" y="10566"/>
                  </a:lnTo>
                  <a:lnTo>
                    <a:pt x="14114" y="10627"/>
                  </a:lnTo>
                  <a:lnTo>
                    <a:pt x="14094" y="10688"/>
                  </a:lnTo>
                  <a:lnTo>
                    <a:pt x="14094" y="10688"/>
                  </a:lnTo>
                  <a:lnTo>
                    <a:pt x="14054" y="10769"/>
                  </a:lnTo>
                  <a:lnTo>
                    <a:pt x="13972" y="10810"/>
                  </a:lnTo>
                  <a:lnTo>
                    <a:pt x="13891" y="10850"/>
                  </a:lnTo>
                  <a:lnTo>
                    <a:pt x="13770" y="10870"/>
                  </a:lnTo>
                  <a:lnTo>
                    <a:pt x="13628" y="10891"/>
                  </a:lnTo>
                  <a:lnTo>
                    <a:pt x="13486" y="10891"/>
                  </a:lnTo>
                  <a:lnTo>
                    <a:pt x="13121" y="10850"/>
                  </a:lnTo>
                  <a:lnTo>
                    <a:pt x="12715" y="10789"/>
                  </a:lnTo>
                  <a:lnTo>
                    <a:pt x="12269" y="10708"/>
                  </a:lnTo>
                  <a:lnTo>
                    <a:pt x="11803" y="10587"/>
                  </a:lnTo>
                  <a:lnTo>
                    <a:pt x="11336" y="10465"/>
                  </a:lnTo>
                  <a:lnTo>
                    <a:pt x="10403" y="10181"/>
                  </a:lnTo>
                  <a:lnTo>
                    <a:pt x="9592" y="9917"/>
                  </a:lnTo>
                  <a:lnTo>
                    <a:pt x="8822" y="9654"/>
                  </a:lnTo>
                  <a:lnTo>
                    <a:pt x="8822" y="9654"/>
                  </a:lnTo>
                  <a:lnTo>
                    <a:pt x="7726" y="9228"/>
                  </a:lnTo>
                  <a:lnTo>
                    <a:pt x="6550" y="8741"/>
                  </a:lnTo>
                  <a:lnTo>
                    <a:pt x="5151" y="8133"/>
                  </a:lnTo>
                  <a:lnTo>
                    <a:pt x="4401" y="7808"/>
                  </a:lnTo>
                  <a:lnTo>
                    <a:pt x="3650" y="7443"/>
                  </a:lnTo>
                  <a:lnTo>
                    <a:pt x="2920" y="7058"/>
                  </a:lnTo>
                  <a:lnTo>
                    <a:pt x="2211" y="6673"/>
                  </a:lnTo>
                  <a:lnTo>
                    <a:pt x="1541" y="6287"/>
                  </a:lnTo>
                  <a:lnTo>
                    <a:pt x="933" y="5882"/>
                  </a:lnTo>
                  <a:lnTo>
                    <a:pt x="669" y="5699"/>
                  </a:lnTo>
                  <a:lnTo>
                    <a:pt x="426" y="5497"/>
                  </a:lnTo>
                  <a:lnTo>
                    <a:pt x="183" y="5294"/>
                  </a:lnTo>
                  <a:lnTo>
                    <a:pt x="0" y="51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24;p33">
              <a:extLst>
                <a:ext uri="{FF2B5EF4-FFF2-40B4-BE49-F238E27FC236}">
                  <a16:creationId xmlns:a16="http://schemas.microsoft.com/office/drawing/2014/main" id="{F24308DB-8A9F-0616-52C8-ACADD1513180}"/>
                </a:ext>
              </a:extLst>
            </p:cNvPr>
            <p:cNvSpPr/>
            <p:nvPr/>
          </p:nvSpPr>
          <p:spPr>
            <a:xfrm>
              <a:off x="5851593" y="2773384"/>
              <a:ext cx="148575" cy="124859"/>
            </a:xfrm>
            <a:custGeom>
              <a:avLst/>
              <a:gdLst/>
              <a:ahLst/>
              <a:cxnLst/>
              <a:rect l="l" t="t" r="r" b="b"/>
              <a:pathLst>
                <a:path w="9654" h="8113" extrusionOk="0">
                  <a:moveTo>
                    <a:pt x="1522" y="1"/>
                  </a:moveTo>
                  <a:lnTo>
                    <a:pt x="1" y="5192"/>
                  </a:lnTo>
                  <a:lnTo>
                    <a:pt x="2941" y="5293"/>
                  </a:lnTo>
                  <a:lnTo>
                    <a:pt x="3651" y="6145"/>
                  </a:lnTo>
                  <a:lnTo>
                    <a:pt x="3915" y="6023"/>
                  </a:lnTo>
                  <a:lnTo>
                    <a:pt x="4178" y="5881"/>
                  </a:lnTo>
                  <a:lnTo>
                    <a:pt x="4483" y="5740"/>
                  </a:lnTo>
                  <a:lnTo>
                    <a:pt x="4827" y="5618"/>
                  </a:lnTo>
                  <a:lnTo>
                    <a:pt x="5172" y="5516"/>
                  </a:lnTo>
                  <a:lnTo>
                    <a:pt x="5334" y="5496"/>
                  </a:lnTo>
                  <a:lnTo>
                    <a:pt x="5476" y="5476"/>
                  </a:lnTo>
                  <a:lnTo>
                    <a:pt x="5598" y="5496"/>
                  </a:lnTo>
                  <a:lnTo>
                    <a:pt x="5699" y="5537"/>
                  </a:lnTo>
                  <a:lnTo>
                    <a:pt x="5821" y="5598"/>
                  </a:lnTo>
                  <a:lnTo>
                    <a:pt x="5922" y="5699"/>
                  </a:lnTo>
                  <a:lnTo>
                    <a:pt x="6044" y="5841"/>
                  </a:lnTo>
                  <a:lnTo>
                    <a:pt x="6145" y="6003"/>
                  </a:lnTo>
                  <a:lnTo>
                    <a:pt x="6348" y="6388"/>
                  </a:lnTo>
                  <a:lnTo>
                    <a:pt x="6531" y="6794"/>
                  </a:lnTo>
                  <a:lnTo>
                    <a:pt x="6673" y="7179"/>
                  </a:lnTo>
                  <a:lnTo>
                    <a:pt x="6794" y="7524"/>
                  </a:lnTo>
                  <a:lnTo>
                    <a:pt x="6896" y="7828"/>
                  </a:lnTo>
                  <a:lnTo>
                    <a:pt x="6977" y="7909"/>
                  </a:lnTo>
                  <a:lnTo>
                    <a:pt x="7058" y="7970"/>
                  </a:lnTo>
                  <a:lnTo>
                    <a:pt x="7180" y="8051"/>
                  </a:lnTo>
                  <a:lnTo>
                    <a:pt x="7342" y="8092"/>
                  </a:lnTo>
                  <a:lnTo>
                    <a:pt x="7504" y="8112"/>
                  </a:lnTo>
                  <a:lnTo>
                    <a:pt x="7585" y="8112"/>
                  </a:lnTo>
                  <a:lnTo>
                    <a:pt x="7687" y="8092"/>
                  </a:lnTo>
                  <a:lnTo>
                    <a:pt x="7788" y="8051"/>
                  </a:lnTo>
                  <a:lnTo>
                    <a:pt x="7889" y="7990"/>
                  </a:lnTo>
                  <a:lnTo>
                    <a:pt x="7930" y="7950"/>
                  </a:lnTo>
                  <a:lnTo>
                    <a:pt x="7950" y="7909"/>
                  </a:lnTo>
                  <a:lnTo>
                    <a:pt x="8031" y="7767"/>
                  </a:lnTo>
                  <a:lnTo>
                    <a:pt x="8092" y="7585"/>
                  </a:lnTo>
                  <a:lnTo>
                    <a:pt x="8133" y="7402"/>
                  </a:lnTo>
                  <a:lnTo>
                    <a:pt x="8214" y="7078"/>
                  </a:lnTo>
                  <a:lnTo>
                    <a:pt x="8234" y="6936"/>
                  </a:lnTo>
                  <a:lnTo>
                    <a:pt x="8295" y="7058"/>
                  </a:lnTo>
                  <a:lnTo>
                    <a:pt x="8356" y="7159"/>
                  </a:lnTo>
                  <a:lnTo>
                    <a:pt x="8457" y="7260"/>
                  </a:lnTo>
                  <a:lnTo>
                    <a:pt x="8579" y="7362"/>
                  </a:lnTo>
                  <a:lnTo>
                    <a:pt x="8660" y="7382"/>
                  </a:lnTo>
                  <a:lnTo>
                    <a:pt x="8741" y="7402"/>
                  </a:lnTo>
                  <a:lnTo>
                    <a:pt x="8822" y="7402"/>
                  </a:lnTo>
                  <a:lnTo>
                    <a:pt x="8924" y="7382"/>
                  </a:lnTo>
                  <a:lnTo>
                    <a:pt x="9025" y="7342"/>
                  </a:lnTo>
                  <a:lnTo>
                    <a:pt x="9147" y="7260"/>
                  </a:lnTo>
                  <a:lnTo>
                    <a:pt x="9208" y="7200"/>
                  </a:lnTo>
                  <a:lnTo>
                    <a:pt x="9289" y="7118"/>
                  </a:lnTo>
                  <a:lnTo>
                    <a:pt x="9349" y="7017"/>
                  </a:lnTo>
                  <a:lnTo>
                    <a:pt x="9390" y="6895"/>
                  </a:lnTo>
                  <a:lnTo>
                    <a:pt x="9491" y="6632"/>
                  </a:lnTo>
                  <a:lnTo>
                    <a:pt x="9573" y="6307"/>
                  </a:lnTo>
                  <a:lnTo>
                    <a:pt x="9613" y="5963"/>
                  </a:lnTo>
                  <a:lnTo>
                    <a:pt x="9654" y="5577"/>
                  </a:lnTo>
                  <a:lnTo>
                    <a:pt x="9654" y="5172"/>
                  </a:lnTo>
                  <a:lnTo>
                    <a:pt x="9654" y="4746"/>
                  </a:lnTo>
                  <a:lnTo>
                    <a:pt x="9633" y="4340"/>
                  </a:lnTo>
                  <a:lnTo>
                    <a:pt x="9593" y="3935"/>
                  </a:lnTo>
                  <a:lnTo>
                    <a:pt x="9552" y="3549"/>
                  </a:lnTo>
                  <a:lnTo>
                    <a:pt x="9491" y="3184"/>
                  </a:lnTo>
                  <a:lnTo>
                    <a:pt x="9410" y="2860"/>
                  </a:lnTo>
                  <a:lnTo>
                    <a:pt x="9329" y="2596"/>
                  </a:lnTo>
                  <a:lnTo>
                    <a:pt x="9228" y="2373"/>
                  </a:lnTo>
                  <a:lnTo>
                    <a:pt x="9147" y="2211"/>
                  </a:lnTo>
                  <a:lnTo>
                    <a:pt x="9045" y="2130"/>
                  </a:lnTo>
                  <a:lnTo>
                    <a:pt x="8924" y="2049"/>
                  </a:lnTo>
                  <a:lnTo>
                    <a:pt x="8599" y="1866"/>
                  </a:lnTo>
                  <a:lnTo>
                    <a:pt x="8153" y="1684"/>
                  </a:lnTo>
                  <a:lnTo>
                    <a:pt x="7646" y="1501"/>
                  </a:lnTo>
                  <a:lnTo>
                    <a:pt x="7038" y="1319"/>
                  </a:lnTo>
                  <a:lnTo>
                    <a:pt x="6409" y="1136"/>
                  </a:lnTo>
                  <a:lnTo>
                    <a:pt x="5050" y="791"/>
                  </a:lnTo>
                  <a:lnTo>
                    <a:pt x="3732" y="467"/>
                  </a:lnTo>
                  <a:lnTo>
                    <a:pt x="2617" y="224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FC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25;p33">
              <a:extLst>
                <a:ext uri="{FF2B5EF4-FFF2-40B4-BE49-F238E27FC236}">
                  <a16:creationId xmlns:a16="http://schemas.microsoft.com/office/drawing/2014/main" id="{AF13BA3E-FE3A-4817-863E-79F62FCF6885}"/>
                </a:ext>
              </a:extLst>
            </p:cNvPr>
            <p:cNvSpPr/>
            <p:nvPr/>
          </p:nvSpPr>
          <p:spPr>
            <a:xfrm>
              <a:off x="5314175" y="2380154"/>
              <a:ext cx="567706" cy="490310"/>
            </a:xfrm>
            <a:custGeom>
              <a:avLst/>
              <a:gdLst/>
              <a:ahLst/>
              <a:cxnLst/>
              <a:rect l="l" t="t" r="r" b="b"/>
              <a:pathLst>
                <a:path w="36888" h="31859" extrusionOk="0">
                  <a:moveTo>
                    <a:pt x="8295" y="0"/>
                  </a:moveTo>
                  <a:lnTo>
                    <a:pt x="1" y="6733"/>
                  </a:lnTo>
                  <a:lnTo>
                    <a:pt x="447" y="7706"/>
                  </a:lnTo>
                  <a:lnTo>
                    <a:pt x="893" y="8659"/>
                  </a:lnTo>
                  <a:lnTo>
                    <a:pt x="1380" y="9572"/>
                  </a:lnTo>
                  <a:lnTo>
                    <a:pt x="1887" y="10484"/>
                  </a:lnTo>
                  <a:lnTo>
                    <a:pt x="2414" y="11356"/>
                  </a:lnTo>
                  <a:lnTo>
                    <a:pt x="2961" y="12208"/>
                  </a:lnTo>
                  <a:lnTo>
                    <a:pt x="3529" y="13040"/>
                  </a:lnTo>
                  <a:lnTo>
                    <a:pt x="4117" y="13851"/>
                  </a:lnTo>
                  <a:lnTo>
                    <a:pt x="4726" y="14642"/>
                  </a:lnTo>
                  <a:lnTo>
                    <a:pt x="5354" y="15412"/>
                  </a:lnTo>
                  <a:lnTo>
                    <a:pt x="6003" y="16142"/>
                  </a:lnTo>
                  <a:lnTo>
                    <a:pt x="6652" y="16872"/>
                  </a:lnTo>
                  <a:lnTo>
                    <a:pt x="7321" y="17562"/>
                  </a:lnTo>
                  <a:lnTo>
                    <a:pt x="8011" y="18251"/>
                  </a:lnTo>
                  <a:lnTo>
                    <a:pt x="8700" y="18900"/>
                  </a:lnTo>
                  <a:lnTo>
                    <a:pt x="9410" y="19549"/>
                  </a:lnTo>
                  <a:lnTo>
                    <a:pt x="10120" y="20157"/>
                  </a:lnTo>
                  <a:lnTo>
                    <a:pt x="10850" y="20746"/>
                  </a:lnTo>
                  <a:lnTo>
                    <a:pt x="11580" y="21334"/>
                  </a:lnTo>
                  <a:lnTo>
                    <a:pt x="12310" y="21881"/>
                  </a:lnTo>
                  <a:lnTo>
                    <a:pt x="13060" y="22429"/>
                  </a:lnTo>
                  <a:lnTo>
                    <a:pt x="13811" y="22956"/>
                  </a:lnTo>
                  <a:lnTo>
                    <a:pt x="14561" y="23443"/>
                  </a:lnTo>
                  <a:lnTo>
                    <a:pt x="15311" y="23929"/>
                  </a:lnTo>
                  <a:lnTo>
                    <a:pt x="16082" y="24396"/>
                  </a:lnTo>
                  <a:lnTo>
                    <a:pt x="16832" y="24842"/>
                  </a:lnTo>
                  <a:lnTo>
                    <a:pt x="17582" y="25288"/>
                  </a:lnTo>
                  <a:lnTo>
                    <a:pt x="18353" y="25694"/>
                  </a:lnTo>
                  <a:lnTo>
                    <a:pt x="19103" y="26099"/>
                  </a:lnTo>
                  <a:lnTo>
                    <a:pt x="19854" y="26464"/>
                  </a:lnTo>
                  <a:lnTo>
                    <a:pt x="21334" y="27194"/>
                  </a:lnTo>
                  <a:lnTo>
                    <a:pt x="22794" y="27843"/>
                  </a:lnTo>
                  <a:lnTo>
                    <a:pt x="24214" y="28431"/>
                  </a:lnTo>
                  <a:lnTo>
                    <a:pt x="25593" y="28979"/>
                  </a:lnTo>
                  <a:lnTo>
                    <a:pt x="26931" y="29465"/>
                  </a:lnTo>
                  <a:lnTo>
                    <a:pt x="28209" y="29891"/>
                  </a:lnTo>
                  <a:lnTo>
                    <a:pt x="29405" y="30277"/>
                  </a:lnTo>
                  <a:lnTo>
                    <a:pt x="30541" y="30601"/>
                  </a:lnTo>
                  <a:lnTo>
                    <a:pt x="31575" y="30885"/>
                  </a:lnTo>
                  <a:lnTo>
                    <a:pt x="32528" y="31128"/>
                  </a:lnTo>
                  <a:lnTo>
                    <a:pt x="33380" y="31351"/>
                  </a:lnTo>
                  <a:lnTo>
                    <a:pt x="34759" y="31635"/>
                  </a:lnTo>
                  <a:lnTo>
                    <a:pt x="35631" y="31797"/>
                  </a:lnTo>
                  <a:lnTo>
                    <a:pt x="35935" y="31858"/>
                  </a:lnTo>
                  <a:lnTo>
                    <a:pt x="35955" y="31574"/>
                  </a:lnTo>
                  <a:lnTo>
                    <a:pt x="35975" y="31189"/>
                  </a:lnTo>
                  <a:lnTo>
                    <a:pt x="36057" y="30581"/>
                  </a:lnTo>
                  <a:lnTo>
                    <a:pt x="36158" y="29729"/>
                  </a:lnTo>
                  <a:lnTo>
                    <a:pt x="36340" y="28593"/>
                  </a:lnTo>
                  <a:lnTo>
                    <a:pt x="36584" y="27174"/>
                  </a:lnTo>
                  <a:lnTo>
                    <a:pt x="36888" y="25410"/>
                  </a:lnTo>
                  <a:lnTo>
                    <a:pt x="35955" y="25146"/>
                  </a:lnTo>
                  <a:lnTo>
                    <a:pt x="35043" y="24862"/>
                  </a:lnTo>
                  <a:lnTo>
                    <a:pt x="34150" y="24578"/>
                  </a:lnTo>
                  <a:lnTo>
                    <a:pt x="33258" y="24254"/>
                  </a:lnTo>
                  <a:lnTo>
                    <a:pt x="32406" y="23929"/>
                  </a:lnTo>
                  <a:lnTo>
                    <a:pt x="31555" y="23564"/>
                  </a:lnTo>
                  <a:lnTo>
                    <a:pt x="30723" y="23199"/>
                  </a:lnTo>
                  <a:lnTo>
                    <a:pt x="29892" y="22814"/>
                  </a:lnTo>
                  <a:lnTo>
                    <a:pt x="29101" y="22408"/>
                  </a:lnTo>
                  <a:lnTo>
                    <a:pt x="28310" y="22003"/>
                  </a:lnTo>
                  <a:lnTo>
                    <a:pt x="27539" y="21577"/>
                  </a:lnTo>
                  <a:lnTo>
                    <a:pt x="26789" y="21131"/>
                  </a:lnTo>
                  <a:lnTo>
                    <a:pt x="26059" y="20664"/>
                  </a:lnTo>
                  <a:lnTo>
                    <a:pt x="25349" y="20198"/>
                  </a:lnTo>
                  <a:lnTo>
                    <a:pt x="24640" y="19732"/>
                  </a:lnTo>
                  <a:lnTo>
                    <a:pt x="23950" y="19245"/>
                  </a:lnTo>
                  <a:lnTo>
                    <a:pt x="23281" y="18738"/>
                  </a:lnTo>
                  <a:lnTo>
                    <a:pt x="22632" y="18231"/>
                  </a:lnTo>
                  <a:lnTo>
                    <a:pt x="21983" y="17724"/>
                  </a:lnTo>
                  <a:lnTo>
                    <a:pt x="21354" y="17217"/>
                  </a:lnTo>
                  <a:lnTo>
                    <a:pt x="20746" y="16690"/>
                  </a:lnTo>
                  <a:lnTo>
                    <a:pt x="20158" y="16162"/>
                  </a:lnTo>
                  <a:lnTo>
                    <a:pt x="19590" y="15615"/>
                  </a:lnTo>
                  <a:lnTo>
                    <a:pt x="19022" y="15088"/>
                  </a:lnTo>
                  <a:lnTo>
                    <a:pt x="18475" y="14540"/>
                  </a:lnTo>
                  <a:lnTo>
                    <a:pt x="17947" y="13993"/>
                  </a:lnTo>
                  <a:lnTo>
                    <a:pt x="16934" y="12918"/>
                  </a:lnTo>
                  <a:lnTo>
                    <a:pt x="15960" y="11823"/>
                  </a:lnTo>
                  <a:lnTo>
                    <a:pt x="15068" y="10748"/>
                  </a:lnTo>
                  <a:lnTo>
                    <a:pt x="14216" y="9694"/>
                  </a:lnTo>
                  <a:lnTo>
                    <a:pt x="13446" y="8659"/>
                  </a:lnTo>
                  <a:lnTo>
                    <a:pt x="12716" y="7645"/>
                  </a:lnTo>
                  <a:lnTo>
                    <a:pt x="12046" y="6672"/>
                  </a:lnTo>
                  <a:lnTo>
                    <a:pt x="11438" y="5739"/>
                  </a:lnTo>
                  <a:lnTo>
                    <a:pt x="10890" y="4847"/>
                  </a:lnTo>
                  <a:lnTo>
                    <a:pt x="10383" y="4015"/>
                  </a:lnTo>
                  <a:lnTo>
                    <a:pt x="9937" y="3245"/>
                  </a:lnTo>
                  <a:lnTo>
                    <a:pt x="9552" y="2535"/>
                  </a:lnTo>
                  <a:lnTo>
                    <a:pt x="9228" y="1886"/>
                  </a:lnTo>
                  <a:lnTo>
                    <a:pt x="8700" y="872"/>
                  </a:lnTo>
                  <a:lnTo>
                    <a:pt x="8396" y="223"/>
                  </a:lnTo>
                  <a:lnTo>
                    <a:pt x="8295" y="0"/>
                  </a:lnTo>
                  <a:close/>
                </a:path>
              </a:pathLst>
            </a:custGeom>
            <a:solidFill>
              <a:srgbClr val="E4E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26;p33">
              <a:extLst>
                <a:ext uri="{FF2B5EF4-FFF2-40B4-BE49-F238E27FC236}">
                  <a16:creationId xmlns:a16="http://schemas.microsoft.com/office/drawing/2014/main" id="{10A32D1F-B281-CEEE-011D-EAB732906E80}"/>
                </a:ext>
              </a:extLst>
            </p:cNvPr>
            <p:cNvSpPr/>
            <p:nvPr/>
          </p:nvSpPr>
          <p:spPr>
            <a:xfrm>
              <a:off x="5314175" y="2380154"/>
              <a:ext cx="567706" cy="490310"/>
            </a:xfrm>
            <a:custGeom>
              <a:avLst/>
              <a:gdLst/>
              <a:ahLst/>
              <a:cxnLst/>
              <a:rect l="l" t="t" r="r" b="b"/>
              <a:pathLst>
                <a:path w="36888" h="31859" fill="none" extrusionOk="0">
                  <a:moveTo>
                    <a:pt x="8295" y="0"/>
                  </a:moveTo>
                  <a:lnTo>
                    <a:pt x="8295" y="0"/>
                  </a:lnTo>
                  <a:lnTo>
                    <a:pt x="8396" y="223"/>
                  </a:lnTo>
                  <a:lnTo>
                    <a:pt x="8700" y="872"/>
                  </a:lnTo>
                  <a:lnTo>
                    <a:pt x="9228" y="1886"/>
                  </a:lnTo>
                  <a:lnTo>
                    <a:pt x="9552" y="2535"/>
                  </a:lnTo>
                  <a:lnTo>
                    <a:pt x="9937" y="3245"/>
                  </a:lnTo>
                  <a:lnTo>
                    <a:pt x="10383" y="4015"/>
                  </a:lnTo>
                  <a:lnTo>
                    <a:pt x="10890" y="4847"/>
                  </a:lnTo>
                  <a:lnTo>
                    <a:pt x="11438" y="5739"/>
                  </a:lnTo>
                  <a:lnTo>
                    <a:pt x="12046" y="6672"/>
                  </a:lnTo>
                  <a:lnTo>
                    <a:pt x="12716" y="7645"/>
                  </a:lnTo>
                  <a:lnTo>
                    <a:pt x="13446" y="8659"/>
                  </a:lnTo>
                  <a:lnTo>
                    <a:pt x="14216" y="9694"/>
                  </a:lnTo>
                  <a:lnTo>
                    <a:pt x="15068" y="10748"/>
                  </a:lnTo>
                  <a:lnTo>
                    <a:pt x="15960" y="11823"/>
                  </a:lnTo>
                  <a:lnTo>
                    <a:pt x="16934" y="12918"/>
                  </a:lnTo>
                  <a:lnTo>
                    <a:pt x="17947" y="13993"/>
                  </a:lnTo>
                  <a:lnTo>
                    <a:pt x="18475" y="14540"/>
                  </a:lnTo>
                  <a:lnTo>
                    <a:pt x="19022" y="15088"/>
                  </a:lnTo>
                  <a:lnTo>
                    <a:pt x="19590" y="15615"/>
                  </a:lnTo>
                  <a:lnTo>
                    <a:pt x="20158" y="16162"/>
                  </a:lnTo>
                  <a:lnTo>
                    <a:pt x="20746" y="16690"/>
                  </a:lnTo>
                  <a:lnTo>
                    <a:pt x="21354" y="17217"/>
                  </a:lnTo>
                  <a:lnTo>
                    <a:pt x="21983" y="17724"/>
                  </a:lnTo>
                  <a:lnTo>
                    <a:pt x="22632" y="18231"/>
                  </a:lnTo>
                  <a:lnTo>
                    <a:pt x="23281" y="18738"/>
                  </a:lnTo>
                  <a:lnTo>
                    <a:pt x="23950" y="19245"/>
                  </a:lnTo>
                  <a:lnTo>
                    <a:pt x="24640" y="19732"/>
                  </a:lnTo>
                  <a:lnTo>
                    <a:pt x="25349" y="20198"/>
                  </a:lnTo>
                  <a:lnTo>
                    <a:pt x="26059" y="20664"/>
                  </a:lnTo>
                  <a:lnTo>
                    <a:pt x="26789" y="21131"/>
                  </a:lnTo>
                  <a:lnTo>
                    <a:pt x="27539" y="21577"/>
                  </a:lnTo>
                  <a:lnTo>
                    <a:pt x="28310" y="22003"/>
                  </a:lnTo>
                  <a:lnTo>
                    <a:pt x="29101" y="22408"/>
                  </a:lnTo>
                  <a:lnTo>
                    <a:pt x="29892" y="22814"/>
                  </a:lnTo>
                  <a:lnTo>
                    <a:pt x="30723" y="23199"/>
                  </a:lnTo>
                  <a:lnTo>
                    <a:pt x="31555" y="23564"/>
                  </a:lnTo>
                  <a:lnTo>
                    <a:pt x="32406" y="23929"/>
                  </a:lnTo>
                  <a:lnTo>
                    <a:pt x="33258" y="24254"/>
                  </a:lnTo>
                  <a:lnTo>
                    <a:pt x="34150" y="24578"/>
                  </a:lnTo>
                  <a:lnTo>
                    <a:pt x="35043" y="24862"/>
                  </a:lnTo>
                  <a:lnTo>
                    <a:pt x="35955" y="25146"/>
                  </a:lnTo>
                  <a:lnTo>
                    <a:pt x="36888" y="25410"/>
                  </a:lnTo>
                  <a:lnTo>
                    <a:pt x="36888" y="25410"/>
                  </a:lnTo>
                  <a:lnTo>
                    <a:pt x="36584" y="27174"/>
                  </a:lnTo>
                  <a:lnTo>
                    <a:pt x="36340" y="28593"/>
                  </a:lnTo>
                  <a:lnTo>
                    <a:pt x="36158" y="29729"/>
                  </a:lnTo>
                  <a:lnTo>
                    <a:pt x="36057" y="30581"/>
                  </a:lnTo>
                  <a:lnTo>
                    <a:pt x="35975" y="31189"/>
                  </a:lnTo>
                  <a:lnTo>
                    <a:pt x="35955" y="31574"/>
                  </a:lnTo>
                  <a:lnTo>
                    <a:pt x="35935" y="31858"/>
                  </a:lnTo>
                  <a:lnTo>
                    <a:pt x="35935" y="31858"/>
                  </a:lnTo>
                  <a:lnTo>
                    <a:pt x="35631" y="31797"/>
                  </a:lnTo>
                  <a:lnTo>
                    <a:pt x="34759" y="31635"/>
                  </a:lnTo>
                  <a:lnTo>
                    <a:pt x="33380" y="31351"/>
                  </a:lnTo>
                  <a:lnTo>
                    <a:pt x="32528" y="31128"/>
                  </a:lnTo>
                  <a:lnTo>
                    <a:pt x="31575" y="30885"/>
                  </a:lnTo>
                  <a:lnTo>
                    <a:pt x="30541" y="30601"/>
                  </a:lnTo>
                  <a:lnTo>
                    <a:pt x="29405" y="30277"/>
                  </a:lnTo>
                  <a:lnTo>
                    <a:pt x="28209" y="29891"/>
                  </a:lnTo>
                  <a:lnTo>
                    <a:pt x="26931" y="29465"/>
                  </a:lnTo>
                  <a:lnTo>
                    <a:pt x="25593" y="28979"/>
                  </a:lnTo>
                  <a:lnTo>
                    <a:pt x="24214" y="28431"/>
                  </a:lnTo>
                  <a:lnTo>
                    <a:pt x="22794" y="27843"/>
                  </a:lnTo>
                  <a:lnTo>
                    <a:pt x="21334" y="27194"/>
                  </a:lnTo>
                  <a:lnTo>
                    <a:pt x="19854" y="26464"/>
                  </a:lnTo>
                  <a:lnTo>
                    <a:pt x="19103" y="26099"/>
                  </a:lnTo>
                  <a:lnTo>
                    <a:pt x="18353" y="25694"/>
                  </a:lnTo>
                  <a:lnTo>
                    <a:pt x="17582" y="25288"/>
                  </a:lnTo>
                  <a:lnTo>
                    <a:pt x="16832" y="24842"/>
                  </a:lnTo>
                  <a:lnTo>
                    <a:pt x="16082" y="24396"/>
                  </a:lnTo>
                  <a:lnTo>
                    <a:pt x="15311" y="23929"/>
                  </a:lnTo>
                  <a:lnTo>
                    <a:pt x="14561" y="23443"/>
                  </a:lnTo>
                  <a:lnTo>
                    <a:pt x="13811" y="22956"/>
                  </a:lnTo>
                  <a:lnTo>
                    <a:pt x="13060" y="22429"/>
                  </a:lnTo>
                  <a:lnTo>
                    <a:pt x="12310" y="21881"/>
                  </a:lnTo>
                  <a:lnTo>
                    <a:pt x="11580" y="21334"/>
                  </a:lnTo>
                  <a:lnTo>
                    <a:pt x="10850" y="20746"/>
                  </a:lnTo>
                  <a:lnTo>
                    <a:pt x="10120" y="20157"/>
                  </a:lnTo>
                  <a:lnTo>
                    <a:pt x="9410" y="19549"/>
                  </a:lnTo>
                  <a:lnTo>
                    <a:pt x="8700" y="18900"/>
                  </a:lnTo>
                  <a:lnTo>
                    <a:pt x="8011" y="18251"/>
                  </a:lnTo>
                  <a:lnTo>
                    <a:pt x="7321" y="17562"/>
                  </a:lnTo>
                  <a:lnTo>
                    <a:pt x="6652" y="16872"/>
                  </a:lnTo>
                  <a:lnTo>
                    <a:pt x="6003" y="16142"/>
                  </a:lnTo>
                  <a:lnTo>
                    <a:pt x="5354" y="15412"/>
                  </a:lnTo>
                  <a:lnTo>
                    <a:pt x="4726" y="14642"/>
                  </a:lnTo>
                  <a:lnTo>
                    <a:pt x="4117" y="13851"/>
                  </a:lnTo>
                  <a:lnTo>
                    <a:pt x="3529" y="13040"/>
                  </a:lnTo>
                  <a:lnTo>
                    <a:pt x="2961" y="12208"/>
                  </a:lnTo>
                  <a:lnTo>
                    <a:pt x="2414" y="11356"/>
                  </a:lnTo>
                  <a:lnTo>
                    <a:pt x="1887" y="10484"/>
                  </a:lnTo>
                  <a:lnTo>
                    <a:pt x="1380" y="9572"/>
                  </a:lnTo>
                  <a:lnTo>
                    <a:pt x="893" y="8659"/>
                  </a:lnTo>
                  <a:lnTo>
                    <a:pt x="447" y="7706"/>
                  </a:lnTo>
                  <a:lnTo>
                    <a:pt x="1" y="67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27;p33">
              <a:extLst>
                <a:ext uri="{FF2B5EF4-FFF2-40B4-BE49-F238E27FC236}">
                  <a16:creationId xmlns:a16="http://schemas.microsoft.com/office/drawing/2014/main" id="{C3EFCEB9-8903-CDB1-7185-025C5493215D}"/>
                </a:ext>
              </a:extLst>
            </p:cNvPr>
            <p:cNvSpPr/>
            <p:nvPr/>
          </p:nvSpPr>
          <p:spPr>
            <a:xfrm>
              <a:off x="4515218" y="2225039"/>
              <a:ext cx="1098584" cy="1655348"/>
            </a:xfrm>
            <a:custGeom>
              <a:avLst/>
              <a:gdLst/>
              <a:ahLst/>
              <a:cxnLst/>
              <a:rect l="l" t="t" r="r" b="b"/>
              <a:pathLst>
                <a:path w="71383" h="107560" extrusionOk="0">
                  <a:moveTo>
                    <a:pt x="54713" y="1"/>
                  </a:moveTo>
                  <a:lnTo>
                    <a:pt x="54368" y="82"/>
                  </a:lnTo>
                  <a:lnTo>
                    <a:pt x="53922" y="203"/>
                  </a:lnTo>
                  <a:lnTo>
                    <a:pt x="53354" y="406"/>
                  </a:lnTo>
                  <a:lnTo>
                    <a:pt x="52624" y="650"/>
                  </a:lnTo>
                  <a:lnTo>
                    <a:pt x="51793" y="1015"/>
                  </a:lnTo>
                  <a:lnTo>
                    <a:pt x="50820" y="1440"/>
                  </a:lnTo>
                  <a:lnTo>
                    <a:pt x="50313" y="1704"/>
                  </a:lnTo>
                  <a:lnTo>
                    <a:pt x="49765" y="1988"/>
                  </a:lnTo>
                  <a:lnTo>
                    <a:pt x="49197" y="2312"/>
                  </a:lnTo>
                  <a:lnTo>
                    <a:pt x="48609" y="2637"/>
                  </a:lnTo>
                  <a:lnTo>
                    <a:pt x="48001" y="3022"/>
                  </a:lnTo>
                  <a:lnTo>
                    <a:pt x="47372" y="3428"/>
                  </a:lnTo>
                  <a:lnTo>
                    <a:pt x="46723" y="3874"/>
                  </a:lnTo>
                  <a:lnTo>
                    <a:pt x="46074" y="4340"/>
                  </a:lnTo>
                  <a:lnTo>
                    <a:pt x="45405" y="4847"/>
                  </a:lnTo>
                  <a:lnTo>
                    <a:pt x="44716" y="5395"/>
                  </a:lnTo>
                  <a:lnTo>
                    <a:pt x="44026" y="5983"/>
                  </a:lnTo>
                  <a:lnTo>
                    <a:pt x="43316" y="6612"/>
                  </a:lnTo>
                  <a:lnTo>
                    <a:pt x="42607" y="7260"/>
                  </a:lnTo>
                  <a:lnTo>
                    <a:pt x="41897" y="7970"/>
                  </a:lnTo>
                  <a:lnTo>
                    <a:pt x="41167" y="8721"/>
                  </a:lnTo>
                  <a:lnTo>
                    <a:pt x="40437" y="9511"/>
                  </a:lnTo>
                  <a:lnTo>
                    <a:pt x="39727" y="10343"/>
                  </a:lnTo>
                  <a:lnTo>
                    <a:pt x="38997" y="11235"/>
                  </a:lnTo>
                  <a:lnTo>
                    <a:pt x="38267" y="12168"/>
                  </a:lnTo>
                  <a:lnTo>
                    <a:pt x="37537" y="13141"/>
                  </a:lnTo>
                  <a:lnTo>
                    <a:pt x="36827" y="14176"/>
                  </a:lnTo>
                  <a:lnTo>
                    <a:pt x="36117" y="15271"/>
                  </a:lnTo>
                  <a:lnTo>
                    <a:pt x="35408" y="16386"/>
                  </a:lnTo>
                  <a:lnTo>
                    <a:pt x="34698" y="17582"/>
                  </a:lnTo>
                  <a:lnTo>
                    <a:pt x="34008" y="18819"/>
                  </a:lnTo>
                  <a:lnTo>
                    <a:pt x="33339" y="20117"/>
                  </a:lnTo>
                  <a:lnTo>
                    <a:pt x="32670" y="21476"/>
                  </a:lnTo>
                  <a:lnTo>
                    <a:pt x="32041" y="22895"/>
                  </a:lnTo>
                  <a:lnTo>
                    <a:pt x="31392" y="24376"/>
                  </a:lnTo>
                  <a:lnTo>
                    <a:pt x="30784" y="25897"/>
                  </a:lnTo>
                  <a:lnTo>
                    <a:pt x="30196" y="27499"/>
                  </a:lnTo>
                  <a:lnTo>
                    <a:pt x="29628" y="29162"/>
                  </a:lnTo>
                  <a:lnTo>
                    <a:pt x="29060" y="30885"/>
                  </a:lnTo>
                  <a:lnTo>
                    <a:pt x="28533" y="32670"/>
                  </a:lnTo>
                  <a:lnTo>
                    <a:pt x="28046" y="34536"/>
                  </a:lnTo>
                  <a:lnTo>
                    <a:pt x="27560" y="36462"/>
                  </a:lnTo>
                  <a:lnTo>
                    <a:pt x="27114" y="38449"/>
                  </a:lnTo>
                  <a:lnTo>
                    <a:pt x="26688" y="40518"/>
                  </a:lnTo>
                  <a:lnTo>
                    <a:pt x="26302" y="42667"/>
                  </a:lnTo>
                  <a:lnTo>
                    <a:pt x="25958" y="44878"/>
                  </a:lnTo>
                  <a:lnTo>
                    <a:pt x="25633" y="47149"/>
                  </a:lnTo>
                  <a:lnTo>
                    <a:pt x="25349" y="49522"/>
                  </a:lnTo>
                  <a:lnTo>
                    <a:pt x="25106" y="51955"/>
                  </a:lnTo>
                  <a:lnTo>
                    <a:pt x="24903" y="54470"/>
                  </a:lnTo>
                  <a:lnTo>
                    <a:pt x="24741" y="57065"/>
                  </a:lnTo>
                  <a:lnTo>
                    <a:pt x="24599" y="59742"/>
                  </a:lnTo>
                  <a:lnTo>
                    <a:pt x="24518" y="62480"/>
                  </a:lnTo>
                  <a:lnTo>
                    <a:pt x="24477" y="65319"/>
                  </a:lnTo>
                  <a:lnTo>
                    <a:pt x="24498" y="68239"/>
                  </a:lnTo>
                  <a:lnTo>
                    <a:pt x="24558" y="71261"/>
                  </a:lnTo>
                  <a:lnTo>
                    <a:pt x="24558" y="71504"/>
                  </a:lnTo>
                  <a:lnTo>
                    <a:pt x="24538" y="71727"/>
                  </a:lnTo>
                  <a:lnTo>
                    <a:pt x="24477" y="71950"/>
                  </a:lnTo>
                  <a:lnTo>
                    <a:pt x="24376" y="72173"/>
                  </a:lnTo>
                  <a:lnTo>
                    <a:pt x="24254" y="72376"/>
                  </a:lnTo>
                  <a:lnTo>
                    <a:pt x="24092" y="72558"/>
                  </a:lnTo>
                  <a:lnTo>
                    <a:pt x="23909" y="72741"/>
                  </a:lnTo>
                  <a:lnTo>
                    <a:pt x="23707" y="72923"/>
                  </a:lnTo>
                  <a:lnTo>
                    <a:pt x="23463" y="73086"/>
                  </a:lnTo>
                  <a:lnTo>
                    <a:pt x="23200" y="73228"/>
                  </a:lnTo>
                  <a:lnTo>
                    <a:pt x="22896" y="73390"/>
                  </a:lnTo>
                  <a:lnTo>
                    <a:pt x="22591" y="73512"/>
                  </a:lnTo>
                  <a:lnTo>
                    <a:pt x="22247" y="73653"/>
                  </a:lnTo>
                  <a:lnTo>
                    <a:pt x="21882" y="73775"/>
                  </a:lnTo>
                  <a:lnTo>
                    <a:pt x="21496" y="73877"/>
                  </a:lnTo>
                  <a:lnTo>
                    <a:pt x="21091" y="73998"/>
                  </a:lnTo>
                  <a:lnTo>
                    <a:pt x="20239" y="74181"/>
                  </a:lnTo>
                  <a:lnTo>
                    <a:pt x="19326" y="74343"/>
                  </a:lnTo>
                  <a:lnTo>
                    <a:pt x="18353" y="74465"/>
                  </a:lnTo>
                  <a:lnTo>
                    <a:pt x="17339" y="74586"/>
                  </a:lnTo>
                  <a:lnTo>
                    <a:pt x="16264" y="74667"/>
                  </a:lnTo>
                  <a:lnTo>
                    <a:pt x="15190" y="74728"/>
                  </a:lnTo>
                  <a:lnTo>
                    <a:pt x="14074" y="74789"/>
                  </a:lnTo>
                  <a:lnTo>
                    <a:pt x="12959" y="74809"/>
                  </a:lnTo>
                  <a:lnTo>
                    <a:pt x="11844" y="74830"/>
                  </a:lnTo>
                  <a:lnTo>
                    <a:pt x="10728" y="74830"/>
                  </a:lnTo>
                  <a:lnTo>
                    <a:pt x="8579" y="74789"/>
                  </a:lnTo>
                  <a:lnTo>
                    <a:pt x="6530" y="74728"/>
                  </a:lnTo>
                  <a:lnTo>
                    <a:pt x="4726" y="74647"/>
                  </a:lnTo>
                  <a:lnTo>
                    <a:pt x="3184" y="74546"/>
                  </a:lnTo>
                  <a:lnTo>
                    <a:pt x="1988" y="74465"/>
                  </a:lnTo>
                  <a:lnTo>
                    <a:pt x="954" y="74384"/>
                  </a:lnTo>
                  <a:lnTo>
                    <a:pt x="1" y="83002"/>
                  </a:lnTo>
                  <a:lnTo>
                    <a:pt x="954" y="83205"/>
                  </a:lnTo>
                  <a:lnTo>
                    <a:pt x="2069" y="83428"/>
                  </a:lnTo>
                  <a:lnTo>
                    <a:pt x="3549" y="83692"/>
                  </a:lnTo>
                  <a:lnTo>
                    <a:pt x="5334" y="83996"/>
                  </a:lnTo>
                  <a:lnTo>
                    <a:pt x="7382" y="84300"/>
                  </a:lnTo>
                  <a:lnTo>
                    <a:pt x="8498" y="84442"/>
                  </a:lnTo>
                  <a:lnTo>
                    <a:pt x="9633" y="84564"/>
                  </a:lnTo>
                  <a:lnTo>
                    <a:pt x="10830" y="84685"/>
                  </a:lnTo>
                  <a:lnTo>
                    <a:pt x="12067" y="84807"/>
                  </a:lnTo>
                  <a:lnTo>
                    <a:pt x="13324" y="84888"/>
                  </a:lnTo>
                  <a:lnTo>
                    <a:pt x="14601" y="84969"/>
                  </a:lnTo>
                  <a:lnTo>
                    <a:pt x="15899" y="85010"/>
                  </a:lnTo>
                  <a:lnTo>
                    <a:pt x="17217" y="85030"/>
                  </a:lnTo>
                  <a:lnTo>
                    <a:pt x="18515" y="85030"/>
                  </a:lnTo>
                  <a:lnTo>
                    <a:pt x="19833" y="84989"/>
                  </a:lnTo>
                  <a:lnTo>
                    <a:pt x="21131" y="84908"/>
                  </a:lnTo>
                  <a:lnTo>
                    <a:pt x="22409" y="84807"/>
                  </a:lnTo>
                  <a:lnTo>
                    <a:pt x="23686" y="84645"/>
                  </a:lnTo>
                  <a:lnTo>
                    <a:pt x="24315" y="84564"/>
                  </a:lnTo>
                  <a:lnTo>
                    <a:pt x="24923" y="84462"/>
                  </a:lnTo>
                  <a:lnTo>
                    <a:pt x="25532" y="84340"/>
                  </a:lnTo>
                  <a:lnTo>
                    <a:pt x="26120" y="84219"/>
                  </a:lnTo>
                  <a:lnTo>
                    <a:pt x="26708" y="84077"/>
                  </a:lnTo>
                  <a:lnTo>
                    <a:pt x="27296" y="83935"/>
                  </a:lnTo>
                  <a:lnTo>
                    <a:pt x="27864" y="83752"/>
                  </a:lnTo>
                  <a:lnTo>
                    <a:pt x="28411" y="83590"/>
                  </a:lnTo>
                  <a:lnTo>
                    <a:pt x="28939" y="83387"/>
                  </a:lnTo>
                  <a:lnTo>
                    <a:pt x="29466" y="83185"/>
                  </a:lnTo>
                  <a:lnTo>
                    <a:pt x="29993" y="82961"/>
                  </a:lnTo>
                  <a:lnTo>
                    <a:pt x="30480" y="82738"/>
                  </a:lnTo>
                  <a:lnTo>
                    <a:pt x="30967" y="82475"/>
                  </a:lnTo>
                  <a:lnTo>
                    <a:pt x="31433" y="82211"/>
                  </a:lnTo>
                  <a:lnTo>
                    <a:pt x="31818" y="81968"/>
                  </a:lnTo>
                  <a:lnTo>
                    <a:pt x="32204" y="81684"/>
                  </a:lnTo>
                  <a:lnTo>
                    <a:pt x="32569" y="81380"/>
                  </a:lnTo>
                  <a:lnTo>
                    <a:pt x="32913" y="81055"/>
                  </a:lnTo>
                  <a:lnTo>
                    <a:pt x="33258" y="80711"/>
                  </a:lnTo>
                  <a:lnTo>
                    <a:pt x="33583" y="80346"/>
                  </a:lnTo>
                  <a:lnTo>
                    <a:pt x="33907" y="79960"/>
                  </a:lnTo>
                  <a:lnTo>
                    <a:pt x="34211" y="79555"/>
                  </a:lnTo>
                  <a:lnTo>
                    <a:pt x="34495" y="79129"/>
                  </a:lnTo>
                  <a:lnTo>
                    <a:pt x="34779" y="78683"/>
                  </a:lnTo>
                  <a:lnTo>
                    <a:pt x="35043" y="78216"/>
                  </a:lnTo>
                  <a:lnTo>
                    <a:pt x="35306" y="77750"/>
                  </a:lnTo>
                  <a:lnTo>
                    <a:pt x="35550" y="77243"/>
                  </a:lnTo>
                  <a:lnTo>
                    <a:pt x="35793" y="76736"/>
                  </a:lnTo>
                  <a:lnTo>
                    <a:pt x="36016" y="76229"/>
                  </a:lnTo>
                  <a:lnTo>
                    <a:pt x="36239" y="75702"/>
                  </a:lnTo>
                  <a:lnTo>
                    <a:pt x="36442" y="75154"/>
                  </a:lnTo>
                  <a:lnTo>
                    <a:pt x="36645" y="74607"/>
                  </a:lnTo>
                  <a:lnTo>
                    <a:pt x="37010" y="73491"/>
                  </a:lnTo>
                  <a:lnTo>
                    <a:pt x="37354" y="72335"/>
                  </a:lnTo>
                  <a:lnTo>
                    <a:pt x="37659" y="71139"/>
                  </a:lnTo>
                  <a:lnTo>
                    <a:pt x="37922" y="69963"/>
                  </a:lnTo>
                  <a:lnTo>
                    <a:pt x="38145" y="68746"/>
                  </a:lnTo>
                  <a:lnTo>
                    <a:pt x="38368" y="67550"/>
                  </a:lnTo>
                  <a:lnTo>
                    <a:pt x="38551" y="66373"/>
                  </a:lnTo>
                  <a:lnTo>
                    <a:pt x="38693" y="65197"/>
                  </a:lnTo>
                  <a:lnTo>
                    <a:pt x="38835" y="64041"/>
                  </a:lnTo>
                  <a:lnTo>
                    <a:pt x="38956" y="62906"/>
                  </a:lnTo>
                  <a:lnTo>
                    <a:pt x="39038" y="61811"/>
                  </a:lnTo>
                  <a:lnTo>
                    <a:pt x="39119" y="60776"/>
                  </a:lnTo>
                  <a:lnTo>
                    <a:pt x="39179" y="59783"/>
                  </a:lnTo>
                  <a:lnTo>
                    <a:pt x="39261" y="57998"/>
                  </a:lnTo>
                  <a:lnTo>
                    <a:pt x="39281" y="56498"/>
                  </a:lnTo>
                  <a:lnTo>
                    <a:pt x="39301" y="55342"/>
                  </a:lnTo>
                  <a:lnTo>
                    <a:pt x="39281" y="54348"/>
                  </a:lnTo>
                  <a:lnTo>
                    <a:pt x="42647" y="54348"/>
                  </a:lnTo>
                  <a:lnTo>
                    <a:pt x="42809" y="54510"/>
                  </a:lnTo>
                  <a:lnTo>
                    <a:pt x="43276" y="54956"/>
                  </a:lnTo>
                  <a:lnTo>
                    <a:pt x="44006" y="55686"/>
                  </a:lnTo>
                  <a:lnTo>
                    <a:pt x="44959" y="56721"/>
                  </a:lnTo>
                  <a:lnTo>
                    <a:pt x="45507" y="57349"/>
                  </a:lnTo>
                  <a:lnTo>
                    <a:pt x="46115" y="58039"/>
                  </a:lnTo>
                  <a:lnTo>
                    <a:pt x="46744" y="58789"/>
                  </a:lnTo>
                  <a:lnTo>
                    <a:pt x="47413" y="59621"/>
                  </a:lnTo>
                  <a:lnTo>
                    <a:pt x="48102" y="60513"/>
                  </a:lnTo>
                  <a:lnTo>
                    <a:pt x="48812" y="61466"/>
                  </a:lnTo>
                  <a:lnTo>
                    <a:pt x="49562" y="62500"/>
                  </a:lnTo>
                  <a:lnTo>
                    <a:pt x="50313" y="63595"/>
                  </a:lnTo>
                  <a:lnTo>
                    <a:pt x="51083" y="64751"/>
                  </a:lnTo>
                  <a:lnTo>
                    <a:pt x="51854" y="65988"/>
                  </a:lnTo>
                  <a:lnTo>
                    <a:pt x="52645" y="67286"/>
                  </a:lnTo>
                  <a:lnTo>
                    <a:pt x="53415" y="68624"/>
                  </a:lnTo>
                  <a:lnTo>
                    <a:pt x="54186" y="70044"/>
                  </a:lnTo>
                  <a:lnTo>
                    <a:pt x="54936" y="71524"/>
                  </a:lnTo>
                  <a:lnTo>
                    <a:pt x="55687" y="73065"/>
                  </a:lnTo>
                  <a:lnTo>
                    <a:pt x="56396" y="74667"/>
                  </a:lnTo>
                  <a:lnTo>
                    <a:pt x="56741" y="75499"/>
                  </a:lnTo>
                  <a:lnTo>
                    <a:pt x="57086" y="76351"/>
                  </a:lnTo>
                  <a:lnTo>
                    <a:pt x="57430" y="77202"/>
                  </a:lnTo>
                  <a:lnTo>
                    <a:pt x="57755" y="78074"/>
                  </a:lnTo>
                  <a:lnTo>
                    <a:pt x="58079" y="78946"/>
                  </a:lnTo>
                  <a:lnTo>
                    <a:pt x="58384" y="79859"/>
                  </a:lnTo>
                  <a:lnTo>
                    <a:pt x="58688" y="80771"/>
                  </a:lnTo>
                  <a:lnTo>
                    <a:pt x="58972" y="81684"/>
                  </a:lnTo>
                  <a:lnTo>
                    <a:pt x="59256" y="82637"/>
                  </a:lnTo>
                  <a:lnTo>
                    <a:pt x="59519" y="83590"/>
                  </a:lnTo>
                  <a:lnTo>
                    <a:pt x="59783" y="84564"/>
                  </a:lnTo>
                  <a:lnTo>
                    <a:pt x="60026" y="85557"/>
                  </a:lnTo>
                  <a:lnTo>
                    <a:pt x="60270" y="86551"/>
                  </a:lnTo>
                  <a:lnTo>
                    <a:pt x="60472" y="87565"/>
                  </a:lnTo>
                  <a:lnTo>
                    <a:pt x="60675" y="88599"/>
                  </a:lnTo>
                  <a:lnTo>
                    <a:pt x="60858" y="89633"/>
                  </a:lnTo>
                  <a:lnTo>
                    <a:pt x="60878" y="89694"/>
                  </a:lnTo>
                  <a:lnTo>
                    <a:pt x="61040" y="90708"/>
                  </a:lnTo>
                  <a:lnTo>
                    <a:pt x="61202" y="91742"/>
                  </a:lnTo>
                  <a:lnTo>
                    <a:pt x="61324" y="92797"/>
                  </a:lnTo>
                  <a:lnTo>
                    <a:pt x="61446" y="93851"/>
                  </a:lnTo>
                  <a:lnTo>
                    <a:pt x="61547" y="94926"/>
                  </a:lnTo>
                  <a:lnTo>
                    <a:pt x="61649" y="96021"/>
                  </a:lnTo>
                  <a:lnTo>
                    <a:pt x="61709" y="97116"/>
                  </a:lnTo>
                  <a:lnTo>
                    <a:pt x="61770" y="98231"/>
                  </a:lnTo>
                  <a:lnTo>
                    <a:pt x="61790" y="99347"/>
                  </a:lnTo>
                  <a:lnTo>
                    <a:pt x="61811" y="100482"/>
                  </a:lnTo>
                  <a:lnTo>
                    <a:pt x="61811" y="101638"/>
                  </a:lnTo>
                  <a:lnTo>
                    <a:pt x="61770" y="102794"/>
                  </a:lnTo>
                  <a:lnTo>
                    <a:pt x="61730" y="103970"/>
                  </a:lnTo>
                  <a:lnTo>
                    <a:pt x="61669" y="105147"/>
                  </a:lnTo>
                  <a:lnTo>
                    <a:pt x="61567" y="106343"/>
                  </a:lnTo>
                  <a:lnTo>
                    <a:pt x="61466" y="107560"/>
                  </a:lnTo>
                  <a:lnTo>
                    <a:pt x="70450" y="107560"/>
                  </a:lnTo>
                  <a:lnTo>
                    <a:pt x="70510" y="107154"/>
                  </a:lnTo>
                  <a:lnTo>
                    <a:pt x="70693" y="106019"/>
                  </a:lnTo>
                  <a:lnTo>
                    <a:pt x="70815" y="105187"/>
                  </a:lnTo>
                  <a:lnTo>
                    <a:pt x="70936" y="104214"/>
                  </a:lnTo>
                  <a:lnTo>
                    <a:pt x="71058" y="103058"/>
                  </a:lnTo>
                  <a:lnTo>
                    <a:pt x="71159" y="101780"/>
                  </a:lnTo>
                  <a:lnTo>
                    <a:pt x="71261" y="100340"/>
                  </a:lnTo>
                  <a:lnTo>
                    <a:pt x="71322" y="98779"/>
                  </a:lnTo>
                  <a:lnTo>
                    <a:pt x="71382" y="97096"/>
                  </a:lnTo>
                  <a:lnTo>
                    <a:pt x="71382" y="95291"/>
                  </a:lnTo>
                  <a:lnTo>
                    <a:pt x="71342" y="93385"/>
                  </a:lnTo>
                  <a:lnTo>
                    <a:pt x="71322" y="92391"/>
                  </a:lnTo>
                  <a:lnTo>
                    <a:pt x="71261" y="91357"/>
                  </a:lnTo>
                  <a:lnTo>
                    <a:pt x="71200" y="90323"/>
                  </a:lnTo>
                  <a:lnTo>
                    <a:pt x="71119" y="89248"/>
                  </a:lnTo>
                  <a:lnTo>
                    <a:pt x="71038" y="88173"/>
                  </a:lnTo>
                  <a:lnTo>
                    <a:pt x="70916" y="87058"/>
                  </a:lnTo>
                  <a:lnTo>
                    <a:pt x="70794" y="85942"/>
                  </a:lnTo>
                  <a:lnTo>
                    <a:pt x="70632" y="84807"/>
                  </a:lnTo>
                  <a:lnTo>
                    <a:pt x="70470" y="83631"/>
                  </a:lnTo>
                  <a:lnTo>
                    <a:pt x="70287" y="82455"/>
                  </a:lnTo>
                  <a:lnTo>
                    <a:pt x="70085" y="81258"/>
                  </a:lnTo>
                  <a:lnTo>
                    <a:pt x="69841" y="80062"/>
                  </a:lnTo>
                  <a:lnTo>
                    <a:pt x="69598" y="78845"/>
                  </a:lnTo>
                  <a:lnTo>
                    <a:pt x="69314" y="77608"/>
                  </a:lnTo>
                  <a:lnTo>
                    <a:pt x="69010" y="76351"/>
                  </a:lnTo>
                  <a:lnTo>
                    <a:pt x="68685" y="75093"/>
                  </a:lnTo>
                  <a:lnTo>
                    <a:pt x="68320" y="73836"/>
                  </a:lnTo>
                  <a:lnTo>
                    <a:pt x="67955" y="72558"/>
                  </a:lnTo>
                  <a:lnTo>
                    <a:pt x="67529" y="71281"/>
                  </a:lnTo>
                  <a:lnTo>
                    <a:pt x="67104" y="69983"/>
                  </a:lnTo>
                  <a:lnTo>
                    <a:pt x="66637" y="68685"/>
                  </a:lnTo>
                  <a:lnTo>
                    <a:pt x="66130" y="67387"/>
                  </a:lnTo>
                  <a:lnTo>
                    <a:pt x="65603" y="66089"/>
                  </a:lnTo>
                  <a:lnTo>
                    <a:pt x="65035" y="64771"/>
                  </a:lnTo>
                  <a:lnTo>
                    <a:pt x="64427" y="63474"/>
                  </a:lnTo>
                  <a:lnTo>
                    <a:pt x="63798" y="62155"/>
                  </a:lnTo>
                  <a:lnTo>
                    <a:pt x="63129" y="60837"/>
                  </a:lnTo>
                  <a:lnTo>
                    <a:pt x="62419" y="59539"/>
                  </a:lnTo>
                  <a:lnTo>
                    <a:pt x="61689" y="58221"/>
                  </a:lnTo>
                  <a:lnTo>
                    <a:pt x="60898" y="56923"/>
                  </a:lnTo>
                  <a:lnTo>
                    <a:pt x="60087" y="55626"/>
                  </a:lnTo>
                  <a:lnTo>
                    <a:pt x="59235" y="54328"/>
                  </a:lnTo>
                  <a:lnTo>
                    <a:pt x="58323" y="53030"/>
                  </a:lnTo>
                  <a:lnTo>
                    <a:pt x="57390" y="51752"/>
                  </a:lnTo>
                  <a:lnTo>
                    <a:pt x="56417" y="50475"/>
                  </a:lnTo>
                  <a:lnTo>
                    <a:pt x="55382" y="49197"/>
                  </a:lnTo>
                  <a:lnTo>
                    <a:pt x="54308" y="47940"/>
                  </a:lnTo>
                  <a:lnTo>
                    <a:pt x="53192" y="46703"/>
                  </a:lnTo>
                  <a:lnTo>
                    <a:pt x="53071" y="46155"/>
                  </a:lnTo>
                  <a:lnTo>
                    <a:pt x="52949" y="45608"/>
                  </a:lnTo>
                  <a:lnTo>
                    <a:pt x="52868" y="45060"/>
                  </a:lnTo>
                  <a:lnTo>
                    <a:pt x="52807" y="44513"/>
                  </a:lnTo>
                  <a:lnTo>
                    <a:pt x="52787" y="43986"/>
                  </a:lnTo>
                  <a:lnTo>
                    <a:pt x="52787" y="43438"/>
                  </a:lnTo>
                  <a:lnTo>
                    <a:pt x="52787" y="42911"/>
                  </a:lnTo>
                  <a:lnTo>
                    <a:pt x="52827" y="42383"/>
                  </a:lnTo>
                  <a:lnTo>
                    <a:pt x="52908" y="41856"/>
                  </a:lnTo>
                  <a:lnTo>
                    <a:pt x="52989" y="41309"/>
                  </a:lnTo>
                  <a:lnTo>
                    <a:pt x="53091" y="40781"/>
                  </a:lnTo>
                  <a:lnTo>
                    <a:pt x="53212" y="40254"/>
                  </a:lnTo>
                  <a:lnTo>
                    <a:pt x="53354" y="39727"/>
                  </a:lnTo>
                  <a:lnTo>
                    <a:pt x="53496" y="39200"/>
                  </a:lnTo>
                  <a:lnTo>
                    <a:pt x="53679" y="38652"/>
                  </a:lnTo>
                  <a:lnTo>
                    <a:pt x="53861" y="38125"/>
                  </a:lnTo>
                  <a:lnTo>
                    <a:pt x="54064" y="37598"/>
                  </a:lnTo>
                  <a:lnTo>
                    <a:pt x="54287" y="37050"/>
                  </a:lnTo>
                  <a:lnTo>
                    <a:pt x="54754" y="35975"/>
                  </a:lnTo>
                  <a:lnTo>
                    <a:pt x="55281" y="34880"/>
                  </a:lnTo>
                  <a:lnTo>
                    <a:pt x="55828" y="33785"/>
                  </a:lnTo>
                  <a:lnTo>
                    <a:pt x="56396" y="32670"/>
                  </a:lnTo>
                  <a:lnTo>
                    <a:pt x="57005" y="31555"/>
                  </a:lnTo>
                  <a:lnTo>
                    <a:pt x="58221" y="29243"/>
                  </a:lnTo>
                  <a:lnTo>
                    <a:pt x="58850" y="28046"/>
                  </a:lnTo>
                  <a:lnTo>
                    <a:pt x="59458" y="26850"/>
                  </a:lnTo>
                  <a:lnTo>
                    <a:pt x="60046" y="25613"/>
                  </a:lnTo>
                  <a:lnTo>
                    <a:pt x="60614" y="24335"/>
                  </a:lnTo>
                  <a:lnTo>
                    <a:pt x="61142" y="23037"/>
                  </a:lnTo>
                  <a:lnTo>
                    <a:pt x="61385" y="22389"/>
                  </a:lnTo>
                  <a:lnTo>
                    <a:pt x="61628" y="21719"/>
                  </a:lnTo>
                  <a:lnTo>
                    <a:pt x="61872" y="21030"/>
                  </a:lnTo>
                  <a:lnTo>
                    <a:pt x="62095" y="20340"/>
                  </a:lnTo>
                  <a:lnTo>
                    <a:pt x="62297" y="19651"/>
                  </a:lnTo>
                  <a:lnTo>
                    <a:pt x="62480" y="18941"/>
                  </a:lnTo>
                  <a:lnTo>
                    <a:pt x="62662" y="18231"/>
                  </a:lnTo>
                  <a:lnTo>
                    <a:pt x="62825" y="17501"/>
                  </a:lnTo>
                  <a:lnTo>
                    <a:pt x="62967" y="16771"/>
                  </a:lnTo>
                  <a:lnTo>
                    <a:pt x="63088" y="16021"/>
                  </a:lnTo>
                  <a:lnTo>
                    <a:pt x="63190" y="15271"/>
                  </a:lnTo>
                  <a:lnTo>
                    <a:pt x="63291" y="14500"/>
                  </a:lnTo>
                  <a:lnTo>
                    <a:pt x="63352" y="13729"/>
                  </a:lnTo>
                  <a:lnTo>
                    <a:pt x="63392" y="12939"/>
                  </a:lnTo>
                  <a:lnTo>
                    <a:pt x="63413" y="12127"/>
                  </a:lnTo>
                  <a:lnTo>
                    <a:pt x="63413" y="11316"/>
                  </a:lnTo>
                  <a:lnTo>
                    <a:pt x="63392" y="10485"/>
                  </a:lnTo>
                  <a:lnTo>
                    <a:pt x="63332" y="9653"/>
                  </a:lnTo>
                  <a:lnTo>
                    <a:pt x="63251" y="8802"/>
                  </a:lnTo>
                  <a:lnTo>
                    <a:pt x="63149" y="7930"/>
                  </a:lnTo>
                  <a:lnTo>
                    <a:pt x="63027" y="7037"/>
                  </a:lnTo>
                  <a:lnTo>
                    <a:pt x="62865" y="6145"/>
                  </a:lnTo>
                  <a:lnTo>
                    <a:pt x="54713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28;p33">
              <a:extLst>
                <a:ext uri="{FF2B5EF4-FFF2-40B4-BE49-F238E27FC236}">
                  <a16:creationId xmlns:a16="http://schemas.microsoft.com/office/drawing/2014/main" id="{4D8497D8-0518-49FE-126C-01539D1BC4B6}"/>
                </a:ext>
              </a:extLst>
            </p:cNvPr>
            <p:cNvSpPr/>
            <p:nvPr/>
          </p:nvSpPr>
          <p:spPr>
            <a:xfrm>
              <a:off x="5005836" y="1696669"/>
              <a:ext cx="411975" cy="217861"/>
            </a:xfrm>
            <a:custGeom>
              <a:avLst/>
              <a:gdLst/>
              <a:ahLst/>
              <a:cxnLst/>
              <a:rect l="l" t="t" r="r" b="b"/>
              <a:pathLst>
                <a:path w="26769" h="14156" extrusionOk="0">
                  <a:moveTo>
                    <a:pt x="20" y="0"/>
                  </a:moveTo>
                  <a:lnTo>
                    <a:pt x="0" y="548"/>
                  </a:lnTo>
                  <a:lnTo>
                    <a:pt x="0" y="1116"/>
                  </a:lnTo>
                  <a:lnTo>
                    <a:pt x="20" y="1704"/>
                  </a:lnTo>
                  <a:lnTo>
                    <a:pt x="81" y="2312"/>
                  </a:lnTo>
                  <a:lnTo>
                    <a:pt x="162" y="2921"/>
                  </a:lnTo>
                  <a:lnTo>
                    <a:pt x="264" y="3529"/>
                  </a:lnTo>
                  <a:lnTo>
                    <a:pt x="385" y="4158"/>
                  </a:lnTo>
                  <a:lnTo>
                    <a:pt x="548" y="4786"/>
                  </a:lnTo>
                  <a:lnTo>
                    <a:pt x="730" y="5395"/>
                  </a:lnTo>
                  <a:lnTo>
                    <a:pt x="933" y="6023"/>
                  </a:lnTo>
                  <a:lnTo>
                    <a:pt x="1156" y="6632"/>
                  </a:lnTo>
                  <a:lnTo>
                    <a:pt x="1420" y="7240"/>
                  </a:lnTo>
                  <a:lnTo>
                    <a:pt x="1704" y="7848"/>
                  </a:lnTo>
                  <a:lnTo>
                    <a:pt x="2008" y="8416"/>
                  </a:lnTo>
                  <a:lnTo>
                    <a:pt x="2332" y="8984"/>
                  </a:lnTo>
                  <a:lnTo>
                    <a:pt x="2677" y="9532"/>
                  </a:lnTo>
                  <a:lnTo>
                    <a:pt x="3062" y="10039"/>
                  </a:lnTo>
                  <a:lnTo>
                    <a:pt x="3447" y="10546"/>
                  </a:lnTo>
                  <a:lnTo>
                    <a:pt x="3873" y="11012"/>
                  </a:lnTo>
                  <a:lnTo>
                    <a:pt x="4319" y="11438"/>
                  </a:lnTo>
                  <a:lnTo>
                    <a:pt x="4806" y="11843"/>
                  </a:lnTo>
                  <a:lnTo>
                    <a:pt x="5293" y="12208"/>
                  </a:lnTo>
                  <a:lnTo>
                    <a:pt x="5800" y="12533"/>
                  </a:lnTo>
                  <a:lnTo>
                    <a:pt x="6084" y="12675"/>
                  </a:lnTo>
                  <a:lnTo>
                    <a:pt x="6347" y="12817"/>
                  </a:lnTo>
                  <a:lnTo>
                    <a:pt x="6631" y="12938"/>
                  </a:lnTo>
                  <a:lnTo>
                    <a:pt x="6915" y="13040"/>
                  </a:lnTo>
                  <a:lnTo>
                    <a:pt x="7199" y="13141"/>
                  </a:lnTo>
                  <a:lnTo>
                    <a:pt x="7503" y="13243"/>
                  </a:lnTo>
                  <a:lnTo>
                    <a:pt x="7807" y="13303"/>
                  </a:lnTo>
                  <a:lnTo>
                    <a:pt x="8112" y="13364"/>
                  </a:lnTo>
                  <a:lnTo>
                    <a:pt x="8416" y="13425"/>
                  </a:lnTo>
                  <a:lnTo>
                    <a:pt x="8740" y="13466"/>
                  </a:lnTo>
                  <a:lnTo>
                    <a:pt x="9065" y="13486"/>
                  </a:lnTo>
                  <a:lnTo>
                    <a:pt x="9389" y="13486"/>
                  </a:lnTo>
                  <a:lnTo>
                    <a:pt x="9734" y="13466"/>
                  </a:lnTo>
                  <a:lnTo>
                    <a:pt x="10058" y="13445"/>
                  </a:lnTo>
                  <a:lnTo>
                    <a:pt x="10403" y="13405"/>
                  </a:lnTo>
                  <a:lnTo>
                    <a:pt x="10768" y="13364"/>
                  </a:lnTo>
                  <a:lnTo>
                    <a:pt x="11113" y="13283"/>
                  </a:lnTo>
                  <a:lnTo>
                    <a:pt x="11478" y="13202"/>
                  </a:lnTo>
                  <a:lnTo>
                    <a:pt x="12411" y="12959"/>
                  </a:lnTo>
                  <a:lnTo>
                    <a:pt x="13303" y="12776"/>
                  </a:lnTo>
                  <a:lnTo>
                    <a:pt x="14134" y="12594"/>
                  </a:lnTo>
                  <a:lnTo>
                    <a:pt x="14946" y="12472"/>
                  </a:lnTo>
                  <a:lnTo>
                    <a:pt x="15696" y="12371"/>
                  </a:lnTo>
                  <a:lnTo>
                    <a:pt x="16426" y="12289"/>
                  </a:lnTo>
                  <a:lnTo>
                    <a:pt x="17115" y="12249"/>
                  </a:lnTo>
                  <a:lnTo>
                    <a:pt x="17764" y="12208"/>
                  </a:lnTo>
                  <a:lnTo>
                    <a:pt x="18373" y="12208"/>
                  </a:lnTo>
                  <a:lnTo>
                    <a:pt x="18941" y="12229"/>
                  </a:lnTo>
                  <a:lnTo>
                    <a:pt x="19488" y="12269"/>
                  </a:lnTo>
                  <a:lnTo>
                    <a:pt x="19995" y="12330"/>
                  </a:lnTo>
                  <a:lnTo>
                    <a:pt x="20461" y="12391"/>
                  </a:lnTo>
                  <a:lnTo>
                    <a:pt x="20908" y="12472"/>
                  </a:lnTo>
                  <a:lnTo>
                    <a:pt x="21313" y="12573"/>
                  </a:lnTo>
                  <a:lnTo>
                    <a:pt x="21678" y="12675"/>
                  </a:lnTo>
                  <a:lnTo>
                    <a:pt x="22043" y="12776"/>
                  </a:lnTo>
                  <a:lnTo>
                    <a:pt x="22347" y="12898"/>
                  </a:lnTo>
                  <a:lnTo>
                    <a:pt x="22652" y="13020"/>
                  </a:lnTo>
                  <a:lnTo>
                    <a:pt x="22915" y="13141"/>
                  </a:lnTo>
                  <a:lnTo>
                    <a:pt x="23361" y="13405"/>
                  </a:lnTo>
                  <a:lnTo>
                    <a:pt x="23706" y="13628"/>
                  </a:lnTo>
                  <a:lnTo>
                    <a:pt x="23970" y="13831"/>
                  </a:lnTo>
                  <a:lnTo>
                    <a:pt x="24152" y="14013"/>
                  </a:lnTo>
                  <a:lnTo>
                    <a:pt x="24294" y="14155"/>
                  </a:lnTo>
                  <a:lnTo>
                    <a:pt x="26768" y="11093"/>
                  </a:lnTo>
                  <a:lnTo>
                    <a:pt x="26728" y="11012"/>
                  </a:lnTo>
                  <a:lnTo>
                    <a:pt x="26687" y="10890"/>
                  </a:lnTo>
                  <a:lnTo>
                    <a:pt x="26626" y="10546"/>
                  </a:lnTo>
                  <a:lnTo>
                    <a:pt x="26484" y="9430"/>
                  </a:lnTo>
                  <a:lnTo>
                    <a:pt x="26383" y="8720"/>
                  </a:lnTo>
                  <a:lnTo>
                    <a:pt x="26241" y="7950"/>
                  </a:lnTo>
                  <a:lnTo>
                    <a:pt x="26140" y="7544"/>
                  </a:lnTo>
                  <a:lnTo>
                    <a:pt x="26018" y="7139"/>
                  </a:lnTo>
                  <a:lnTo>
                    <a:pt x="25876" y="6733"/>
                  </a:lnTo>
                  <a:lnTo>
                    <a:pt x="25734" y="6307"/>
                  </a:lnTo>
                  <a:lnTo>
                    <a:pt x="25551" y="5902"/>
                  </a:lnTo>
                  <a:lnTo>
                    <a:pt x="25328" y="5496"/>
                  </a:lnTo>
                  <a:lnTo>
                    <a:pt x="25085" y="5111"/>
                  </a:lnTo>
                  <a:lnTo>
                    <a:pt x="24821" y="4725"/>
                  </a:lnTo>
                  <a:lnTo>
                    <a:pt x="24517" y="4340"/>
                  </a:lnTo>
                  <a:lnTo>
                    <a:pt x="24173" y="3995"/>
                  </a:lnTo>
                  <a:lnTo>
                    <a:pt x="23808" y="3671"/>
                  </a:lnTo>
                  <a:lnTo>
                    <a:pt x="23382" y="3347"/>
                  </a:lnTo>
                  <a:lnTo>
                    <a:pt x="22936" y="3063"/>
                  </a:lnTo>
                  <a:lnTo>
                    <a:pt x="22692" y="2941"/>
                  </a:lnTo>
                  <a:lnTo>
                    <a:pt x="22429" y="2819"/>
                  </a:lnTo>
                  <a:lnTo>
                    <a:pt x="22165" y="2698"/>
                  </a:lnTo>
                  <a:lnTo>
                    <a:pt x="21881" y="2596"/>
                  </a:lnTo>
                  <a:lnTo>
                    <a:pt x="21597" y="2495"/>
                  </a:lnTo>
                  <a:lnTo>
                    <a:pt x="21273" y="2414"/>
                  </a:lnTo>
                  <a:lnTo>
                    <a:pt x="20968" y="2333"/>
                  </a:lnTo>
                  <a:lnTo>
                    <a:pt x="20644" y="2272"/>
                  </a:lnTo>
                  <a:lnTo>
                    <a:pt x="20299" y="2211"/>
                  </a:lnTo>
                  <a:lnTo>
                    <a:pt x="19934" y="2170"/>
                  </a:lnTo>
                  <a:lnTo>
                    <a:pt x="19569" y="2130"/>
                  </a:lnTo>
                  <a:lnTo>
                    <a:pt x="19184" y="2110"/>
                  </a:lnTo>
                  <a:lnTo>
                    <a:pt x="18373" y="2110"/>
                  </a:lnTo>
                  <a:lnTo>
                    <a:pt x="16710" y="2170"/>
                  </a:lnTo>
                  <a:lnTo>
                    <a:pt x="15148" y="2272"/>
                  </a:lnTo>
                  <a:lnTo>
                    <a:pt x="13668" y="2373"/>
                  </a:lnTo>
                  <a:lnTo>
                    <a:pt x="12249" y="2515"/>
                  </a:lnTo>
                  <a:lnTo>
                    <a:pt x="10890" y="2637"/>
                  </a:lnTo>
                  <a:lnTo>
                    <a:pt x="9612" y="2738"/>
                  </a:lnTo>
                  <a:lnTo>
                    <a:pt x="8396" y="2819"/>
                  </a:lnTo>
                  <a:lnTo>
                    <a:pt x="7828" y="2840"/>
                  </a:lnTo>
                  <a:lnTo>
                    <a:pt x="7260" y="2860"/>
                  </a:lnTo>
                  <a:lnTo>
                    <a:pt x="6692" y="2840"/>
                  </a:lnTo>
                  <a:lnTo>
                    <a:pt x="6165" y="2840"/>
                  </a:lnTo>
                  <a:lnTo>
                    <a:pt x="5638" y="2799"/>
                  </a:lnTo>
                  <a:lnTo>
                    <a:pt x="5131" y="2738"/>
                  </a:lnTo>
                  <a:lnTo>
                    <a:pt x="4644" y="2657"/>
                  </a:lnTo>
                  <a:lnTo>
                    <a:pt x="4157" y="2576"/>
                  </a:lnTo>
                  <a:lnTo>
                    <a:pt x="3691" y="2454"/>
                  </a:lnTo>
                  <a:lnTo>
                    <a:pt x="3224" y="2292"/>
                  </a:lnTo>
                  <a:lnTo>
                    <a:pt x="2778" y="2130"/>
                  </a:lnTo>
                  <a:lnTo>
                    <a:pt x="2352" y="1927"/>
                  </a:lnTo>
                  <a:lnTo>
                    <a:pt x="1947" y="1684"/>
                  </a:lnTo>
                  <a:lnTo>
                    <a:pt x="1521" y="1420"/>
                  </a:lnTo>
                  <a:lnTo>
                    <a:pt x="1136" y="1116"/>
                  </a:lnTo>
                  <a:lnTo>
                    <a:pt x="750" y="791"/>
                  </a:lnTo>
                  <a:lnTo>
                    <a:pt x="385" y="42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29;p33">
              <a:extLst>
                <a:ext uri="{FF2B5EF4-FFF2-40B4-BE49-F238E27FC236}">
                  <a16:creationId xmlns:a16="http://schemas.microsoft.com/office/drawing/2014/main" id="{71E30D58-2E87-E602-59A4-574CDF69501A}"/>
                </a:ext>
              </a:extLst>
            </p:cNvPr>
            <p:cNvSpPr/>
            <p:nvPr/>
          </p:nvSpPr>
          <p:spPr>
            <a:xfrm>
              <a:off x="5005836" y="1696669"/>
              <a:ext cx="411975" cy="217861"/>
            </a:xfrm>
            <a:custGeom>
              <a:avLst/>
              <a:gdLst/>
              <a:ahLst/>
              <a:cxnLst/>
              <a:rect l="l" t="t" r="r" b="b"/>
              <a:pathLst>
                <a:path w="26769" h="14156" fill="none" extrusionOk="0">
                  <a:moveTo>
                    <a:pt x="26768" y="11093"/>
                  </a:moveTo>
                  <a:lnTo>
                    <a:pt x="26768" y="11093"/>
                  </a:lnTo>
                  <a:lnTo>
                    <a:pt x="26728" y="11012"/>
                  </a:lnTo>
                  <a:lnTo>
                    <a:pt x="26687" y="10890"/>
                  </a:lnTo>
                  <a:lnTo>
                    <a:pt x="26626" y="10546"/>
                  </a:lnTo>
                  <a:lnTo>
                    <a:pt x="26484" y="9430"/>
                  </a:lnTo>
                  <a:lnTo>
                    <a:pt x="26383" y="8720"/>
                  </a:lnTo>
                  <a:lnTo>
                    <a:pt x="26241" y="7950"/>
                  </a:lnTo>
                  <a:lnTo>
                    <a:pt x="26140" y="7544"/>
                  </a:lnTo>
                  <a:lnTo>
                    <a:pt x="26018" y="7139"/>
                  </a:lnTo>
                  <a:lnTo>
                    <a:pt x="25876" y="6733"/>
                  </a:lnTo>
                  <a:lnTo>
                    <a:pt x="25734" y="6307"/>
                  </a:lnTo>
                  <a:lnTo>
                    <a:pt x="25551" y="5902"/>
                  </a:lnTo>
                  <a:lnTo>
                    <a:pt x="25328" y="5496"/>
                  </a:lnTo>
                  <a:lnTo>
                    <a:pt x="25085" y="5111"/>
                  </a:lnTo>
                  <a:lnTo>
                    <a:pt x="24821" y="4725"/>
                  </a:lnTo>
                  <a:lnTo>
                    <a:pt x="24517" y="4340"/>
                  </a:lnTo>
                  <a:lnTo>
                    <a:pt x="24173" y="3995"/>
                  </a:lnTo>
                  <a:lnTo>
                    <a:pt x="23808" y="3671"/>
                  </a:lnTo>
                  <a:lnTo>
                    <a:pt x="23382" y="3347"/>
                  </a:lnTo>
                  <a:lnTo>
                    <a:pt x="22936" y="3063"/>
                  </a:lnTo>
                  <a:lnTo>
                    <a:pt x="22692" y="2941"/>
                  </a:lnTo>
                  <a:lnTo>
                    <a:pt x="22429" y="2819"/>
                  </a:lnTo>
                  <a:lnTo>
                    <a:pt x="22165" y="2698"/>
                  </a:lnTo>
                  <a:lnTo>
                    <a:pt x="21881" y="2596"/>
                  </a:lnTo>
                  <a:lnTo>
                    <a:pt x="21597" y="2495"/>
                  </a:lnTo>
                  <a:lnTo>
                    <a:pt x="21273" y="2414"/>
                  </a:lnTo>
                  <a:lnTo>
                    <a:pt x="20968" y="2333"/>
                  </a:lnTo>
                  <a:lnTo>
                    <a:pt x="20644" y="2272"/>
                  </a:lnTo>
                  <a:lnTo>
                    <a:pt x="20299" y="2211"/>
                  </a:lnTo>
                  <a:lnTo>
                    <a:pt x="19934" y="2170"/>
                  </a:lnTo>
                  <a:lnTo>
                    <a:pt x="19569" y="2130"/>
                  </a:lnTo>
                  <a:lnTo>
                    <a:pt x="19184" y="2110"/>
                  </a:lnTo>
                  <a:lnTo>
                    <a:pt x="18778" y="2110"/>
                  </a:lnTo>
                  <a:lnTo>
                    <a:pt x="18373" y="2110"/>
                  </a:lnTo>
                  <a:lnTo>
                    <a:pt x="18373" y="2110"/>
                  </a:lnTo>
                  <a:lnTo>
                    <a:pt x="16710" y="2170"/>
                  </a:lnTo>
                  <a:lnTo>
                    <a:pt x="15148" y="2272"/>
                  </a:lnTo>
                  <a:lnTo>
                    <a:pt x="13668" y="2373"/>
                  </a:lnTo>
                  <a:lnTo>
                    <a:pt x="12249" y="2515"/>
                  </a:lnTo>
                  <a:lnTo>
                    <a:pt x="10890" y="2637"/>
                  </a:lnTo>
                  <a:lnTo>
                    <a:pt x="9612" y="2738"/>
                  </a:lnTo>
                  <a:lnTo>
                    <a:pt x="8396" y="2819"/>
                  </a:lnTo>
                  <a:lnTo>
                    <a:pt x="7828" y="2840"/>
                  </a:lnTo>
                  <a:lnTo>
                    <a:pt x="7260" y="2860"/>
                  </a:lnTo>
                  <a:lnTo>
                    <a:pt x="6692" y="2840"/>
                  </a:lnTo>
                  <a:lnTo>
                    <a:pt x="6165" y="2840"/>
                  </a:lnTo>
                  <a:lnTo>
                    <a:pt x="5638" y="2799"/>
                  </a:lnTo>
                  <a:lnTo>
                    <a:pt x="5131" y="2738"/>
                  </a:lnTo>
                  <a:lnTo>
                    <a:pt x="4644" y="2657"/>
                  </a:lnTo>
                  <a:lnTo>
                    <a:pt x="4157" y="2576"/>
                  </a:lnTo>
                  <a:lnTo>
                    <a:pt x="3691" y="2454"/>
                  </a:lnTo>
                  <a:lnTo>
                    <a:pt x="3224" y="2292"/>
                  </a:lnTo>
                  <a:lnTo>
                    <a:pt x="2778" y="2130"/>
                  </a:lnTo>
                  <a:lnTo>
                    <a:pt x="2352" y="1927"/>
                  </a:lnTo>
                  <a:lnTo>
                    <a:pt x="1947" y="1684"/>
                  </a:lnTo>
                  <a:lnTo>
                    <a:pt x="1521" y="1420"/>
                  </a:lnTo>
                  <a:lnTo>
                    <a:pt x="1136" y="1116"/>
                  </a:lnTo>
                  <a:lnTo>
                    <a:pt x="750" y="791"/>
                  </a:lnTo>
                  <a:lnTo>
                    <a:pt x="385" y="426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548"/>
                  </a:lnTo>
                  <a:lnTo>
                    <a:pt x="0" y="1116"/>
                  </a:lnTo>
                  <a:lnTo>
                    <a:pt x="20" y="1704"/>
                  </a:lnTo>
                  <a:lnTo>
                    <a:pt x="81" y="2312"/>
                  </a:lnTo>
                  <a:lnTo>
                    <a:pt x="162" y="2921"/>
                  </a:lnTo>
                  <a:lnTo>
                    <a:pt x="264" y="3529"/>
                  </a:lnTo>
                  <a:lnTo>
                    <a:pt x="385" y="4158"/>
                  </a:lnTo>
                  <a:lnTo>
                    <a:pt x="548" y="4786"/>
                  </a:lnTo>
                  <a:lnTo>
                    <a:pt x="730" y="5395"/>
                  </a:lnTo>
                  <a:lnTo>
                    <a:pt x="933" y="6023"/>
                  </a:lnTo>
                  <a:lnTo>
                    <a:pt x="1156" y="6632"/>
                  </a:lnTo>
                  <a:lnTo>
                    <a:pt x="1420" y="7240"/>
                  </a:lnTo>
                  <a:lnTo>
                    <a:pt x="1704" y="7848"/>
                  </a:lnTo>
                  <a:lnTo>
                    <a:pt x="2008" y="8416"/>
                  </a:lnTo>
                  <a:lnTo>
                    <a:pt x="2332" y="8984"/>
                  </a:lnTo>
                  <a:lnTo>
                    <a:pt x="2677" y="9532"/>
                  </a:lnTo>
                  <a:lnTo>
                    <a:pt x="3062" y="10039"/>
                  </a:lnTo>
                  <a:lnTo>
                    <a:pt x="3447" y="10546"/>
                  </a:lnTo>
                  <a:lnTo>
                    <a:pt x="3873" y="11012"/>
                  </a:lnTo>
                  <a:lnTo>
                    <a:pt x="4319" y="11438"/>
                  </a:lnTo>
                  <a:lnTo>
                    <a:pt x="4806" y="11843"/>
                  </a:lnTo>
                  <a:lnTo>
                    <a:pt x="5293" y="12208"/>
                  </a:lnTo>
                  <a:lnTo>
                    <a:pt x="5800" y="12533"/>
                  </a:lnTo>
                  <a:lnTo>
                    <a:pt x="6084" y="12675"/>
                  </a:lnTo>
                  <a:lnTo>
                    <a:pt x="6347" y="12817"/>
                  </a:lnTo>
                  <a:lnTo>
                    <a:pt x="6631" y="12938"/>
                  </a:lnTo>
                  <a:lnTo>
                    <a:pt x="6915" y="13040"/>
                  </a:lnTo>
                  <a:lnTo>
                    <a:pt x="7199" y="13141"/>
                  </a:lnTo>
                  <a:lnTo>
                    <a:pt x="7503" y="13243"/>
                  </a:lnTo>
                  <a:lnTo>
                    <a:pt x="7807" y="13303"/>
                  </a:lnTo>
                  <a:lnTo>
                    <a:pt x="8112" y="13364"/>
                  </a:lnTo>
                  <a:lnTo>
                    <a:pt x="8416" y="13425"/>
                  </a:lnTo>
                  <a:lnTo>
                    <a:pt x="8740" y="13466"/>
                  </a:lnTo>
                  <a:lnTo>
                    <a:pt x="9065" y="13486"/>
                  </a:lnTo>
                  <a:lnTo>
                    <a:pt x="9389" y="13486"/>
                  </a:lnTo>
                  <a:lnTo>
                    <a:pt x="9734" y="13466"/>
                  </a:lnTo>
                  <a:lnTo>
                    <a:pt x="10058" y="13445"/>
                  </a:lnTo>
                  <a:lnTo>
                    <a:pt x="10403" y="13405"/>
                  </a:lnTo>
                  <a:lnTo>
                    <a:pt x="10768" y="13364"/>
                  </a:lnTo>
                  <a:lnTo>
                    <a:pt x="11113" y="13283"/>
                  </a:lnTo>
                  <a:lnTo>
                    <a:pt x="11478" y="13202"/>
                  </a:lnTo>
                  <a:lnTo>
                    <a:pt x="11478" y="13202"/>
                  </a:lnTo>
                  <a:lnTo>
                    <a:pt x="12411" y="12959"/>
                  </a:lnTo>
                  <a:lnTo>
                    <a:pt x="13303" y="12776"/>
                  </a:lnTo>
                  <a:lnTo>
                    <a:pt x="14134" y="12594"/>
                  </a:lnTo>
                  <a:lnTo>
                    <a:pt x="14946" y="12472"/>
                  </a:lnTo>
                  <a:lnTo>
                    <a:pt x="15696" y="12371"/>
                  </a:lnTo>
                  <a:lnTo>
                    <a:pt x="16426" y="12289"/>
                  </a:lnTo>
                  <a:lnTo>
                    <a:pt x="17115" y="12249"/>
                  </a:lnTo>
                  <a:lnTo>
                    <a:pt x="17764" y="12208"/>
                  </a:lnTo>
                  <a:lnTo>
                    <a:pt x="18373" y="12208"/>
                  </a:lnTo>
                  <a:lnTo>
                    <a:pt x="18941" y="12229"/>
                  </a:lnTo>
                  <a:lnTo>
                    <a:pt x="19488" y="12269"/>
                  </a:lnTo>
                  <a:lnTo>
                    <a:pt x="19995" y="12330"/>
                  </a:lnTo>
                  <a:lnTo>
                    <a:pt x="20461" y="12391"/>
                  </a:lnTo>
                  <a:lnTo>
                    <a:pt x="20908" y="12472"/>
                  </a:lnTo>
                  <a:lnTo>
                    <a:pt x="21313" y="12573"/>
                  </a:lnTo>
                  <a:lnTo>
                    <a:pt x="21678" y="12675"/>
                  </a:lnTo>
                  <a:lnTo>
                    <a:pt x="22043" y="12776"/>
                  </a:lnTo>
                  <a:lnTo>
                    <a:pt x="22347" y="12898"/>
                  </a:lnTo>
                  <a:lnTo>
                    <a:pt x="22652" y="13020"/>
                  </a:lnTo>
                  <a:lnTo>
                    <a:pt x="22915" y="13141"/>
                  </a:lnTo>
                  <a:lnTo>
                    <a:pt x="23361" y="13405"/>
                  </a:lnTo>
                  <a:lnTo>
                    <a:pt x="23706" y="13628"/>
                  </a:lnTo>
                  <a:lnTo>
                    <a:pt x="23970" y="13831"/>
                  </a:lnTo>
                  <a:lnTo>
                    <a:pt x="24152" y="14013"/>
                  </a:lnTo>
                  <a:lnTo>
                    <a:pt x="24294" y="141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30;p33">
              <a:extLst>
                <a:ext uri="{FF2B5EF4-FFF2-40B4-BE49-F238E27FC236}">
                  <a16:creationId xmlns:a16="http://schemas.microsoft.com/office/drawing/2014/main" id="{5D652689-8B11-4DFB-329C-628544324869}"/>
                </a:ext>
              </a:extLst>
            </p:cNvPr>
            <p:cNvSpPr/>
            <p:nvPr/>
          </p:nvSpPr>
          <p:spPr>
            <a:xfrm>
              <a:off x="5361622" y="1849599"/>
              <a:ext cx="99558" cy="116733"/>
            </a:xfrm>
            <a:custGeom>
              <a:avLst/>
              <a:gdLst/>
              <a:ahLst/>
              <a:cxnLst/>
              <a:rect l="l" t="t" r="r" b="b"/>
              <a:pathLst>
                <a:path w="6469" h="7585" extrusionOk="0">
                  <a:moveTo>
                    <a:pt x="3022" y="0"/>
                  </a:moveTo>
                  <a:lnTo>
                    <a:pt x="2799" y="20"/>
                  </a:lnTo>
                  <a:lnTo>
                    <a:pt x="2555" y="41"/>
                  </a:lnTo>
                  <a:lnTo>
                    <a:pt x="2332" y="81"/>
                  </a:lnTo>
                  <a:lnTo>
                    <a:pt x="2089" y="142"/>
                  </a:lnTo>
                  <a:lnTo>
                    <a:pt x="1845" y="223"/>
                  </a:lnTo>
                  <a:lnTo>
                    <a:pt x="1602" y="325"/>
                  </a:lnTo>
                  <a:lnTo>
                    <a:pt x="1359" y="446"/>
                  </a:lnTo>
                  <a:lnTo>
                    <a:pt x="1136" y="588"/>
                  </a:lnTo>
                  <a:lnTo>
                    <a:pt x="913" y="750"/>
                  </a:lnTo>
                  <a:lnTo>
                    <a:pt x="710" y="933"/>
                  </a:lnTo>
                  <a:lnTo>
                    <a:pt x="548" y="1136"/>
                  </a:lnTo>
                  <a:lnTo>
                    <a:pt x="406" y="1359"/>
                  </a:lnTo>
                  <a:lnTo>
                    <a:pt x="284" y="1602"/>
                  </a:lnTo>
                  <a:lnTo>
                    <a:pt x="183" y="1846"/>
                  </a:lnTo>
                  <a:lnTo>
                    <a:pt x="122" y="2089"/>
                  </a:lnTo>
                  <a:lnTo>
                    <a:pt x="61" y="2352"/>
                  </a:lnTo>
                  <a:lnTo>
                    <a:pt x="20" y="2636"/>
                  </a:lnTo>
                  <a:lnTo>
                    <a:pt x="20" y="2920"/>
                  </a:lnTo>
                  <a:lnTo>
                    <a:pt x="0" y="3204"/>
                  </a:lnTo>
                  <a:lnTo>
                    <a:pt x="20" y="3488"/>
                  </a:lnTo>
                  <a:lnTo>
                    <a:pt x="81" y="4056"/>
                  </a:lnTo>
                  <a:lnTo>
                    <a:pt x="183" y="4624"/>
                  </a:lnTo>
                  <a:lnTo>
                    <a:pt x="304" y="5171"/>
                  </a:lnTo>
                  <a:lnTo>
                    <a:pt x="466" y="5699"/>
                  </a:lnTo>
                  <a:lnTo>
                    <a:pt x="629" y="6165"/>
                  </a:lnTo>
                  <a:lnTo>
                    <a:pt x="771" y="6591"/>
                  </a:lnTo>
                  <a:lnTo>
                    <a:pt x="1034" y="7199"/>
                  </a:lnTo>
                  <a:lnTo>
                    <a:pt x="1136" y="7422"/>
                  </a:lnTo>
                  <a:lnTo>
                    <a:pt x="1318" y="7524"/>
                  </a:lnTo>
                  <a:lnTo>
                    <a:pt x="1521" y="7584"/>
                  </a:lnTo>
                  <a:lnTo>
                    <a:pt x="1724" y="7584"/>
                  </a:lnTo>
                  <a:lnTo>
                    <a:pt x="1927" y="7564"/>
                  </a:lnTo>
                  <a:lnTo>
                    <a:pt x="2129" y="7483"/>
                  </a:lnTo>
                  <a:lnTo>
                    <a:pt x="2352" y="7382"/>
                  </a:lnTo>
                  <a:lnTo>
                    <a:pt x="2575" y="7240"/>
                  </a:lnTo>
                  <a:lnTo>
                    <a:pt x="2799" y="7077"/>
                  </a:lnTo>
                  <a:lnTo>
                    <a:pt x="3022" y="6875"/>
                  </a:lnTo>
                  <a:lnTo>
                    <a:pt x="3245" y="6652"/>
                  </a:lnTo>
                  <a:lnTo>
                    <a:pt x="3468" y="6408"/>
                  </a:lnTo>
                  <a:lnTo>
                    <a:pt x="3691" y="6145"/>
                  </a:lnTo>
                  <a:lnTo>
                    <a:pt x="4117" y="5557"/>
                  </a:lnTo>
                  <a:lnTo>
                    <a:pt x="4543" y="4948"/>
                  </a:lnTo>
                  <a:lnTo>
                    <a:pt x="4928" y="4320"/>
                  </a:lnTo>
                  <a:lnTo>
                    <a:pt x="5293" y="3691"/>
                  </a:lnTo>
                  <a:lnTo>
                    <a:pt x="5617" y="3103"/>
                  </a:lnTo>
                  <a:lnTo>
                    <a:pt x="5901" y="2555"/>
                  </a:lnTo>
                  <a:lnTo>
                    <a:pt x="6307" y="1744"/>
                  </a:lnTo>
                  <a:lnTo>
                    <a:pt x="6469" y="1420"/>
                  </a:lnTo>
                  <a:lnTo>
                    <a:pt x="6347" y="1318"/>
                  </a:lnTo>
                  <a:lnTo>
                    <a:pt x="5982" y="1055"/>
                  </a:lnTo>
                  <a:lnTo>
                    <a:pt x="5739" y="892"/>
                  </a:lnTo>
                  <a:lnTo>
                    <a:pt x="5435" y="710"/>
                  </a:lnTo>
                  <a:lnTo>
                    <a:pt x="5110" y="548"/>
                  </a:lnTo>
                  <a:lnTo>
                    <a:pt x="4745" y="365"/>
                  </a:lnTo>
                  <a:lnTo>
                    <a:pt x="4340" y="223"/>
                  </a:lnTo>
                  <a:lnTo>
                    <a:pt x="3934" y="102"/>
                  </a:lnTo>
                  <a:lnTo>
                    <a:pt x="3488" y="41"/>
                  </a:lnTo>
                  <a:lnTo>
                    <a:pt x="3265" y="20"/>
                  </a:lnTo>
                  <a:lnTo>
                    <a:pt x="3022" y="0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31;p33">
              <a:extLst>
                <a:ext uri="{FF2B5EF4-FFF2-40B4-BE49-F238E27FC236}">
                  <a16:creationId xmlns:a16="http://schemas.microsoft.com/office/drawing/2014/main" id="{92817012-3D5A-8575-0AB2-3D420005AB6C}"/>
                </a:ext>
              </a:extLst>
            </p:cNvPr>
            <p:cNvSpPr/>
            <p:nvPr/>
          </p:nvSpPr>
          <p:spPr>
            <a:xfrm>
              <a:off x="5333843" y="1835548"/>
              <a:ext cx="409790" cy="366405"/>
            </a:xfrm>
            <a:custGeom>
              <a:avLst/>
              <a:gdLst/>
              <a:ahLst/>
              <a:cxnLst/>
              <a:rect l="l" t="t" r="r" b="b"/>
              <a:pathLst>
                <a:path w="26627" h="23808" extrusionOk="0">
                  <a:moveTo>
                    <a:pt x="12350" y="1"/>
                  </a:moveTo>
                  <a:lnTo>
                    <a:pt x="11519" y="41"/>
                  </a:lnTo>
                  <a:lnTo>
                    <a:pt x="10687" y="122"/>
                  </a:lnTo>
                  <a:lnTo>
                    <a:pt x="9856" y="244"/>
                  </a:lnTo>
                  <a:lnTo>
                    <a:pt x="9369" y="325"/>
                  </a:lnTo>
                  <a:lnTo>
                    <a:pt x="8923" y="447"/>
                  </a:lnTo>
                  <a:lnTo>
                    <a:pt x="8457" y="589"/>
                  </a:lnTo>
                  <a:lnTo>
                    <a:pt x="8010" y="751"/>
                  </a:lnTo>
                  <a:lnTo>
                    <a:pt x="7585" y="913"/>
                  </a:lnTo>
                  <a:lnTo>
                    <a:pt x="7159" y="1116"/>
                  </a:lnTo>
                  <a:lnTo>
                    <a:pt x="6753" y="1339"/>
                  </a:lnTo>
                  <a:lnTo>
                    <a:pt x="6348" y="1582"/>
                  </a:lnTo>
                  <a:lnTo>
                    <a:pt x="5942" y="1826"/>
                  </a:lnTo>
                  <a:lnTo>
                    <a:pt x="5557" y="2110"/>
                  </a:lnTo>
                  <a:lnTo>
                    <a:pt x="5192" y="2394"/>
                  </a:lnTo>
                  <a:lnTo>
                    <a:pt x="4827" y="2698"/>
                  </a:lnTo>
                  <a:lnTo>
                    <a:pt x="4482" y="3022"/>
                  </a:lnTo>
                  <a:lnTo>
                    <a:pt x="4137" y="3367"/>
                  </a:lnTo>
                  <a:lnTo>
                    <a:pt x="3813" y="3712"/>
                  </a:lnTo>
                  <a:lnTo>
                    <a:pt x="3508" y="4077"/>
                  </a:lnTo>
                  <a:lnTo>
                    <a:pt x="3204" y="4442"/>
                  </a:lnTo>
                  <a:lnTo>
                    <a:pt x="2900" y="4827"/>
                  </a:lnTo>
                  <a:lnTo>
                    <a:pt x="2616" y="5233"/>
                  </a:lnTo>
                  <a:lnTo>
                    <a:pt x="2353" y="5638"/>
                  </a:lnTo>
                  <a:lnTo>
                    <a:pt x="2109" y="6064"/>
                  </a:lnTo>
                  <a:lnTo>
                    <a:pt x="1866" y="6490"/>
                  </a:lnTo>
                  <a:lnTo>
                    <a:pt x="1643" y="6916"/>
                  </a:lnTo>
                  <a:lnTo>
                    <a:pt x="1420" y="7362"/>
                  </a:lnTo>
                  <a:lnTo>
                    <a:pt x="1237" y="7808"/>
                  </a:lnTo>
                  <a:lnTo>
                    <a:pt x="1034" y="8274"/>
                  </a:lnTo>
                  <a:lnTo>
                    <a:pt x="872" y="8741"/>
                  </a:lnTo>
                  <a:lnTo>
                    <a:pt x="710" y="9207"/>
                  </a:lnTo>
                  <a:lnTo>
                    <a:pt x="568" y="9674"/>
                  </a:lnTo>
                  <a:lnTo>
                    <a:pt x="446" y="10160"/>
                  </a:lnTo>
                  <a:lnTo>
                    <a:pt x="345" y="10647"/>
                  </a:lnTo>
                  <a:lnTo>
                    <a:pt x="244" y="11113"/>
                  </a:lnTo>
                  <a:lnTo>
                    <a:pt x="162" y="11600"/>
                  </a:lnTo>
                  <a:lnTo>
                    <a:pt x="102" y="12087"/>
                  </a:lnTo>
                  <a:lnTo>
                    <a:pt x="61" y="12573"/>
                  </a:lnTo>
                  <a:lnTo>
                    <a:pt x="20" y="13060"/>
                  </a:lnTo>
                  <a:lnTo>
                    <a:pt x="0" y="13547"/>
                  </a:lnTo>
                  <a:lnTo>
                    <a:pt x="20" y="14034"/>
                  </a:lnTo>
                  <a:lnTo>
                    <a:pt x="20" y="14520"/>
                  </a:lnTo>
                  <a:lnTo>
                    <a:pt x="61" y="14987"/>
                  </a:lnTo>
                  <a:lnTo>
                    <a:pt x="122" y="15473"/>
                  </a:lnTo>
                  <a:lnTo>
                    <a:pt x="183" y="15940"/>
                  </a:lnTo>
                  <a:lnTo>
                    <a:pt x="284" y="16406"/>
                  </a:lnTo>
                  <a:lnTo>
                    <a:pt x="386" y="16852"/>
                  </a:lnTo>
                  <a:lnTo>
                    <a:pt x="507" y="17319"/>
                  </a:lnTo>
                  <a:lnTo>
                    <a:pt x="669" y="17765"/>
                  </a:lnTo>
                  <a:lnTo>
                    <a:pt x="832" y="18191"/>
                  </a:lnTo>
                  <a:lnTo>
                    <a:pt x="1014" y="18637"/>
                  </a:lnTo>
                  <a:lnTo>
                    <a:pt x="1217" y="19042"/>
                  </a:lnTo>
                  <a:lnTo>
                    <a:pt x="1440" y="19468"/>
                  </a:lnTo>
                  <a:lnTo>
                    <a:pt x="1683" y="19854"/>
                  </a:lnTo>
                  <a:lnTo>
                    <a:pt x="1947" y="20259"/>
                  </a:lnTo>
                  <a:lnTo>
                    <a:pt x="2211" y="20624"/>
                  </a:lnTo>
                  <a:lnTo>
                    <a:pt x="2515" y="20989"/>
                  </a:lnTo>
                  <a:lnTo>
                    <a:pt x="2839" y="21354"/>
                  </a:lnTo>
                  <a:lnTo>
                    <a:pt x="3184" y="21679"/>
                  </a:lnTo>
                  <a:lnTo>
                    <a:pt x="3549" y="22003"/>
                  </a:lnTo>
                  <a:lnTo>
                    <a:pt x="3934" y="22307"/>
                  </a:lnTo>
                  <a:lnTo>
                    <a:pt x="4340" y="22612"/>
                  </a:lnTo>
                  <a:lnTo>
                    <a:pt x="4786" y="22895"/>
                  </a:lnTo>
                  <a:lnTo>
                    <a:pt x="5232" y="23139"/>
                  </a:lnTo>
                  <a:lnTo>
                    <a:pt x="5699" y="23382"/>
                  </a:lnTo>
                  <a:lnTo>
                    <a:pt x="6206" y="23605"/>
                  </a:lnTo>
                  <a:lnTo>
                    <a:pt x="6713" y="23808"/>
                  </a:lnTo>
                  <a:lnTo>
                    <a:pt x="7503" y="23666"/>
                  </a:lnTo>
                  <a:lnTo>
                    <a:pt x="8274" y="23484"/>
                  </a:lnTo>
                  <a:lnTo>
                    <a:pt x="9045" y="23301"/>
                  </a:lnTo>
                  <a:lnTo>
                    <a:pt x="9815" y="23078"/>
                  </a:lnTo>
                  <a:lnTo>
                    <a:pt x="10586" y="22835"/>
                  </a:lnTo>
                  <a:lnTo>
                    <a:pt x="11336" y="22571"/>
                  </a:lnTo>
                  <a:lnTo>
                    <a:pt x="12086" y="22287"/>
                  </a:lnTo>
                  <a:lnTo>
                    <a:pt x="12837" y="22003"/>
                  </a:lnTo>
                  <a:lnTo>
                    <a:pt x="13547" y="21699"/>
                  </a:lnTo>
                  <a:lnTo>
                    <a:pt x="14277" y="21395"/>
                  </a:lnTo>
                  <a:lnTo>
                    <a:pt x="14966" y="21070"/>
                  </a:lnTo>
                  <a:lnTo>
                    <a:pt x="15656" y="20746"/>
                  </a:lnTo>
                  <a:lnTo>
                    <a:pt x="16974" y="20097"/>
                  </a:lnTo>
                  <a:lnTo>
                    <a:pt x="18190" y="19428"/>
                  </a:lnTo>
                  <a:lnTo>
                    <a:pt x="19326" y="18799"/>
                  </a:lnTo>
                  <a:lnTo>
                    <a:pt x="20340" y="18170"/>
                  </a:lnTo>
                  <a:lnTo>
                    <a:pt x="21232" y="17623"/>
                  </a:lnTo>
                  <a:lnTo>
                    <a:pt x="22003" y="17116"/>
                  </a:lnTo>
                  <a:lnTo>
                    <a:pt x="23078" y="16406"/>
                  </a:lnTo>
                  <a:lnTo>
                    <a:pt x="23443" y="16122"/>
                  </a:lnTo>
                  <a:lnTo>
                    <a:pt x="23625" y="16041"/>
                  </a:lnTo>
                  <a:lnTo>
                    <a:pt x="23808" y="15940"/>
                  </a:lnTo>
                  <a:lnTo>
                    <a:pt x="24051" y="15778"/>
                  </a:lnTo>
                  <a:lnTo>
                    <a:pt x="24355" y="15595"/>
                  </a:lnTo>
                  <a:lnTo>
                    <a:pt x="24659" y="15331"/>
                  </a:lnTo>
                  <a:lnTo>
                    <a:pt x="24984" y="15048"/>
                  </a:lnTo>
                  <a:lnTo>
                    <a:pt x="25329" y="14683"/>
                  </a:lnTo>
                  <a:lnTo>
                    <a:pt x="25491" y="14500"/>
                  </a:lnTo>
                  <a:lnTo>
                    <a:pt x="25653" y="14277"/>
                  </a:lnTo>
                  <a:lnTo>
                    <a:pt x="25795" y="14054"/>
                  </a:lnTo>
                  <a:lnTo>
                    <a:pt x="25937" y="13811"/>
                  </a:lnTo>
                  <a:lnTo>
                    <a:pt x="26079" y="13567"/>
                  </a:lnTo>
                  <a:lnTo>
                    <a:pt x="26201" y="13283"/>
                  </a:lnTo>
                  <a:lnTo>
                    <a:pt x="26322" y="12999"/>
                  </a:lnTo>
                  <a:lnTo>
                    <a:pt x="26403" y="12695"/>
                  </a:lnTo>
                  <a:lnTo>
                    <a:pt x="26484" y="12391"/>
                  </a:lnTo>
                  <a:lnTo>
                    <a:pt x="26566" y="12046"/>
                  </a:lnTo>
                  <a:lnTo>
                    <a:pt x="26606" y="11702"/>
                  </a:lnTo>
                  <a:lnTo>
                    <a:pt x="26626" y="11336"/>
                  </a:lnTo>
                  <a:lnTo>
                    <a:pt x="26626" y="10951"/>
                  </a:lnTo>
                  <a:lnTo>
                    <a:pt x="26606" y="10546"/>
                  </a:lnTo>
                  <a:lnTo>
                    <a:pt x="26566" y="10140"/>
                  </a:lnTo>
                  <a:lnTo>
                    <a:pt x="26484" y="9694"/>
                  </a:lnTo>
                  <a:lnTo>
                    <a:pt x="26383" y="9248"/>
                  </a:lnTo>
                  <a:lnTo>
                    <a:pt x="26261" y="8802"/>
                  </a:lnTo>
                  <a:lnTo>
                    <a:pt x="26079" y="8335"/>
                  </a:lnTo>
                  <a:lnTo>
                    <a:pt x="25896" y="7869"/>
                  </a:lnTo>
                  <a:lnTo>
                    <a:pt x="25653" y="7402"/>
                  </a:lnTo>
                  <a:lnTo>
                    <a:pt x="25389" y="6936"/>
                  </a:lnTo>
                  <a:lnTo>
                    <a:pt x="25105" y="6470"/>
                  </a:lnTo>
                  <a:lnTo>
                    <a:pt x="24781" y="6003"/>
                  </a:lnTo>
                  <a:lnTo>
                    <a:pt x="24436" y="5557"/>
                  </a:lnTo>
                  <a:lnTo>
                    <a:pt x="24051" y="5091"/>
                  </a:lnTo>
                  <a:lnTo>
                    <a:pt x="23666" y="4644"/>
                  </a:lnTo>
                  <a:lnTo>
                    <a:pt x="23220" y="4219"/>
                  </a:lnTo>
                  <a:lnTo>
                    <a:pt x="22773" y="3793"/>
                  </a:lnTo>
                  <a:lnTo>
                    <a:pt x="22287" y="3387"/>
                  </a:lnTo>
                  <a:lnTo>
                    <a:pt x="21780" y="2982"/>
                  </a:lnTo>
                  <a:lnTo>
                    <a:pt x="21252" y="2617"/>
                  </a:lnTo>
                  <a:lnTo>
                    <a:pt x="20685" y="2252"/>
                  </a:lnTo>
                  <a:lnTo>
                    <a:pt x="20117" y="1907"/>
                  </a:lnTo>
                  <a:lnTo>
                    <a:pt x="19509" y="1603"/>
                  </a:lnTo>
                  <a:lnTo>
                    <a:pt x="18880" y="1298"/>
                  </a:lnTo>
                  <a:lnTo>
                    <a:pt x="18231" y="1035"/>
                  </a:lnTo>
                  <a:lnTo>
                    <a:pt x="17562" y="791"/>
                  </a:lnTo>
                  <a:lnTo>
                    <a:pt x="16872" y="568"/>
                  </a:lnTo>
                  <a:lnTo>
                    <a:pt x="16162" y="386"/>
                  </a:lnTo>
                  <a:lnTo>
                    <a:pt x="15432" y="244"/>
                  </a:lnTo>
                  <a:lnTo>
                    <a:pt x="14702" y="122"/>
                  </a:lnTo>
                  <a:lnTo>
                    <a:pt x="13932" y="41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32;p33">
              <a:extLst>
                <a:ext uri="{FF2B5EF4-FFF2-40B4-BE49-F238E27FC236}">
                  <a16:creationId xmlns:a16="http://schemas.microsoft.com/office/drawing/2014/main" id="{5F0EBD61-0703-D62A-EAB0-8E6F3EB66A09}"/>
                </a:ext>
              </a:extLst>
            </p:cNvPr>
            <p:cNvSpPr/>
            <p:nvPr/>
          </p:nvSpPr>
          <p:spPr>
            <a:xfrm>
              <a:off x="5357251" y="2030924"/>
              <a:ext cx="358910" cy="336441"/>
            </a:xfrm>
            <a:custGeom>
              <a:avLst/>
              <a:gdLst/>
              <a:ahLst/>
              <a:cxnLst/>
              <a:rect l="l" t="t" r="r" b="b"/>
              <a:pathLst>
                <a:path w="23321" h="21861" extrusionOk="0">
                  <a:moveTo>
                    <a:pt x="6145" y="0"/>
                  </a:moveTo>
                  <a:lnTo>
                    <a:pt x="5942" y="20"/>
                  </a:lnTo>
                  <a:lnTo>
                    <a:pt x="5759" y="61"/>
                  </a:lnTo>
                  <a:lnTo>
                    <a:pt x="5557" y="102"/>
                  </a:lnTo>
                  <a:lnTo>
                    <a:pt x="5394" y="183"/>
                  </a:lnTo>
                  <a:lnTo>
                    <a:pt x="5212" y="304"/>
                  </a:lnTo>
                  <a:lnTo>
                    <a:pt x="5070" y="426"/>
                  </a:lnTo>
                  <a:lnTo>
                    <a:pt x="4928" y="588"/>
                  </a:lnTo>
                  <a:lnTo>
                    <a:pt x="4806" y="771"/>
                  </a:lnTo>
                  <a:lnTo>
                    <a:pt x="4685" y="974"/>
                  </a:lnTo>
                  <a:lnTo>
                    <a:pt x="4603" y="1197"/>
                  </a:lnTo>
                  <a:lnTo>
                    <a:pt x="4522" y="1420"/>
                  </a:lnTo>
                  <a:lnTo>
                    <a:pt x="4461" y="1643"/>
                  </a:lnTo>
                  <a:lnTo>
                    <a:pt x="4421" y="1866"/>
                  </a:lnTo>
                  <a:lnTo>
                    <a:pt x="4380" y="2089"/>
                  </a:lnTo>
                  <a:lnTo>
                    <a:pt x="4380" y="2292"/>
                  </a:lnTo>
                  <a:lnTo>
                    <a:pt x="4360" y="2738"/>
                  </a:lnTo>
                  <a:lnTo>
                    <a:pt x="4401" y="3143"/>
                  </a:lnTo>
                  <a:lnTo>
                    <a:pt x="4482" y="3549"/>
                  </a:lnTo>
                  <a:lnTo>
                    <a:pt x="4563" y="3914"/>
                  </a:lnTo>
                  <a:lnTo>
                    <a:pt x="4685" y="4279"/>
                  </a:lnTo>
                  <a:lnTo>
                    <a:pt x="4806" y="4603"/>
                  </a:lnTo>
                  <a:lnTo>
                    <a:pt x="4948" y="4908"/>
                  </a:lnTo>
                  <a:lnTo>
                    <a:pt x="5070" y="5151"/>
                  </a:lnTo>
                  <a:lnTo>
                    <a:pt x="5192" y="5374"/>
                  </a:lnTo>
                  <a:lnTo>
                    <a:pt x="5394" y="5678"/>
                  </a:lnTo>
                  <a:lnTo>
                    <a:pt x="5475" y="5800"/>
                  </a:lnTo>
                  <a:lnTo>
                    <a:pt x="0" y="12614"/>
                  </a:lnTo>
                  <a:lnTo>
                    <a:pt x="6064" y="21861"/>
                  </a:lnTo>
                  <a:lnTo>
                    <a:pt x="10951" y="14581"/>
                  </a:lnTo>
                  <a:lnTo>
                    <a:pt x="11052" y="14682"/>
                  </a:lnTo>
                  <a:lnTo>
                    <a:pt x="11174" y="14804"/>
                  </a:lnTo>
                  <a:lnTo>
                    <a:pt x="11356" y="14966"/>
                  </a:lnTo>
                  <a:lnTo>
                    <a:pt x="11579" y="15128"/>
                  </a:lnTo>
                  <a:lnTo>
                    <a:pt x="11863" y="15311"/>
                  </a:lnTo>
                  <a:lnTo>
                    <a:pt x="12208" y="15493"/>
                  </a:lnTo>
                  <a:lnTo>
                    <a:pt x="12593" y="15655"/>
                  </a:lnTo>
                  <a:lnTo>
                    <a:pt x="13039" y="15818"/>
                  </a:lnTo>
                  <a:lnTo>
                    <a:pt x="13546" y="15939"/>
                  </a:lnTo>
                  <a:lnTo>
                    <a:pt x="13810" y="16000"/>
                  </a:lnTo>
                  <a:lnTo>
                    <a:pt x="14094" y="16041"/>
                  </a:lnTo>
                  <a:lnTo>
                    <a:pt x="14398" y="16061"/>
                  </a:lnTo>
                  <a:lnTo>
                    <a:pt x="14702" y="16081"/>
                  </a:lnTo>
                  <a:lnTo>
                    <a:pt x="15027" y="16081"/>
                  </a:lnTo>
                  <a:lnTo>
                    <a:pt x="15372" y="16061"/>
                  </a:lnTo>
                  <a:lnTo>
                    <a:pt x="15716" y="16041"/>
                  </a:lnTo>
                  <a:lnTo>
                    <a:pt x="16102" y="16000"/>
                  </a:lnTo>
                  <a:lnTo>
                    <a:pt x="16467" y="15919"/>
                  </a:lnTo>
                  <a:lnTo>
                    <a:pt x="16872" y="15838"/>
                  </a:lnTo>
                  <a:lnTo>
                    <a:pt x="17278" y="15737"/>
                  </a:lnTo>
                  <a:lnTo>
                    <a:pt x="17704" y="15595"/>
                  </a:lnTo>
                  <a:lnTo>
                    <a:pt x="17886" y="15534"/>
                  </a:lnTo>
                  <a:lnTo>
                    <a:pt x="18069" y="15432"/>
                  </a:lnTo>
                  <a:lnTo>
                    <a:pt x="18251" y="15331"/>
                  </a:lnTo>
                  <a:lnTo>
                    <a:pt x="18434" y="15209"/>
                  </a:lnTo>
                  <a:lnTo>
                    <a:pt x="18616" y="15088"/>
                  </a:lnTo>
                  <a:lnTo>
                    <a:pt x="18778" y="14925"/>
                  </a:lnTo>
                  <a:lnTo>
                    <a:pt x="19103" y="14581"/>
                  </a:lnTo>
                  <a:lnTo>
                    <a:pt x="19427" y="14195"/>
                  </a:lnTo>
                  <a:lnTo>
                    <a:pt x="19731" y="13749"/>
                  </a:lnTo>
                  <a:lnTo>
                    <a:pt x="20015" y="13263"/>
                  </a:lnTo>
                  <a:lnTo>
                    <a:pt x="20279" y="12735"/>
                  </a:lnTo>
                  <a:lnTo>
                    <a:pt x="20543" y="12167"/>
                  </a:lnTo>
                  <a:lnTo>
                    <a:pt x="20806" y="11579"/>
                  </a:lnTo>
                  <a:lnTo>
                    <a:pt x="21029" y="10971"/>
                  </a:lnTo>
                  <a:lnTo>
                    <a:pt x="21252" y="10342"/>
                  </a:lnTo>
                  <a:lnTo>
                    <a:pt x="21475" y="9693"/>
                  </a:lnTo>
                  <a:lnTo>
                    <a:pt x="21658" y="9045"/>
                  </a:lnTo>
                  <a:lnTo>
                    <a:pt x="21861" y="8396"/>
                  </a:lnTo>
                  <a:lnTo>
                    <a:pt x="22023" y="7726"/>
                  </a:lnTo>
                  <a:lnTo>
                    <a:pt x="22347" y="6429"/>
                  </a:lnTo>
                  <a:lnTo>
                    <a:pt x="22611" y="5171"/>
                  </a:lnTo>
                  <a:lnTo>
                    <a:pt x="22834" y="3995"/>
                  </a:lnTo>
                  <a:lnTo>
                    <a:pt x="23017" y="2961"/>
                  </a:lnTo>
                  <a:lnTo>
                    <a:pt x="23138" y="2089"/>
                  </a:lnTo>
                  <a:lnTo>
                    <a:pt x="23240" y="1440"/>
                  </a:lnTo>
                  <a:lnTo>
                    <a:pt x="23321" y="852"/>
                  </a:lnTo>
                  <a:lnTo>
                    <a:pt x="14621" y="852"/>
                  </a:lnTo>
                  <a:lnTo>
                    <a:pt x="14500" y="1075"/>
                  </a:lnTo>
                  <a:lnTo>
                    <a:pt x="14378" y="1339"/>
                  </a:lnTo>
                  <a:lnTo>
                    <a:pt x="14175" y="1683"/>
                  </a:lnTo>
                  <a:lnTo>
                    <a:pt x="13952" y="2069"/>
                  </a:lnTo>
                  <a:lnTo>
                    <a:pt x="13668" y="2494"/>
                  </a:lnTo>
                  <a:lnTo>
                    <a:pt x="13344" y="2941"/>
                  </a:lnTo>
                  <a:lnTo>
                    <a:pt x="12979" y="3387"/>
                  </a:lnTo>
                  <a:lnTo>
                    <a:pt x="12776" y="3610"/>
                  </a:lnTo>
                  <a:lnTo>
                    <a:pt x="12573" y="3813"/>
                  </a:lnTo>
                  <a:lnTo>
                    <a:pt x="12350" y="4015"/>
                  </a:lnTo>
                  <a:lnTo>
                    <a:pt x="12127" y="4198"/>
                  </a:lnTo>
                  <a:lnTo>
                    <a:pt x="11884" y="4380"/>
                  </a:lnTo>
                  <a:lnTo>
                    <a:pt x="11640" y="4543"/>
                  </a:lnTo>
                  <a:lnTo>
                    <a:pt x="11377" y="4664"/>
                  </a:lnTo>
                  <a:lnTo>
                    <a:pt x="11133" y="4786"/>
                  </a:lnTo>
                  <a:lnTo>
                    <a:pt x="10849" y="4887"/>
                  </a:lnTo>
                  <a:lnTo>
                    <a:pt x="10565" y="4968"/>
                  </a:lnTo>
                  <a:lnTo>
                    <a:pt x="10282" y="5009"/>
                  </a:lnTo>
                  <a:lnTo>
                    <a:pt x="9998" y="5029"/>
                  </a:lnTo>
                  <a:lnTo>
                    <a:pt x="9693" y="5009"/>
                  </a:lnTo>
                  <a:lnTo>
                    <a:pt x="9389" y="4948"/>
                  </a:lnTo>
                  <a:lnTo>
                    <a:pt x="9085" y="4867"/>
                  </a:lnTo>
                  <a:lnTo>
                    <a:pt x="8761" y="4725"/>
                  </a:lnTo>
                  <a:lnTo>
                    <a:pt x="8862" y="4380"/>
                  </a:lnTo>
                  <a:lnTo>
                    <a:pt x="8943" y="4036"/>
                  </a:lnTo>
                  <a:lnTo>
                    <a:pt x="8984" y="3691"/>
                  </a:lnTo>
                  <a:lnTo>
                    <a:pt x="8984" y="3366"/>
                  </a:lnTo>
                  <a:lnTo>
                    <a:pt x="8984" y="3042"/>
                  </a:lnTo>
                  <a:lnTo>
                    <a:pt x="8943" y="2758"/>
                  </a:lnTo>
                  <a:lnTo>
                    <a:pt x="8882" y="2454"/>
                  </a:lnTo>
                  <a:lnTo>
                    <a:pt x="8801" y="2190"/>
                  </a:lnTo>
                  <a:lnTo>
                    <a:pt x="8700" y="1927"/>
                  </a:lnTo>
                  <a:lnTo>
                    <a:pt x="8578" y="1663"/>
                  </a:lnTo>
                  <a:lnTo>
                    <a:pt x="8456" y="1440"/>
                  </a:lnTo>
                  <a:lnTo>
                    <a:pt x="8294" y="1217"/>
                  </a:lnTo>
                  <a:lnTo>
                    <a:pt x="8132" y="1014"/>
                  </a:lnTo>
                  <a:lnTo>
                    <a:pt x="7970" y="832"/>
                  </a:lnTo>
                  <a:lnTo>
                    <a:pt x="7787" y="669"/>
                  </a:lnTo>
                  <a:lnTo>
                    <a:pt x="7584" y="507"/>
                  </a:lnTo>
                  <a:lnTo>
                    <a:pt x="7402" y="385"/>
                  </a:lnTo>
                  <a:lnTo>
                    <a:pt x="7199" y="264"/>
                  </a:lnTo>
                  <a:lnTo>
                    <a:pt x="6976" y="183"/>
                  </a:lnTo>
                  <a:lnTo>
                    <a:pt x="6773" y="102"/>
                  </a:lnTo>
                  <a:lnTo>
                    <a:pt x="6570" y="41"/>
                  </a:lnTo>
                  <a:lnTo>
                    <a:pt x="6347" y="2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CB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33;p33">
              <a:extLst>
                <a:ext uri="{FF2B5EF4-FFF2-40B4-BE49-F238E27FC236}">
                  <a16:creationId xmlns:a16="http://schemas.microsoft.com/office/drawing/2014/main" id="{BC1A84E6-1137-5DA7-7C8C-24330175C550}"/>
                </a:ext>
              </a:extLst>
            </p:cNvPr>
            <p:cNvSpPr/>
            <p:nvPr/>
          </p:nvSpPr>
          <p:spPr>
            <a:xfrm>
              <a:off x="5540762" y="2142333"/>
              <a:ext cx="166674" cy="149822"/>
            </a:xfrm>
            <a:custGeom>
              <a:avLst/>
              <a:gdLst/>
              <a:ahLst/>
              <a:cxnLst/>
              <a:rect l="l" t="t" r="r" b="b"/>
              <a:pathLst>
                <a:path w="10830" h="9735" extrusionOk="0">
                  <a:moveTo>
                    <a:pt x="7361" y="1"/>
                  </a:moveTo>
                  <a:lnTo>
                    <a:pt x="5982" y="21"/>
                  </a:lnTo>
                  <a:lnTo>
                    <a:pt x="4624" y="62"/>
                  </a:lnTo>
                  <a:lnTo>
                    <a:pt x="3488" y="82"/>
                  </a:lnTo>
                  <a:lnTo>
                    <a:pt x="2373" y="122"/>
                  </a:lnTo>
                  <a:lnTo>
                    <a:pt x="1987" y="792"/>
                  </a:lnTo>
                  <a:lnTo>
                    <a:pt x="1156" y="2313"/>
                  </a:lnTo>
                  <a:lnTo>
                    <a:pt x="730" y="3164"/>
                  </a:lnTo>
                  <a:lnTo>
                    <a:pt x="345" y="3935"/>
                  </a:lnTo>
                  <a:lnTo>
                    <a:pt x="203" y="4280"/>
                  </a:lnTo>
                  <a:lnTo>
                    <a:pt x="81" y="4563"/>
                  </a:lnTo>
                  <a:lnTo>
                    <a:pt x="20" y="4787"/>
                  </a:lnTo>
                  <a:lnTo>
                    <a:pt x="0" y="4928"/>
                  </a:lnTo>
                  <a:lnTo>
                    <a:pt x="20" y="5111"/>
                  </a:lnTo>
                  <a:lnTo>
                    <a:pt x="61" y="5294"/>
                  </a:lnTo>
                  <a:lnTo>
                    <a:pt x="122" y="5476"/>
                  </a:lnTo>
                  <a:lnTo>
                    <a:pt x="203" y="5659"/>
                  </a:lnTo>
                  <a:lnTo>
                    <a:pt x="304" y="5861"/>
                  </a:lnTo>
                  <a:lnTo>
                    <a:pt x="426" y="6064"/>
                  </a:lnTo>
                  <a:lnTo>
                    <a:pt x="690" y="6470"/>
                  </a:lnTo>
                  <a:lnTo>
                    <a:pt x="1014" y="6896"/>
                  </a:lnTo>
                  <a:lnTo>
                    <a:pt x="1379" y="7301"/>
                  </a:lnTo>
                  <a:lnTo>
                    <a:pt x="1785" y="7707"/>
                  </a:lnTo>
                  <a:lnTo>
                    <a:pt x="2211" y="8072"/>
                  </a:lnTo>
                  <a:lnTo>
                    <a:pt x="2677" y="8437"/>
                  </a:lnTo>
                  <a:lnTo>
                    <a:pt x="3164" y="8761"/>
                  </a:lnTo>
                  <a:lnTo>
                    <a:pt x="3650" y="9065"/>
                  </a:lnTo>
                  <a:lnTo>
                    <a:pt x="4137" y="9309"/>
                  </a:lnTo>
                  <a:lnTo>
                    <a:pt x="4624" y="9512"/>
                  </a:lnTo>
                  <a:lnTo>
                    <a:pt x="4867" y="9593"/>
                  </a:lnTo>
                  <a:lnTo>
                    <a:pt x="5090" y="9653"/>
                  </a:lnTo>
                  <a:lnTo>
                    <a:pt x="5313" y="9694"/>
                  </a:lnTo>
                  <a:lnTo>
                    <a:pt x="5536" y="9714"/>
                  </a:lnTo>
                  <a:lnTo>
                    <a:pt x="5759" y="9735"/>
                  </a:lnTo>
                  <a:lnTo>
                    <a:pt x="5962" y="9714"/>
                  </a:lnTo>
                  <a:lnTo>
                    <a:pt x="6347" y="9653"/>
                  </a:lnTo>
                  <a:lnTo>
                    <a:pt x="6733" y="9552"/>
                  </a:lnTo>
                  <a:lnTo>
                    <a:pt x="7077" y="9410"/>
                  </a:lnTo>
                  <a:lnTo>
                    <a:pt x="7422" y="9248"/>
                  </a:lnTo>
                  <a:lnTo>
                    <a:pt x="7747" y="9025"/>
                  </a:lnTo>
                  <a:lnTo>
                    <a:pt x="8051" y="8781"/>
                  </a:lnTo>
                  <a:lnTo>
                    <a:pt x="8355" y="8498"/>
                  </a:lnTo>
                  <a:lnTo>
                    <a:pt x="8639" y="8193"/>
                  </a:lnTo>
                  <a:lnTo>
                    <a:pt x="8903" y="7869"/>
                  </a:lnTo>
                  <a:lnTo>
                    <a:pt x="9146" y="7524"/>
                  </a:lnTo>
                  <a:lnTo>
                    <a:pt x="9369" y="7159"/>
                  </a:lnTo>
                  <a:lnTo>
                    <a:pt x="9592" y="6774"/>
                  </a:lnTo>
                  <a:lnTo>
                    <a:pt x="9775" y="6368"/>
                  </a:lnTo>
                  <a:lnTo>
                    <a:pt x="9957" y="5963"/>
                  </a:lnTo>
                  <a:lnTo>
                    <a:pt x="10140" y="5557"/>
                  </a:lnTo>
                  <a:lnTo>
                    <a:pt x="10282" y="5152"/>
                  </a:lnTo>
                  <a:lnTo>
                    <a:pt x="10403" y="4726"/>
                  </a:lnTo>
                  <a:lnTo>
                    <a:pt x="10525" y="4300"/>
                  </a:lnTo>
                  <a:lnTo>
                    <a:pt x="10606" y="3894"/>
                  </a:lnTo>
                  <a:lnTo>
                    <a:pt x="10687" y="3489"/>
                  </a:lnTo>
                  <a:lnTo>
                    <a:pt x="10748" y="3103"/>
                  </a:lnTo>
                  <a:lnTo>
                    <a:pt x="10788" y="2718"/>
                  </a:lnTo>
                  <a:lnTo>
                    <a:pt x="10809" y="2353"/>
                  </a:lnTo>
                  <a:lnTo>
                    <a:pt x="10829" y="2008"/>
                  </a:lnTo>
                  <a:lnTo>
                    <a:pt x="10809" y="1664"/>
                  </a:lnTo>
                  <a:lnTo>
                    <a:pt x="10768" y="1359"/>
                  </a:lnTo>
                  <a:lnTo>
                    <a:pt x="10728" y="1096"/>
                  </a:lnTo>
                  <a:lnTo>
                    <a:pt x="10647" y="852"/>
                  </a:lnTo>
                  <a:lnTo>
                    <a:pt x="10565" y="629"/>
                  </a:lnTo>
                  <a:lnTo>
                    <a:pt x="10444" y="447"/>
                  </a:lnTo>
                  <a:lnTo>
                    <a:pt x="10322" y="305"/>
                  </a:lnTo>
                  <a:lnTo>
                    <a:pt x="10180" y="204"/>
                  </a:lnTo>
                  <a:lnTo>
                    <a:pt x="10079" y="163"/>
                  </a:lnTo>
                  <a:lnTo>
                    <a:pt x="9957" y="143"/>
                  </a:lnTo>
                  <a:lnTo>
                    <a:pt x="9612" y="82"/>
                  </a:lnTo>
                  <a:lnTo>
                    <a:pt x="9166" y="62"/>
                  </a:lnTo>
                  <a:lnTo>
                    <a:pt x="8619" y="21"/>
                  </a:lnTo>
                  <a:lnTo>
                    <a:pt x="7361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34;p33">
              <a:extLst>
                <a:ext uri="{FF2B5EF4-FFF2-40B4-BE49-F238E27FC236}">
                  <a16:creationId xmlns:a16="http://schemas.microsoft.com/office/drawing/2014/main" id="{5FACFF07-E5F7-DBA0-7FA4-A3D5BC002880}"/>
                </a:ext>
              </a:extLst>
            </p:cNvPr>
            <p:cNvSpPr/>
            <p:nvPr/>
          </p:nvSpPr>
          <p:spPr>
            <a:xfrm>
              <a:off x="5495500" y="2078356"/>
              <a:ext cx="102697" cy="82721"/>
            </a:xfrm>
            <a:custGeom>
              <a:avLst/>
              <a:gdLst/>
              <a:ahLst/>
              <a:cxnLst/>
              <a:rect l="l" t="t" r="r" b="b"/>
              <a:pathLst>
                <a:path w="6673" h="5375" extrusionOk="0">
                  <a:moveTo>
                    <a:pt x="1" y="1"/>
                  </a:moveTo>
                  <a:lnTo>
                    <a:pt x="1" y="528"/>
                  </a:lnTo>
                  <a:lnTo>
                    <a:pt x="5679" y="5374"/>
                  </a:lnTo>
                  <a:lnTo>
                    <a:pt x="6672" y="47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1635;p33">
              <a:extLst>
                <a:ext uri="{FF2B5EF4-FFF2-40B4-BE49-F238E27FC236}">
                  <a16:creationId xmlns:a16="http://schemas.microsoft.com/office/drawing/2014/main" id="{B10C43CB-C777-F773-47D1-851D115D775A}"/>
                </a:ext>
              </a:extLst>
            </p:cNvPr>
            <p:cNvSpPr/>
            <p:nvPr/>
          </p:nvSpPr>
          <p:spPr>
            <a:xfrm>
              <a:off x="5495500" y="2078356"/>
              <a:ext cx="102697" cy="82721"/>
            </a:xfrm>
            <a:custGeom>
              <a:avLst/>
              <a:gdLst/>
              <a:ahLst/>
              <a:cxnLst/>
              <a:rect l="l" t="t" r="r" b="b"/>
              <a:pathLst>
                <a:path w="6673" h="5375" fill="none" extrusionOk="0">
                  <a:moveTo>
                    <a:pt x="6672" y="4786"/>
                  </a:moveTo>
                  <a:lnTo>
                    <a:pt x="1" y="1"/>
                  </a:lnTo>
                  <a:lnTo>
                    <a:pt x="1" y="528"/>
                  </a:lnTo>
                  <a:lnTo>
                    <a:pt x="5679" y="5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1636;p33">
              <a:extLst>
                <a:ext uri="{FF2B5EF4-FFF2-40B4-BE49-F238E27FC236}">
                  <a16:creationId xmlns:a16="http://schemas.microsoft.com/office/drawing/2014/main" id="{AA3DD419-53B3-C4A8-FC17-26DA0616E5D2}"/>
                </a:ext>
              </a:extLst>
            </p:cNvPr>
            <p:cNvSpPr/>
            <p:nvPr/>
          </p:nvSpPr>
          <p:spPr>
            <a:xfrm>
              <a:off x="5434340" y="2120171"/>
              <a:ext cx="128583" cy="81782"/>
            </a:xfrm>
            <a:custGeom>
              <a:avLst/>
              <a:gdLst/>
              <a:ahLst/>
              <a:cxnLst/>
              <a:rect l="l" t="t" r="r" b="b"/>
              <a:pathLst>
                <a:path w="8355" h="5314" extrusionOk="0">
                  <a:moveTo>
                    <a:pt x="466" y="1"/>
                  </a:moveTo>
                  <a:lnTo>
                    <a:pt x="0" y="569"/>
                  </a:lnTo>
                  <a:lnTo>
                    <a:pt x="7848" y="5314"/>
                  </a:lnTo>
                  <a:lnTo>
                    <a:pt x="8355" y="4625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1637;p33">
              <a:extLst>
                <a:ext uri="{FF2B5EF4-FFF2-40B4-BE49-F238E27FC236}">
                  <a16:creationId xmlns:a16="http://schemas.microsoft.com/office/drawing/2014/main" id="{CC053893-B13A-6720-27DC-85A72BA74554}"/>
                </a:ext>
              </a:extLst>
            </p:cNvPr>
            <p:cNvSpPr/>
            <p:nvPr/>
          </p:nvSpPr>
          <p:spPr>
            <a:xfrm>
              <a:off x="5434340" y="2120171"/>
              <a:ext cx="128583" cy="81782"/>
            </a:xfrm>
            <a:custGeom>
              <a:avLst/>
              <a:gdLst/>
              <a:ahLst/>
              <a:cxnLst/>
              <a:rect l="l" t="t" r="r" b="b"/>
              <a:pathLst>
                <a:path w="8355" h="5314" fill="none" extrusionOk="0">
                  <a:moveTo>
                    <a:pt x="7848" y="5314"/>
                  </a:moveTo>
                  <a:lnTo>
                    <a:pt x="0" y="569"/>
                  </a:lnTo>
                  <a:lnTo>
                    <a:pt x="466" y="1"/>
                  </a:lnTo>
                  <a:lnTo>
                    <a:pt x="8355" y="46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1638;p33">
              <a:extLst>
                <a:ext uri="{FF2B5EF4-FFF2-40B4-BE49-F238E27FC236}">
                  <a16:creationId xmlns:a16="http://schemas.microsoft.com/office/drawing/2014/main" id="{A44F1F86-30CA-A56F-471C-E81D4FB8244C}"/>
                </a:ext>
              </a:extLst>
            </p:cNvPr>
            <p:cNvSpPr/>
            <p:nvPr/>
          </p:nvSpPr>
          <p:spPr>
            <a:xfrm>
              <a:off x="5257693" y="2351744"/>
              <a:ext cx="517458" cy="688502"/>
            </a:xfrm>
            <a:custGeom>
              <a:avLst/>
              <a:gdLst/>
              <a:ahLst/>
              <a:cxnLst/>
              <a:rect l="l" t="t" r="r" b="b"/>
              <a:pathLst>
                <a:path w="33623" h="44737" extrusionOk="0">
                  <a:moveTo>
                    <a:pt x="4421" y="1"/>
                  </a:moveTo>
                  <a:lnTo>
                    <a:pt x="4157" y="21"/>
                  </a:lnTo>
                  <a:lnTo>
                    <a:pt x="3914" y="41"/>
                  </a:lnTo>
                  <a:lnTo>
                    <a:pt x="3650" y="82"/>
                  </a:lnTo>
                  <a:lnTo>
                    <a:pt x="3143" y="204"/>
                  </a:lnTo>
                  <a:lnTo>
                    <a:pt x="2697" y="366"/>
                  </a:lnTo>
                  <a:lnTo>
                    <a:pt x="2271" y="548"/>
                  </a:lnTo>
                  <a:lnTo>
                    <a:pt x="2089" y="650"/>
                  </a:lnTo>
                  <a:lnTo>
                    <a:pt x="1906" y="771"/>
                  </a:lnTo>
                  <a:lnTo>
                    <a:pt x="1562" y="1035"/>
                  </a:lnTo>
                  <a:lnTo>
                    <a:pt x="1257" y="1319"/>
                  </a:lnTo>
                  <a:lnTo>
                    <a:pt x="994" y="1623"/>
                  </a:lnTo>
                  <a:lnTo>
                    <a:pt x="771" y="1968"/>
                  </a:lnTo>
                  <a:lnTo>
                    <a:pt x="568" y="2333"/>
                  </a:lnTo>
                  <a:lnTo>
                    <a:pt x="406" y="2738"/>
                  </a:lnTo>
                  <a:lnTo>
                    <a:pt x="264" y="3144"/>
                  </a:lnTo>
                  <a:lnTo>
                    <a:pt x="162" y="3590"/>
                  </a:lnTo>
                  <a:lnTo>
                    <a:pt x="81" y="4036"/>
                  </a:lnTo>
                  <a:lnTo>
                    <a:pt x="41" y="4523"/>
                  </a:lnTo>
                  <a:lnTo>
                    <a:pt x="0" y="5010"/>
                  </a:lnTo>
                  <a:lnTo>
                    <a:pt x="0" y="5537"/>
                  </a:lnTo>
                  <a:lnTo>
                    <a:pt x="20" y="6064"/>
                  </a:lnTo>
                  <a:lnTo>
                    <a:pt x="61" y="6591"/>
                  </a:lnTo>
                  <a:lnTo>
                    <a:pt x="122" y="7139"/>
                  </a:lnTo>
                  <a:lnTo>
                    <a:pt x="183" y="7707"/>
                  </a:lnTo>
                  <a:lnTo>
                    <a:pt x="284" y="8275"/>
                  </a:lnTo>
                  <a:lnTo>
                    <a:pt x="385" y="8842"/>
                  </a:lnTo>
                  <a:lnTo>
                    <a:pt x="629" y="10019"/>
                  </a:lnTo>
                  <a:lnTo>
                    <a:pt x="933" y="11195"/>
                  </a:lnTo>
                  <a:lnTo>
                    <a:pt x="1257" y="12371"/>
                  </a:lnTo>
                  <a:lnTo>
                    <a:pt x="1582" y="13527"/>
                  </a:lnTo>
                  <a:lnTo>
                    <a:pt x="1947" y="14662"/>
                  </a:lnTo>
                  <a:lnTo>
                    <a:pt x="2271" y="15656"/>
                  </a:lnTo>
                  <a:lnTo>
                    <a:pt x="2616" y="16650"/>
                  </a:lnTo>
                  <a:lnTo>
                    <a:pt x="2981" y="17603"/>
                  </a:lnTo>
                  <a:lnTo>
                    <a:pt x="3366" y="18536"/>
                  </a:lnTo>
                  <a:lnTo>
                    <a:pt x="3772" y="19469"/>
                  </a:lnTo>
                  <a:lnTo>
                    <a:pt x="4198" y="20361"/>
                  </a:lnTo>
                  <a:lnTo>
                    <a:pt x="4644" y="21253"/>
                  </a:lnTo>
                  <a:lnTo>
                    <a:pt x="5090" y="22125"/>
                  </a:lnTo>
                  <a:lnTo>
                    <a:pt x="5557" y="22977"/>
                  </a:lnTo>
                  <a:lnTo>
                    <a:pt x="6043" y="23808"/>
                  </a:lnTo>
                  <a:lnTo>
                    <a:pt x="6550" y="24619"/>
                  </a:lnTo>
                  <a:lnTo>
                    <a:pt x="7057" y="25410"/>
                  </a:lnTo>
                  <a:lnTo>
                    <a:pt x="7584" y="26201"/>
                  </a:lnTo>
                  <a:lnTo>
                    <a:pt x="8112" y="26951"/>
                  </a:lnTo>
                  <a:lnTo>
                    <a:pt x="8659" y="27702"/>
                  </a:lnTo>
                  <a:lnTo>
                    <a:pt x="9227" y="28432"/>
                  </a:lnTo>
                  <a:lnTo>
                    <a:pt x="9775" y="29142"/>
                  </a:lnTo>
                  <a:lnTo>
                    <a:pt x="10363" y="29831"/>
                  </a:lnTo>
                  <a:lnTo>
                    <a:pt x="10930" y="30500"/>
                  </a:lnTo>
                  <a:lnTo>
                    <a:pt x="11519" y="31149"/>
                  </a:lnTo>
                  <a:lnTo>
                    <a:pt x="12107" y="31798"/>
                  </a:lnTo>
                  <a:lnTo>
                    <a:pt x="12695" y="32427"/>
                  </a:lnTo>
                  <a:lnTo>
                    <a:pt x="13283" y="33035"/>
                  </a:lnTo>
                  <a:lnTo>
                    <a:pt x="13891" y="33623"/>
                  </a:lnTo>
                  <a:lnTo>
                    <a:pt x="14500" y="34191"/>
                  </a:lnTo>
                  <a:lnTo>
                    <a:pt x="15088" y="34759"/>
                  </a:lnTo>
                  <a:lnTo>
                    <a:pt x="16304" y="35813"/>
                  </a:lnTo>
                  <a:lnTo>
                    <a:pt x="17501" y="36807"/>
                  </a:lnTo>
                  <a:lnTo>
                    <a:pt x="18677" y="37760"/>
                  </a:lnTo>
                  <a:lnTo>
                    <a:pt x="19833" y="38632"/>
                  </a:lnTo>
                  <a:lnTo>
                    <a:pt x="20989" y="39443"/>
                  </a:lnTo>
                  <a:lnTo>
                    <a:pt x="22084" y="40194"/>
                  </a:lnTo>
                  <a:lnTo>
                    <a:pt x="23159" y="40883"/>
                  </a:lnTo>
                  <a:lnTo>
                    <a:pt x="24173" y="41512"/>
                  </a:lnTo>
                  <a:lnTo>
                    <a:pt x="25126" y="42080"/>
                  </a:lnTo>
                  <a:lnTo>
                    <a:pt x="26038" y="42607"/>
                  </a:lnTo>
                  <a:lnTo>
                    <a:pt x="26870" y="43053"/>
                  </a:lnTo>
                  <a:lnTo>
                    <a:pt x="27640" y="43458"/>
                  </a:lnTo>
                  <a:lnTo>
                    <a:pt x="28330" y="43803"/>
                  </a:lnTo>
                  <a:lnTo>
                    <a:pt x="29425" y="44310"/>
                  </a:lnTo>
                  <a:lnTo>
                    <a:pt x="30135" y="44635"/>
                  </a:lnTo>
                  <a:lnTo>
                    <a:pt x="30378" y="44736"/>
                  </a:lnTo>
                  <a:lnTo>
                    <a:pt x="30621" y="44270"/>
                  </a:lnTo>
                  <a:lnTo>
                    <a:pt x="31331" y="42992"/>
                  </a:lnTo>
                  <a:lnTo>
                    <a:pt x="31797" y="42080"/>
                  </a:lnTo>
                  <a:lnTo>
                    <a:pt x="32365" y="40984"/>
                  </a:lnTo>
                  <a:lnTo>
                    <a:pt x="32974" y="39747"/>
                  </a:lnTo>
                  <a:lnTo>
                    <a:pt x="33623" y="38348"/>
                  </a:lnTo>
                  <a:lnTo>
                    <a:pt x="32751" y="37922"/>
                  </a:lnTo>
                  <a:lnTo>
                    <a:pt x="31879" y="37456"/>
                  </a:lnTo>
                  <a:lnTo>
                    <a:pt x="31047" y="36969"/>
                  </a:lnTo>
                  <a:lnTo>
                    <a:pt x="30236" y="36483"/>
                  </a:lnTo>
                  <a:lnTo>
                    <a:pt x="29445" y="35976"/>
                  </a:lnTo>
                  <a:lnTo>
                    <a:pt x="28675" y="35448"/>
                  </a:lnTo>
                  <a:lnTo>
                    <a:pt x="27924" y="34921"/>
                  </a:lnTo>
                  <a:lnTo>
                    <a:pt x="27214" y="34374"/>
                  </a:lnTo>
                  <a:lnTo>
                    <a:pt x="26505" y="33806"/>
                  </a:lnTo>
                  <a:lnTo>
                    <a:pt x="25815" y="33238"/>
                  </a:lnTo>
                  <a:lnTo>
                    <a:pt x="25166" y="32650"/>
                  </a:lnTo>
                  <a:lnTo>
                    <a:pt x="24517" y="32062"/>
                  </a:lnTo>
                  <a:lnTo>
                    <a:pt x="23909" y="31453"/>
                  </a:lnTo>
                  <a:lnTo>
                    <a:pt x="23301" y="30845"/>
                  </a:lnTo>
                  <a:lnTo>
                    <a:pt x="22733" y="30216"/>
                  </a:lnTo>
                  <a:lnTo>
                    <a:pt x="22165" y="29608"/>
                  </a:lnTo>
                  <a:lnTo>
                    <a:pt x="21638" y="28979"/>
                  </a:lnTo>
                  <a:lnTo>
                    <a:pt x="21110" y="28330"/>
                  </a:lnTo>
                  <a:lnTo>
                    <a:pt x="20604" y="27702"/>
                  </a:lnTo>
                  <a:lnTo>
                    <a:pt x="20117" y="27053"/>
                  </a:lnTo>
                  <a:lnTo>
                    <a:pt x="19650" y="26404"/>
                  </a:lnTo>
                  <a:lnTo>
                    <a:pt x="19204" y="25755"/>
                  </a:lnTo>
                  <a:lnTo>
                    <a:pt x="18778" y="25106"/>
                  </a:lnTo>
                  <a:lnTo>
                    <a:pt x="18353" y="24457"/>
                  </a:lnTo>
                  <a:lnTo>
                    <a:pt x="17947" y="23808"/>
                  </a:lnTo>
                  <a:lnTo>
                    <a:pt x="17562" y="23159"/>
                  </a:lnTo>
                  <a:lnTo>
                    <a:pt x="17197" y="22531"/>
                  </a:lnTo>
                  <a:lnTo>
                    <a:pt x="16852" y="21882"/>
                  </a:lnTo>
                  <a:lnTo>
                    <a:pt x="16203" y="20604"/>
                  </a:lnTo>
                  <a:lnTo>
                    <a:pt x="15595" y="19347"/>
                  </a:lnTo>
                  <a:lnTo>
                    <a:pt x="15047" y="18130"/>
                  </a:lnTo>
                  <a:lnTo>
                    <a:pt x="14560" y="16934"/>
                  </a:lnTo>
                  <a:lnTo>
                    <a:pt x="14135" y="15798"/>
                  </a:lnTo>
                  <a:lnTo>
                    <a:pt x="13729" y="14683"/>
                  </a:lnTo>
                  <a:lnTo>
                    <a:pt x="13384" y="13628"/>
                  </a:lnTo>
                  <a:lnTo>
                    <a:pt x="13100" y="12635"/>
                  </a:lnTo>
                  <a:lnTo>
                    <a:pt x="12837" y="11702"/>
                  </a:lnTo>
                  <a:lnTo>
                    <a:pt x="12614" y="10850"/>
                  </a:lnTo>
                  <a:lnTo>
                    <a:pt x="12431" y="10059"/>
                  </a:lnTo>
                  <a:lnTo>
                    <a:pt x="12269" y="9370"/>
                  </a:lnTo>
                  <a:lnTo>
                    <a:pt x="12046" y="8254"/>
                  </a:lnTo>
                  <a:lnTo>
                    <a:pt x="11944" y="7545"/>
                  </a:lnTo>
                  <a:lnTo>
                    <a:pt x="11904" y="7301"/>
                  </a:lnTo>
                  <a:lnTo>
                    <a:pt x="11782" y="6936"/>
                  </a:lnTo>
                  <a:lnTo>
                    <a:pt x="11620" y="6531"/>
                  </a:lnTo>
                  <a:lnTo>
                    <a:pt x="11397" y="6024"/>
                  </a:lnTo>
                  <a:lnTo>
                    <a:pt x="11113" y="5415"/>
                  </a:lnTo>
                  <a:lnTo>
                    <a:pt x="10768" y="4746"/>
                  </a:lnTo>
                  <a:lnTo>
                    <a:pt x="10342" y="4036"/>
                  </a:lnTo>
                  <a:lnTo>
                    <a:pt x="10119" y="3671"/>
                  </a:lnTo>
                  <a:lnTo>
                    <a:pt x="9856" y="3306"/>
                  </a:lnTo>
                  <a:lnTo>
                    <a:pt x="9592" y="2941"/>
                  </a:lnTo>
                  <a:lnTo>
                    <a:pt x="9328" y="2597"/>
                  </a:lnTo>
                  <a:lnTo>
                    <a:pt x="9024" y="2252"/>
                  </a:lnTo>
                  <a:lnTo>
                    <a:pt x="8700" y="1907"/>
                  </a:lnTo>
                  <a:lnTo>
                    <a:pt x="8375" y="1603"/>
                  </a:lnTo>
                  <a:lnTo>
                    <a:pt x="8031" y="1299"/>
                  </a:lnTo>
                  <a:lnTo>
                    <a:pt x="7666" y="1015"/>
                  </a:lnTo>
                  <a:lnTo>
                    <a:pt x="7280" y="771"/>
                  </a:lnTo>
                  <a:lnTo>
                    <a:pt x="6895" y="548"/>
                  </a:lnTo>
                  <a:lnTo>
                    <a:pt x="6489" y="366"/>
                  </a:lnTo>
                  <a:lnTo>
                    <a:pt x="6043" y="224"/>
                  </a:lnTo>
                  <a:lnTo>
                    <a:pt x="5597" y="102"/>
                  </a:lnTo>
                  <a:lnTo>
                    <a:pt x="5131" y="21"/>
                  </a:lnTo>
                  <a:lnTo>
                    <a:pt x="4664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1639;p33">
              <a:extLst>
                <a:ext uri="{FF2B5EF4-FFF2-40B4-BE49-F238E27FC236}">
                  <a16:creationId xmlns:a16="http://schemas.microsoft.com/office/drawing/2014/main" id="{EE933366-8500-ACDD-FDFA-098519BECEBE}"/>
                </a:ext>
              </a:extLst>
            </p:cNvPr>
            <p:cNvSpPr/>
            <p:nvPr/>
          </p:nvSpPr>
          <p:spPr>
            <a:xfrm>
              <a:off x="5117552" y="2956895"/>
              <a:ext cx="334271" cy="647611"/>
            </a:xfrm>
            <a:custGeom>
              <a:avLst/>
              <a:gdLst/>
              <a:ahLst/>
              <a:cxnLst/>
              <a:rect l="l" t="t" r="r" b="b"/>
              <a:pathLst>
                <a:path w="21720" h="42080" extrusionOk="0">
                  <a:moveTo>
                    <a:pt x="1" y="1"/>
                  </a:moveTo>
                  <a:lnTo>
                    <a:pt x="143" y="6794"/>
                  </a:lnTo>
                  <a:lnTo>
                    <a:pt x="3509" y="6794"/>
                  </a:lnTo>
                  <a:lnTo>
                    <a:pt x="3671" y="6956"/>
                  </a:lnTo>
                  <a:lnTo>
                    <a:pt x="4138" y="7402"/>
                  </a:lnTo>
                  <a:lnTo>
                    <a:pt x="4868" y="8132"/>
                  </a:lnTo>
                  <a:lnTo>
                    <a:pt x="5821" y="9167"/>
                  </a:lnTo>
                  <a:lnTo>
                    <a:pt x="6369" y="9795"/>
                  </a:lnTo>
                  <a:lnTo>
                    <a:pt x="6977" y="10485"/>
                  </a:lnTo>
                  <a:lnTo>
                    <a:pt x="7606" y="11235"/>
                  </a:lnTo>
                  <a:lnTo>
                    <a:pt x="8275" y="12067"/>
                  </a:lnTo>
                  <a:lnTo>
                    <a:pt x="8964" y="12959"/>
                  </a:lnTo>
                  <a:lnTo>
                    <a:pt x="9674" y="13912"/>
                  </a:lnTo>
                  <a:lnTo>
                    <a:pt x="10424" y="14946"/>
                  </a:lnTo>
                  <a:lnTo>
                    <a:pt x="11175" y="16041"/>
                  </a:lnTo>
                  <a:lnTo>
                    <a:pt x="11945" y="17197"/>
                  </a:lnTo>
                  <a:lnTo>
                    <a:pt x="12716" y="18434"/>
                  </a:lnTo>
                  <a:lnTo>
                    <a:pt x="13507" y="19732"/>
                  </a:lnTo>
                  <a:lnTo>
                    <a:pt x="14277" y="21070"/>
                  </a:lnTo>
                  <a:lnTo>
                    <a:pt x="15048" y="22490"/>
                  </a:lnTo>
                  <a:lnTo>
                    <a:pt x="15798" y="23970"/>
                  </a:lnTo>
                  <a:lnTo>
                    <a:pt x="16549" y="25511"/>
                  </a:lnTo>
                  <a:lnTo>
                    <a:pt x="17258" y="27113"/>
                  </a:lnTo>
                  <a:lnTo>
                    <a:pt x="17603" y="27945"/>
                  </a:lnTo>
                  <a:lnTo>
                    <a:pt x="17948" y="28797"/>
                  </a:lnTo>
                  <a:lnTo>
                    <a:pt x="18292" y="29648"/>
                  </a:lnTo>
                  <a:lnTo>
                    <a:pt x="18617" y="30520"/>
                  </a:lnTo>
                  <a:lnTo>
                    <a:pt x="18941" y="31392"/>
                  </a:lnTo>
                  <a:lnTo>
                    <a:pt x="19246" y="32305"/>
                  </a:lnTo>
                  <a:lnTo>
                    <a:pt x="19550" y="33217"/>
                  </a:lnTo>
                  <a:lnTo>
                    <a:pt x="19834" y="34130"/>
                  </a:lnTo>
                  <a:lnTo>
                    <a:pt x="20118" y="35083"/>
                  </a:lnTo>
                  <a:lnTo>
                    <a:pt x="20381" y="36036"/>
                  </a:lnTo>
                  <a:lnTo>
                    <a:pt x="20645" y="37010"/>
                  </a:lnTo>
                  <a:lnTo>
                    <a:pt x="20888" y="38003"/>
                  </a:lnTo>
                  <a:lnTo>
                    <a:pt x="21132" y="38997"/>
                  </a:lnTo>
                  <a:lnTo>
                    <a:pt x="21334" y="40011"/>
                  </a:lnTo>
                  <a:lnTo>
                    <a:pt x="21537" y="41045"/>
                  </a:lnTo>
                  <a:lnTo>
                    <a:pt x="21720" y="42079"/>
                  </a:lnTo>
                  <a:lnTo>
                    <a:pt x="21639" y="41471"/>
                  </a:lnTo>
                  <a:lnTo>
                    <a:pt x="21456" y="40214"/>
                  </a:lnTo>
                  <a:lnTo>
                    <a:pt x="21152" y="38409"/>
                  </a:lnTo>
                  <a:lnTo>
                    <a:pt x="20726" y="36117"/>
                  </a:lnTo>
                  <a:lnTo>
                    <a:pt x="20462" y="34819"/>
                  </a:lnTo>
                  <a:lnTo>
                    <a:pt x="20178" y="33440"/>
                  </a:lnTo>
                  <a:lnTo>
                    <a:pt x="19854" y="31980"/>
                  </a:lnTo>
                  <a:lnTo>
                    <a:pt x="19509" y="30439"/>
                  </a:lnTo>
                  <a:lnTo>
                    <a:pt x="19124" y="28837"/>
                  </a:lnTo>
                  <a:lnTo>
                    <a:pt x="18698" y="27195"/>
                  </a:lnTo>
                  <a:lnTo>
                    <a:pt x="18252" y="25511"/>
                  </a:lnTo>
                  <a:lnTo>
                    <a:pt x="17745" y="23808"/>
                  </a:lnTo>
                  <a:lnTo>
                    <a:pt x="17218" y="22064"/>
                  </a:lnTo>
                  <a:lnTo>
                    <a:pt x="16650" y="20320"/>
                  </a:lnTo>
                  <a:lnTo>
                    <a:pt x="16042" y="18576"/>
                  </a:lnTo>
                  <a:lnTo>
                    <a:pt x="15393" y="16832"/>
                  </a:lnTo>
                  <a:lnTo>
                    <a:pt x="14703" y="15129"/>
                  </a:lnTo>
                  <a:lnTo>
                    <a:pt x="14338" y="14277"/>
                  </a:lnTo>
                  <a:lnTo>
                    <a:pt x="13973" y="13425"/>
                  </a:lnTo>
                  <a:lnTo>
                    <a:pt x="13588" y="12594"/>
                  </a:lnTo>
                  <a:lnTo>
                    <a:pt x="13202" y="11783"/>
                  </a:lnTo>
                  <a:lnTo>
                    <a:pt x="12797" y="10971"/>
                  </a:lnTo>
                  <a:lnTo>
                    <a:pt x="12391" y="10181"/>
                  </a:lnTo>
                  <a:lnTo>
                    <a:pt x="11965" y="9390"/>
                  </a:lnTo>
                  <a:lnTo>
                    <a:pt x="11519" y="8619"/>
                  </a:lnTo>
                  <a:lnTo>
                    <a:pt x="11073" y="7889"/>
                  </a:lnTo>
                  <a:lnTo>
                    <a:pt x="10627" y="7159"/>
                  </a:lnTo>
                  <a:lnTo>
                    <a:pt x="10161" y="6449"/>
                  </a:lnTo>
                  <a:lnTo>
                    <a:pt x="9674" y="5760"/>
                  </a:lnTo>
                  <a:lnTo>
                    <a:pt x="9187" y="5091"/>
                  </a:lnTo>
                  <a:lnTo>
                    <a:pt x="8680" y="4442"/>
                  </a:lnTo>
                  <a:lnTo>
                    <a:pt x="8173" y="3813"/>
                  </a:lnTo>
                  <a:lnTo>
                    <a:pt x="7646" y="3225"/>
                  </a:lnTo>
                  <a:lnTo>
                    <a:pt x="7099" y="2657"/>
                  </a:lnTo>
                  <a:lnTo>
                    <a:pt x="6551" y="2110"/>
                  </a:lnTo>
                  <a:lnTo>
                    <a:pt x="5983" y="1603"/>
                  </a:lnTo>
                  <a:lnTo>
                    <a:pt x="5415" y="1136"/>
                  </a:lnTo>
                  <a:lnTo>
                    <a:pt x="4827" y="690"/>
                  </a:lnTo>
                  <a:lnTo>
                    <a:pt x="4239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1640;p33">
              <a:extLst>
                <a:ext uri="{FF2B5EF4-FFF2-40B4-BE49-F238E27FC236}">
                  <a16:creationId xmlns:a16="http://schemas.microsoft.com/office/drawing/2014/main" id="{11A4DDAE-E918-479C-6BB2-B0DFA6B7C85F}"/>
                </a:ext>
              </a:extLst>
            </p:cNvPr>
            <p:cNvSpPr/>
            <p:nvPr/>
          </p:nvSpPr>
          <p:spPr>
            <a:xfrm>
              <a:off x="5253630" y="2475957"/>
              <a:ext cx="117672" cy="325529"/>
            </a:xfrm>
            <a:custGeom>
              <a:avLst/>
              <a:gdLst/>
              <a:ahLst/>
              <a:cxnLst/>
              <a:rect l="l" t="t" r="r" b="b"/>
              <a:pathLst>
                <a:path w="7646" h="21152" extrusionOk="0">
                  <a:moveTo>
                    <a:pt x="508" y="1"/>
                  </a:moveTo>
                  <a:lnTo>
                    <a:pt x="406" y="528"/>
                  </a:lnTo>
                  <a:lnTo>
                    <a:pt x="305" y="1035"/>
                  </a:lnTo>
                  <a:lnTo>
                    <a:pt x="224" y="1562"/>
                  </a:lnTo>
                  <a:lnTo>
                    <a:pt x="142" y="2069"/>
                  </a:lnTo>
                  <a:lnTo>
                    <a:pt x="82" y="2576"/>
                  </a:lnTo>
                  <a:lnTo>
                    <a:pt x="41" y="3083"/>
                  </a:lnTo>
                  <a:lnTo>
                    <a:pt x="21" y="3590"/>
                  </a:lnTo>
                  <a:lnTo>
                    <a:pt x="1" y="4097"/>
                  </a:lnTo>
                  <a:lnTo>
                    <a:pt x="1" y="5091"/>
                  </a:lnTo>
                  <a:lnTo>
                    <a:pt x="61" y="6085"/>
                  </a:lnTo>
                  <a:lnTo>
                    <a:pt x="163" y="7038"/>
                  </a:lnTo>
                  <a:lnTo>
                    <a:pt x="284" y="7991"/>
                  </a:lnTo>
                  <a:lnTo>
                    <a:pt x="467" y="8924"/>
                  </a:lnTo>
                  <a:lnTo>
                    <a:pt x="670" y="9816"/>
                  </a:lnTo>
                  <a:lnTo>
                    <a:pt x="893" y="10708"/>
                  </a:lnTo>
                  <a:lnTo>
                    <a:pt x="1156" y="11560"/>
                  </a:lnTo>
                  <a:lnTo>
                    <a:pt x="1420" y="12412"/>
                  </a:lnTo>
                  <a:lnTo>
                    <a:pt x="1724" y="13202"/>
                  </a:lnTo>
                  <a:lnTo>
                    <a:pt x="2028" y="13993"/>
                  </a:lnTo>
                  <a:lnTo>
                    <a:pt x="2353" y="14744"/>
                  </a:lnTo>
                  <a:lnTo>
                    <a:pt x="2677" y="15453"/>
                  </a:lnTo>
                  <a:lnTo>
                    <a:pt x="3022" y="16123"/>
                  </a:lnTo>
                  <a:lnTo>
                    <a:pt x="3347" y="16771"/>
                  </a:lnTo>
                  <a:lnTo>
                    <a:pt x="3671" y="17380"/>
                  </a:lnTo>
                  <a:lnTo>
                    <a:pt x="3995" y="17948"/>
                  </a:lnTo>
                  <a:lnTo>
                    <a:pt x="4320" y="18475"/>
                  </a:lnTo>
                  <a:lnTo>
                    <a:pt x="4908" y="19408"/>
                  </a:lnTo>
                  <a:lnTo>
                    <a:pt x="5415" y="20138"/>
                  </a:lnTo>
                  <a:lnTo>
                    <a:pt x="5800" y="20685"/>
                  </a:lnTo>
                  <a:lnTo>
                    <a:pt x="6145" y="21152"/>
                  </a:lnTo>
                  <a:lnTo>
                    <a:pt x="7646" y="17887"/>
                  </a:lnTo>
                  <a:lnTo>
                    <a:pt x="7362" y="17562"/>
                  </a:lnTo>
                  <a:lnTo>
                    <a:pt x="7058" y="17157"/>
                  </a:lnTo>
                  <a:lnTo>
                    <a:pt x="6632" y="16609"/>
                  </a:lnTo>
                  <a:lnTo>
                    <a:pt x="6145" y="15920"/>
                  </a:lnTo>
                  <a:lnTo>
                    <a:pt x="5598" y="15068"/>
                  </a:lnTo>
                  <a:lnTo>
                    <a:pt x="5009" y="14095"/>
                  </a:lnTo>
                  <a:lnTo>
                    <a:pt x="4685" y="13567"/>
                  </a:lnTo>
                  <a:lnTo>
                    <a:pt x="4381" y="13000"/>
                  </a:lnTo>
                  <a:lnTo>
                    <a:pt x="4056" y="12391"/>
                  </a:lnTo>
                  <a:lnTo>
                    <a:pt x="3752" y="11763"/>
                  </a:lnTo>
                  <a:lnTo>
                    <a:pt x="3428" y="11093"/>
                  </a:lnTo>
                  <a:lnTo>
                    <a:pt x="3123" y="10404"/>
                  </a:lnTo>
                  <a:lnTo>
                    <a:pt x="2819" y="9674"/>
                  </a:lnTo>
                  <a:lnTo>
                    <a:pt x="2515" y="8924"/>
                  </a:lnTo>
                  <a:lnTo>
                    <a:pt x="2231" y="8153"/>
                  </a:lnTo>
                  <a:lnTo>
                    <a:pt x="1968" y="7342"/>
                  </a:lnTo>
                  <a:lnTo>
                    <a:pt x="1704" y="6510"/>
                  </a:lnTo>
                  <a:lnTo>
                    <a:pt x="1461" y="5659"/>
                  </a:lnTo>
                  <a:lnTo>
                    <a:pt x="1258" y="4766"/>
                  </a:lnTo>
                  <a:lnTo>
                    <a:pt x="1055" y="3874"/>
                  </a:lnTo>
                  <a:lnTo>
                    <a:pt x="873" y="2941"/>
                  </a:lnTo>
                  <a:lnTo>
                    <a:pt x="731" y="1988"/>
                  </a:lnTo>
                  <a:lnTo>
                    <a:pt x="609" y="995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E4E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1641;p33">
              <a:extLst>
                <a:ext uri="{FF2B5EF4-FFF2-40B4-BE49-F238E27FC236}">
                  <a16:creationId xmlns:a16="http://schemas.microsoft.com/office/drawing/2014/main" id="{E3135E3D-1085-7C92-4A8F-00FA68DD87F8}"/>
                </a:ext>
              </a:extLst>
            </p:cNvPr>
            <p:cNvSpPr/>
            <p:nvPr/>
          </p:nvSpPr>
          <p:spPr>
            <a:xfrm>
              <a:off x="5451807" y="3880372"/>
              <a:ext cx="268725" cy="169167"/>
            </a:xfrm>
            <a:custGeom>
              <a:avLst/>
              <a:gdLst/>
              <a:ahLst/>
              <a:cxnLst/>
              <a:rect l="l" t="t" r="r" b="b"/>
              <a:pathLst>
                <a:path w="17461" h="10992" extrusionOk="0">
                  <a:moveTo>
                    <a:pt x="609" y="1"/>
                  </a:moveTo>
                  <a:lnTo>
                    <a:pt x="1" y="10749"/>
                  </a:lnTo>
                  <a:lnTo>
                    <a:pt x="2394" y="10789"/>
                  </a:lnTo>
                  <a:lnTo>
                    <a:pt x="7686" y="10911"/>
                  </a:lnTo>
                  <a:lnTo>
                    <a:pt x="10586" y="10951"/>
                  </a:lnTo>
                  <a:lnTo>
                    <a:pt x="13202" y="10992"/>
                  </a:lnTo>
                  <a:lnTo>
                    <a:pt x="15190" y="10992"/>
                  </a:lnTo>
                  <a:lnTo>
                    <a:pt x="15838" y="10972"/>
                  </a:lnTo>
                  <a:lnTo>
                    <a:pt x="16183" y="10951"/>
                  </a:lnTo>
                  <a:lnTo>
                    <a:pt x="16285" y="10911"/>
                  </a:lnTo>
                  <a:lnTo>
                    <a:pt x="16386" y="10891"/>
                  </a:lnTo>
                  <a:lnTo>
                    <a:pt x="16589" y="10769"/>
                  </a:lnTo>
                  <a:lnTo>
                    <a:pt x="16751" y="10607"/>
                  </a:lnTo>
                  <a:lnTo>
                    <a:pt x="16913" y="10424"/>
                  </a:lnTo>
                  <a:lnTo>
                    <a:pt x="17075" y="10201"/>
                  </a:lnTo>
                  <a:lnTo>
                    <a:pt x="17197" y="9937"/>
                  </a:lnTo>
                  <a:lnTo>
                    <a:pt x="17299" y="9674"/>
                  </a:lnTo>
                  <a:lnTo>
                    <a:pt x="17380" y="9390"/>
                  </a:lnTo>
                  <a:lnTo>
                    <a:pt x="17440" y="9106"/>
                  </a:lnTo>
                  <a:lnTo>
                    <a:pt x="17461" y="8822"/>
                  </a:lnTo>
                  <a:lnTo>
                    <a:pt x="17461" y="8538"/>
                  </a:lnTo>
                  <a:lnTo>
                    <a:pt x="17420" y="8275"/>
                  </a:lnTo>
                  <a:lnTo>
                    <a:pt x="17359" y="8031"/>
                  </a:lnTo>
                  <a:lnTo>
                    <a:pt x="17299" y="7910"/>
                  </a:lnTo>
                  <a:lnTo>
                    <a:pt x="17238" y="7808"/>
                  </a:lnTo>
                  <a:lnTo>
                    <a:pt x="17177" y="7707"/>
                  </a:lnTo>
                  <a:lnTo>
                    <a:pt x="17075" y="7605"/>
                  </a:lnTo>
                  <a:lnTo>
                    <a:pt x="16994" y="7524"/>
                  </a:lnTo>
                  <a:lnTo>
                    <a:pt x="16893" y="7463"/>
                  </a:lnTo>
                  <a:lnTo>
                    <a:pt x="16609" y="7321"/>
                  </a:lnTo>
                  <a:lnTo>
                    <a:pt x="16224" y="7139"/>
                  </a:lnTo>
                  <a:lnTo>
                    <a:pt x="15230" y="6733"/>
                  </a:lnTo>
                  <a:lnTo>
                    <a:pt x="14034" y="6267"/>
                  </a:lnTo>
                  <a:lnTo>
                    <a:pt x="12756" y="5780"/>
                  </a:lnTo>
                  <a:lnTo>
                    <a:pt x="10485" y="4989"/>
                  </a:lnTo>
                  <a:lnTo>
                    <a:pt x="9511" y="4645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230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">
          <a:extLst>
            <a:ext uri="{FF2B5EF4-FFF2-40B4-BE49-F238E27FC236}">
              <a16:creationId xmlns:a16="http://schemas.microsoft.com/office/drawing/2014/main" id="{5520C0C1-588C-B1B6-DBEE-B603DE395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0DBE88-ECDB-8703-F2B5-D47BAB423FFE}"/>
              </a:ext>
            </a:extLst>
          </p:cNvPr>
          <p:cNvSpPr/>
          <p:nvPr/>
        </p:nvSpPr>
        <p:spPr>
          <a:xfrm>
            <a:off x="9437914" y="1763486"/>
            <a:ext cx="4376059" cy="3722914"/>
          </a:xfrm>
          <a:prstGeom prst="roundRect">
            <a:avLst>
              <a:gd name="adj" fmla="val 1013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Google Shape;356;p19">
            <a:extLst>
              <a:ext uri="{FF2B5EF4-FFF2-40B4-BE49-F238E27FC236}">
                <a16:creationId xmlns:a16="http://schemas.microsoft.com/office/drawing/2014/main" id="{BD1989C6-0423-23DD-AF48-4A5AE196BDA2}"/>
              </a:ext>
            </a:extLst>
          </p:cNvPr>
          <p:cNvSpPr txBox="1">
            <a:spLocks/>
          </p:cNvSpPr>
          <p:nvPr/>
        </p:nvSpPr>
        <p:spPr>
          <a:xfrm>
            <a:off x="-82193" y="411475"/>
            <a:ext cx="14712593" cy="109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4000" dirty="0"/>
              <a:t>Strategic Impact Analysis &amp; Investment Priorities</a:t>
            </a:r>
          </a:p>
          <a:p>
            <a:pPr>
              <a:buClr>
                <a:srgbClr val="000000"/>
              </a:buClr>
            </a:pPr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03936-FE64-59F8-28DC-7281893AE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36083"/>
              </p:ext>
            </p:extLst>
          </p:nvPr>
        </p:nvGraphicFramePr>
        <p:xfrm>
          <a:off x="805544" y="1317173"/>
          <a:ext cx="7837713" cy="6373661"/>
        </p:xfrm>
        <a:graphic>
          <a:graphicData uri="http://schemas.openxmlformats.org/drawingml/2006/table">
            <a:tbl>
              <a:tblPr/>
              <a:tblGrid>
                <a:gridCol w="2527980">
                  <a:extLst>
                    <a:ext uri="{9D8B030D-6E8A-4147-A177-3AD203B41FA5}">
                      <a16:colId xmlns:a16="http://schemas.microsoft.com/office/drawing/2014/main" val="3054208485"/>
                    </a:ext>
                  </a:extLst>
                </a:gridCol>
                <a:gridCol w="1483602">
                  <a:extLst>
                    <a:ext uri="{9D8B030D-6E8A-4147-A177-3AD203B41FA5}">
                      <a16:colId xmlns:a16="http://schemas.microsoft.com/office/drawing/2014/main" val="3955900085"/>
                    </a:ext>
                  </a:extLst>
                </a:gridCol>
                <a:gridCol w="2127798">
                  <a:extLst>
                    <a:ext uri="{9D8B030D-6E8A-4147-A177-3AD203B41FA5}">
                      <a16:colId xmlns:a16="http://schemas.microsoft.com/office/drawing/2014/main" val="1970005717"/>
                    </a:ext>
                  </a:extLst>
                </a:gridCol>
                <a:gridCol w="1698333">
                  <a:extLst>
                    <a:ext uri="{9D8B030D-6E8A-4147-A177-3AD203B41FA5}">
                      <a16:colId xmlns:a16="http://schemas.microsoft.com/office/drawing/2014/main" val="4199046477"/>
                    </a:ext>
                  </a:extLst>
                </a:gridCol>
              </a:tblGrid>
              <a:tr h="9758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Scenario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>
                          <a:solidFill>
                            <a:schemeClr val="bg1"/>
                          </a:solidFill>
                        </a:rPr>
                        <a:t>LOS Improvement vs Baseline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Throughput Impact (pts/day)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Resource Risk Level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79579"/>
                  </a:ext>
                </a:extLst>
              </a:tr>
              <a:tr h="562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Current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Baseline (140.0 min)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Baseline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dirty="0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250211"/>
                  </a:ext>
                </a:extLst>
              </a:tr>
              <a:tr h="562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Volume +25%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-39.9 min (worse)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dirty="0"/>
                        <a:t>+25.5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dirty="0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242122"/>
                  </a:ext>
                </a:extLst>
              </a:tr>
              <a:tr h="496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+1 Fast Track Doctor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+2.6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+5.9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30788"/>
                  </a:ext>
                </a:extLst>
              </a:tr>
              <a:tr h="496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+1 Main ED Doctor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+1.8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+2.4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96411"/>
                  </a:ext>
                </a:extLst>
              </a:tr>
              <a:tr h="712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Comprehensive Enhancement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+9.9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+2.7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687673"/>
                  </a:ext>
                </a:extLst>
              </a:tr>
              <a:tr h="562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Volume +25% + Fast Track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-13.3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+62.4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dirty="0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533515"/>
                  </a:ext>
                </a:extLst>
              </a:tr>
              <a:tr h="562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Volume +25% + Main 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-4.4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+57.6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dirty="0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572409"/>
                  </a:ext>
                </a:extLst>
              </a:tr>
              <a:tr h="712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Volume +25% + Full Enhancement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+5.1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+69.0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dirty="0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704009"/>
                  </a:ext>
                </a:extLst>
              </a:tr>
              <a:tr h="496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Lab Bottleneck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-356.8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/>
                        <a:t>-221.0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dirty="0"/>
                        <a:t>CRITICAL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479049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74A2C5D1-F06B-2F2D-D40D-3C63E77C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2062727"/>
            <a:ext cx="40494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Protect laboratory capacity (prevents -356 min LOS disaster)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Operations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immediate capacity additions needed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Preparation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Fast Track expansion for &gt;25% volume scenarios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Growth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 enhancement provides best throughput (additional 69 patients/day) </a:t>
            </a:r>
          </a:p>
        </p:txBody>
      </p:sp>
      <p:grpSp>
        <p:nvGrpSpPr>
          <p:cNvPr id="4" name="Google Shape;1799;p35">
            <a:extLst>
              <a:ext uri="{FF2B5EF4-FFF2-40B4-BE49-F238E27FC236}">
                <a16:creationId xmlns:a16="http://schemas.microsoft.com/office/drawing/2014/main" id="{C6B48FFA-7833-0040-5444-7B00AAB79015}"/>
              </a:ext>
            </a:extLst>
          </p:cNvPr>
          <p:cNvGrpSpPr/>
          <p:nvPr/>
        </p:nvGrpSpPr>
        <p:grpSpPr>
          <a:xfrm>
            <a:off x="9586473" y="5182471"/>
            <a:ext cx="4139888" cy="2494145"/>
            <a:chOff x="2339375" y="1894975"/>
            <a:chExt cx="4465260" cy="2837101"/>
          </a:xfrm>
        </p:grpSpPr>
        <p:sp>
          <p:nvSpPr>
            <p:cNvPr id="6" name="Google Shape;1800;p35">
              <a:extLst>
                <a:ext uri="{FF2B5EF4-FFF2-40B4-BE49-F238E27FC236}">
                  <a16:creationId xmlns:a16="http://schemas.microsoft.com/office/drawing/2014/main" id="{68EBFFD2-EC9B-DC8C-3D9C-FFE3372D1C65}"/>
                </a:ext>
              </a:extLst>
            </p:cNvPr>
            <p:cNvSpPr/>
            <p:nvPr/>
          </p:nvSpPr>
          <p:spPr>
            <a:xfrm>
              <a:off x="2339375" y="4175156"/>
              <a:ext cx="4465260" cy="556920"/>
            </a:xfrm>
            <a:custGeom>
              <a:avLst/>
              <a:gdLst/>
              <a:ahLst/>
              <a:cxnLst/>
              <a:rect l="l" t="t" r="r" b="b"/>
              <a:pathLst>
                <a:path w="113195" h="14118" extrusionOk="0">
                  <a:moveTo>
                    <a:pt x="100669" y="1541"/>
                  </a:moveTo>
                  <a:lnTo>
                    <a:pt x="100224" y="4193"/>
                  </a:lnTo>
                  <a:lnTo>
                    <a:pt x="99779" y="4262"/>
                  </a:lnTo>
                  <a:lnTo>
                    <a:pt x="99744" y="4758"/>
                  </a:lnTo>
                  <a:lnTo>
                    <a:pt x="99830" y="4775"/>
                  </a:lnTo>
                  <a:lnTo>
                    <a:pt x="99899" y="4792"/>
                  </a:lnTo>
                  <a:lnTo>
                    <a:pt x="100035" y="4878"/>
                  </a:lnTo>
                  <a:lnTo>
                    <a:pt x="100172" y="4980"/>
                  </a:lnTo>
                  <a:lnTo>
                    <a:pt x="100275" y="5100"/>
                  </a:lnTo>
                  <a:lnTo>
                    <a:pt x="100549" y="5374"/>
                  </a:lnTo>
                  <a:lnTo>
                    <a:pt x="100857" y="5682"/>
                  </a:lnTo>
                  <a:lnTo>
                    <a:pt x="101011" y="5853"/>
                  </a:lnTo>
                  <a:lnTo>
                    <a:pt x="101131" y="6041"/>
                  </a:lnTo>
                  <a:lnTo>
                    <a:pt x="101250" y="6230"/>
                  </a:lnTo>
                  <a:lnTo>
                    <a:pt x="101353" y="6418"/>
                  </a:lnTo>
                  <a:lnTo>
                    <a:pt x="101473" y="6709"/>
                  </a:lnTo>
                  <a:lnTo>
                    <a:pt x="101575" y="7017"/>
                  </a:lnTo>
                  <a:lnTo>
                    <a:pt x="101729" y="7616"/>
                  </a:lnTo>
                  <a:lnTo>
                    <a:pt x="101815" y="7855"/>
                  </a:lnTo>
                  <a:lnTo>
                    <a:pt x="101918" y="8060"/>
                  </a:lnTo>
                  <a:lnTo>
                    <a:pt x="102037" y="8232"/>
                  </a:lnTo>
                  <a:lnTo>
                    <a:pt x="102191" y="8437"/>
                  </a:lnTo>
                  <a:lnTo>
                    <a:pt x="102345" y="8232"/>
                  </a:lnTo>
                  <a:lnTo>
                    <a:pt x="102465" y="8060"/>
                  </a:lnTo>
                  <a:lnTo>
                    <a:pt x="102568" y="7855"/>
                  </a:lnTo>
                  <a:lnTo>
                    <a:pt x="102653" y="7616"/>
                  </a:lnTo>
                  <a:lnTo>
                    <a:pt x="102807" y="7017"/>
                  </a:lnTo>
                  <a:lnTo>
                    <a:pt x="102910" y="6709"/>
                  </a:lnTo>
                  <a:lnTo>
                    <a:pt x="103030" y="6418"/>
                  </a:lnTo>
                  <a:lnTo>
                    <a:pt x="103133" y="6230"/>
                  </a:lnTo>
                  <a:lnTo>
                    <a:pt x="103252" y="6041"/>
                  </a:lnTo>
                  <a:lnTo>
                    <a:pt x="103372" y="5853"/>
                  </a:lnTo>
                  <a:lnTo>
                    <a:pt x="103526" y="5682"/>
                  </a:lnTo>
                  <a:lnTo>
                    <a:pt x="103834" y="5374"/>
                  </a:lnTo>
                  <a:lnTo>
                    <a:pt x="104108" y="5100"/>
                  </a:lnTo>
                  <a:lnTo>
                    <a:pt x="104211" y="4980"/>
                  </a:lnTo>
                  <a:lnTo>
                    <a:pt x="104348" y="4878"/>
                  </a:lnTo>
                  <a:lnTo>
                    <a:pt x="104484" y="4792"/>
                  </a:lnTo>
                  <a:lnTo>
                    <a:pt x="104553" y="4775"/>
                  </a:lnTo>
                  <a:lnTo>
                    <a:pt x="104638" y="4758"/>
                  </a:lnTo>
                  <a:lnTo>
                    <a:pt x="104604" y="4262"/>
                  </a:lnTo>
                  <a:lnTo>
                    <a:pt x="104159" y="4193"/>
                  </a:lnTo>
                  <a:lnTo>
                    <a:pt x="103783" y="1883"/>
                  </a:lnTo>
                  <a:lnTo>
                    <a:pt x="102260" y="1712"/>
                  </a:lnTo>
                  <a:lnTo>
                    <a:pt x="100669" y="1541"/>
                  </a:lnTo>
                  <a:close/>
                  <a:moveTo>
                    <a:pt x="39734" y="5682"/>
                  </a:moveTo>
                  <a:lnTo>
                    <a:pt x="39871" y="5716"/>
                  </a:lnTo>
                  <a:lnTo>
                    <a:pt x="39990" y="5785"/>
                  </a:lnTo>
                  <a:lnTo>
                    <a:pt x="40110" y="5853"/>
                  </a:lnTo>
                  <a:lnTo>
                    <a:pt x="40213" y="5939"/>
                  </a:lnTo>
                  <a:lnTo>
                    <a:pt x="40316" y="6041"/>
                  </a:lnTo>
                  <a:lnTo>
                    <a:pt x="40401" y="6144"/>
                  </a:lnTo>
                  <a:lnTo>
                    <a:pt x="40487" y="6281"/>
                  </a:lnTo>
                  <a:lnTo>
                    <a:pt x="40641" y="6538"/>
                  </a:lnTo>
                  <a:lnTo>
                    <a:pt x="40760" y="6811"/>
                  </a:lnTo>
                  <a:lnTo>
                    <a:pt x="40949" y="7342"/>
                  </a:lnTo>
                  <a:lnTo>
                    <a:pt x="41770" y="9703"/>
                  </a:lnTo>
                  <a:lnTo>
                    <a:pt x="41873" y="10011"/>
                  </a:lnTo>
                  <a:lnTo>
                    <a:pt x="41958" y="10336"/>
                  </a:lnTo>
                  <a:lnTo>
                    <a:pt x="41975" y="10507"/>
                  </a:lnTo>
                  <a:lnTo>
                    <a:pt x="41993" y="10661"/>
                  </a:lnTo>
                  <a:lnTo>
                    <a:pt x="41975" y="10833"/>
                  </a:lnTo>
                  <a:lnTo>
                    <a:pt x="41941" y="10987"/>
                  </a:lnTo>
                  <a:lnTo>
                    <a:pt x="41907" y="11141"/>
                  </a:lnTo>
                  <a:lnTo>
                    <a:pt x="41839" y="11277"/>
                  </a:lnTo>
                  <a:lnTo>
                    <a:pt x="41787" y="11431"/>
                  </a:lnTo>
                  <a:lnTo>
                    <a:pt x="41753" y="11585"/>
                  </a:lnTo>
                  <a:lnTo>
                    <a:pt x="41753" y="11757"/>
                  </a:lnTo>
                  <a:lnTo>
                    <a:pt x="41736" y="11825"/>
                  </a:lnTo>
                  <a:lnTo>
                    <a:pt x="41685" y="11893"/>
                  </a:lnTo>
                  <a:lnTo>
                    <a:pt x="41633" y="11945"/>
                  </a:lnTo>
                  <a:lnTo>
                    <a:pt x="41565" y="11979"/>
                  </a:lnTo>
                  <a:lnTo>
                    <a:pt x="41428" y="11996"/>
                  </a:lnTo>
                  <a:lnTo>
                    <a:pt x="41394" y="11996"/>
                  </a:lnTo>
                  <a:lnTo>
                    <a:pt x="40829" y="12013"/>
                  </a:lnTo>
                  <a:lnTo>
                    <a:pt x="40247" y="12030"/>
                  </a:lnTo>
                  <a:lnTo>
                    <a:pt x="39563" y="12013"/>
                  </a:lnTo>
                  <a:lnTo>
                    <a:pt x="38878" y="11979"/>
                  </a:lnTo>
                  <a:lnTo>
                    <a:pt x="38194" y="11928"/>
                  </a:lnTo>
                  <a:lnTo>
                    <a:pt x="37509" y="11859"/>
                  </a:lnTo>
                  <a:lnTo>
                    <a:pt x="37441" y="11842"/>
                  </a:lnTo>
                  <a:lnTo>
                    <a:pt x="37407" y="11842"/>
                  </a:lnTo>
                  <a:lnTo>
                    <a:pt x="37270" y="11808"/>
                  </a:lnTo>
                  <a:lnTo>
                    <a:pt x="37201" y="11791"/>
                  </a:lnTo>
                  <a:lnTo>
                    <a:pt x="37133" y="11774"/>
                  </a:lnTo>
                  <a:lnTo>
                    <a:pt x="37047" y="11688"/>
                  </a:lnTo>
                  <a:lnTo>
                    <a:pt x="36962" y="11585"/>
                  </a:lnTo>
                  <a:lnTo>
                    <a:pt x="36910" y="11466"/>
                  </a:lnTo>
                  <a:lnTo>
                    <a:pt x="36859" y="11346"/>
                  </a:lnTo>
                  <a:lnTo>
                    <a:pt x="36705" y="10918"/>
                  </a:lnTo>
                  <a:lnTo>
                    <a:pt x="36551" y="10456"/>
                  </a:lnTo>
                  <a:lnTo>
                    <a:pt x="36500" y="10234"/>
                  </a:lnTo>
                  <a:lnTo>
                    <a:pt x="36448" y="10011"/>
                  </a:lnTo>
                  <a:lnTo>
                    <a:pt x="36414" y="9789"/>
                  </a:lnTo>
                  <a:lnTo>
                    <a:pt x="36380" y="9549"/>
                  </a:lnTo>
                  <a:lnTo>
                    <a:pt x="36380" y="9224"/>
                  </a:lnTo>
                  <a:lnTo>
                    <a:pt x="36397" y="8899"/>
                  </a:lnTo>
                  <a:lnTo>
                    <a:pt x="36431" y="8591"/>
                  </a:lnTo>
                  <a:lnTo>
                    <a:pt x="36465" y="8266"/>
                  </a:lnTo>
                  <a:lnTo>
                    <a:pt x="36534" y="7804"/>
                  </a:lnTo>
                  <a:lnTo>
                    <a:pt x="36585" y="7564"/>
                  </a:lnTo>
                  <a:lnTo>
                    <a:pt x="36637" y="7342"/>
                  </a:lnTo>
                  <a:lnTo>
                    <a:pt x="36722" y="7119"/>
                  </a:lnTo>
                  <a:lnTo>
                    <a:pt x="36825" y="6914"/>
                  </a:lnTo>
                  <a:lnTo>
                    <a:pt x="36945" y="6709"/>
                  </a:lnTo>
                  <a:lnTo>
                    <a:pt x="37099" y="6538"/>
                  </a:lnTo>
                  <a:lnTo>
                    <a:pt x="37304" y="6384"/>
                  </a:lnTo>
                  <a:lnTo>
                    <a:pt x="37389" y="6298"/>
                  </a:lnTo>
                  <a:lnTo>
                    <a:pt x="37475" y="6195"/>
                  </a:lnTo>
                  <a:lnTo>
                    <a:pt x="37578" y="6058"/>
                  </a:lnTo>
                  <a:lnTo>
                    <a:pt x="37646" y="6007"/>
                  </a:lnTo>
                  <a:lnTo>
                    <a:pt x="37698" y="5939"/>
                  </a:lnTo>
                  <a:lnTo>
                    <a:pt x="37766" y="5904"/>
                  </a:lnTo>
                  <a:lnTo>
                    <a:pt x="37817" y="5887"/>
                  </a:lnTo>
                  <a:lnTo>
                    <a:pt x="37954" y="5870"/>
                  </a:lnTo>
                  <a:lnTo>
                    <a:pt x="38108" y="5887"/>
                  </a:lnTo>
                  <a:lnTo>
                    <a:pt x="38262" y="5921"/>
                  </a:lnTo>
                  <a:lnTo>
                    <a:pt x="38433" y="5956"/>
                  </a:lnTo>
                  <a:lnTo>
                    <a:pt x="38587" y="5973"/>
                  </a:lnTo>
                  <a:lnTo>
                    <a:pt x="38656" y="5973"/>
                  </a:lnTo>
                  <a:lnTo>
                    <a:pt x="38741" y="5956"/>
                  </a:lnTo>
                  <a:lnTo>
                    <a:pt x="38827" y="5921"/>
                  </a:lnTo>
                  <a:lnTo>
                    <a:pt x="38981" y="5853"/>
                  </a:lnTo>
                  <a:lnTo>
                    <a:pt x="39152" y="5767"/>
                  </a:lnTo>
                  <a:lnTo>
                    <a:pt x="39323" y="5716"/>
                  </a:lnTo>
                  <a:lnTo>
                    <a:pt x="39460" y="5682"/>
                  </a:lnTo>
                  <a:close/>
                  <a:moveTo>
                    <a:pt x="57924" y="1"/>
                  </a:moveTo>
                  <a:lnTo>
                    <a:pt x="54433" y="35"/>
                  </a:lnTo>
                  <a:lnTo>
                    <a:pt x="51028" y="69"/>
                  </a:lnTo>
                  <a:lnTo>
                    <a:pt x="47691" y="138"/>
                  </a:lnTo>
                  <a:lnTo>
                    <a:pt x="44440" y="223"/>
                  </a:lnTo>
                  <a:lnTo>
                    <a:pt x="44440" y="4535"/>
                  </a:lnTo>
                  <a:lnTo>
                    <a:pt x="42865" y="4535"/>
                  </a:lnTo>
                  <a:lnTo>
                    <a:pt x="42865" y="275"/>
                  </a:lnTo>
                  <a:lnTo>
                    <a:pt x="40880" y="326"/>
                  </a:lnTo>
                  <a:lnTo>
                    <a:pt x="40675" y="4381"/>
                  </a:lnTo>
                  <a:lnTo>
                    <a:pt x="40230" y="4450"/>
                  </a:lnTo>
                  <a:lnTo>
                    <a:pt x="39836" y="4501"/>
                  </a:lnTo>
                  <a:lnTo>
                    <a:pt x="39477" y="4535"/>
                  </a:lnTo>
                  <a:lnTo>
                    <a:pt x="38878" y="4535"/>
                  </a:lnTo>
                  <a:lnTo>
                    <a:pt x="38622" y="4518"/>
                  </a:lnTo>
                  <a:lnTo>
                    <a:pt x="38365" y="4484"/>
                  </a:lnTo>
                  <a:lnTo>
                    <a:pt x="38091" y="4450"/>
                  </a:lnTo>
                  <a:lnTo>
                    <a:pt x="37526" y="4330"/>
                  </a:lnTo>
                  <a:lnTo>
                    <a:pt x="36876" y="4159"/>
                  </a:lnTo>
                  <a:lnTo>
                    <a:pt x="36722" y="497"/>
                  </a:lnTo>
                  <a:lnTo>
                    <a:pt x="34207" y="617"/>
                  </a:lnTo>
                  <a:lnTo>
                    <a:pt x="34207" y="4535"/>
                  </a:lnTo>
                  <a:lnTo>
                    <a:pt x="32632" y="4535"/>
                  </a:lnTo>
                  <a:lnTo>
                    <a:pt x="32632" y="702"/>
                  </a:lnTo>
                  <a:lnTo>
                    <a:pt x="30716" y="805"/>
                  </a:lnTo>
                  <a:lnTo>
                    <a:pt x="28851" y="925"/>
                  </a:lnTo>
                  <a:lnTo>
                    <a:pt x="27054" y="1062"/>
                  </a:lnTo>
                  <a:lnTo>
                    <a:pt x="25326" y="1182"/>
                  </a:lnTo>
                  <a:lnTo>
                    <a:pt x="23666" y="1318"/>
                  </a:lnTo>
                  <a:lnTo>
                    <a:pt x="22092" y="1472"/>
                  </a:lnTo>
                  <a:lnTo>
                    <a:pt x="20569" y="1609"/>
                  </a:lnTo>
                  <a:lnTo>
                    <a:pt x="19148" y="1763"/>
                  </a:lnTo>
                  <a:lnTo>
                    <a:pt x="19148" y="4535"/>
                  </a:lnTo>
                  <a:lnTo>
                    <a:pt x="17574" y="4535"/>
                  </a:lnTo>
                  <a:lnTo>
                    <a:pt x="17574" y="1952"/>
                  </a:lnTo>
                  <a:lnTo>
                    <a:pt x="16582" y="2088"/>
                  </a:lnTo>
                  <a:lnTo>
                    <a:pt x="15641" y="2225"/>
                  </a:lnTo>
                  <a:lnTo>
                    <a:pt x="14751" y="2362"/>
                  </a:lnTo>
                  <a:lnTo>
                    <a:pt x="13929" y="2499"/>
                  </a:lnTo>
                  <a:lnTo>
                    <a:pt x="13861" y="4159"/>
                  </a:lnTo>
                  <a:lnTo>
                    <a:pt x="13194" y="4330"/>
                  </a:lnTo>
                  <a:lnTo>
                    <a:pt x="12629" y="4450"/>
                  </a:lnTo>
                  <a:lnTo>
                    <a:pt x="12372" y="4484"/>
                  </a:lnTo>
                  <a:lnTo>
                    <a:pt x="12116" y="4518"/>
                  </a:lnTo>
                  <a:lnTo>
                    <a:pt x="11859" y="4535"/>
                  </a:lnTo>
                  <a:lnTo>
                    <a:pt x="11260" y="4535"/>
                  </a:lnTo>
                  <a:lnTo>
                    <a:pt x="10883" y="4501"/>
                  </a:lnTo>
                  <a:lnTo>
                    <a:pt x="10490" y="4450"/>
                  </a:lnTo>
                  <a:lnTo>
                    <a:pt x="10062" y="4381"/>
                  </a:lnTo>
                  <a:lnTo>
                    <a:pt x="10011" y="3457"/>
                  </a:lnTo>
                  <a:lnTo>
                    <a:pt x="9720" y="3577"/>
                  </a:lnTo>
                  <a:lnTo>
                    <a:pt x="9463" y="3697"/>
                  </a:lnTo>
                  <a:lnTo>
                    <a:pt x="9241" y="3817"/>
                  </a:lnTo>
                  <a:lnTo>
                    <a:pt x="9053" y="3937"/>
                  </a:lnTo>
                  <a:lnTo>
                    <a:pt x="8916" y="4056"/>
                  </a:lnTo>
                  <a:lnTo>
                    <a:pt x="8813" y="4176"/>
                  </a:lnTo>
                  <a:lnTo>
                    <a:pt x="8762" y="4296"/>
                  </a:lnTo>
                  <a:lnTo>
                    <a:pt x="8727" y="4433"/>
                  </a:lnTo>
                  <a:lnTo>
                    <a:pt x="8745" y="4518"/>
                  </a:lnTo>
                  <a:lnTo>
                    <a:pt x="8779" y="4587"/>
                  </a:lnTo>
                  <a:lnTo>
                    <a:pt x="8813" y="4672"/>
                  </a:lnTo>
                  <a:lnTo>
                    <a:pt x="8881" y="4758"/>
                  </a:lnTo>
                  <a:lnTo>
                    <a:pt x="8950" y="4843"/>
                  </a:lnTo>
                  <a:lnTo>
                    <a:pt x="9053" y="4912"/>
                  </a:lnTo>
                  <a:lnTo>
                    <a:pt x="9292" y="5083"/>
                  </a:lnTo>
                  <a:lnTo>
                    <a:pt x="9600" y="5237"/>
                  </a:lnTo>
                  <a:lnTo>
                    <a:pt x="9977" y="5391"/>
                  </a:lnTo>
                  <a:lnTo>
                    <a:pt x="10421" y="5545"/>
                  </a:lnTo>
                  <a:lnTo>
                    <a:pt x="10935" y="5699"/>
                  </a:lnTo>
                  <a:lnTo>
                    <a:pt x="11037" y="5682"/>
                  </a:lnTo>
                  <a:lnTo>
                    <a:pt x="11277" y="5682"/>
                  </a:lnTo>
                  <a:lnTo>
                    <a:pt x="11414" y="5716"/>
                  </a:lnTo>
                  <a:lnTo>
                    <a:pt x="11568" y="5767"/>
                  </a:lnTo>
                  <a:lnTo>
                    <a:pt x="11739" y="5853"/>
                  </a:lnTo>
                  <a:lnTo>
                    <a:pt x="11910" y="5921"/>
                  </a:lnTo>
                  <a:lnTo>
                    <a:pt x="11996" y="5956"/>
                  </a:lnTo>
                  <a:lnTo>
                    <a:pt x="12081" y="5973"/>
                  </a:lnTo>
                  <a:lnTo>
                    <a:pt x="12133" y="5973"/>
                  </a:lnTo>
                  <a:lnTo>
                    <a:pt x="12304" y="5956"/>
                  </a:lnTo>
                  <a:lnTo>
                    <a:pt x="12458" y="5921"/>
                  </a:lnTo>
                  <a:lnTo>
                    <a:pt x="12629" y="5887"/>
                  </a:lnTo>
                  <a:lnTo>
                    <a:pt x="12783" y="5870"/>
                  </a:lnTo>
                  <a:lnTo>
                    <a:pt x="12903" y="5887"/>
                  </a:lnTo>
                  <a:lnTo>
                    <a:pt x="12971" y="5904"/>
                  </a:lnTo>
                  <a:lnTo>
                    <a:pt x="13022" y="5939"/>
                  </a:lnTo>
                  <a:lnTo>
                    <a:pt x="13091" y="6007"/>
                  </a:lnTo>
                  <a:lnTo>
                    <a:pt x="13142" y="6058"/>
                  </a:lnTo>
                  <a:lnTo>
                    <a:pt x="13245" y="6195"/>
                  </a:lnTo>
                  <a:lnTo>
                    <a:pt x="13279" y="6247"/>
                  </a:lnTo>
                  <a:lnTo>
                    <a:pt x="14357" y="6435"/>
                  </a:lnTo>
                  <a:lnTo>
                    <a:pt x="15538" y="6623"/>
                  </a:lnTo>
                  <a:lnTo>
                    <a:pt x="13792" y="6743"/>
                  </a:lnTo>
                  <a:lnTo>
                    <a:pt x="13895" y="6897"/>
                  </a:lnTo>
                  <a:lnTo>
                    <a:pt x="13998" y="7085"/>
                  </a:lnTo>
                  <a:lnTo>
                    <a:pt x="14066" y="7273"/>
                  </a:lnTo>
                  <a:lnTo>
                    <a:pt x="14118" y="7462"/>
                  </a:lnTo>
                  <a:lnTo>
                    <a:pt x="14169" y="7667"/>
                  </a:lnTo>
                  <a:lnTo>
                    <a:pt x="14203" y="7855"/>
                  </a:lnTo>
                  <a:lnTo>
                    <a:pt x="14254" y="8266"/>
                  </a:lnTo>
                  <a:lnTo>
                    <a:pt x="14306" y="8591"/>
                  </a:lnTo>
                  <a:lnTo>
                    <a:pt x="14340" y="8899"/>
                  </a:lnTo>
                  <a:lnTo>
                    <a:pt x="14357" y="9224"/>
                  </a:lnTo>
                  <a:lnTo>
                    <a:pt x="14340" y="9549"/>
                  </a:lnTo>
                  <a:lnTo>
                    <a:pt x="14323" y="9789"/>
                  </a:lnTo>
                  <a:lnTo>
                    <a:pt x="14272" y="10011"/>
                  </a:lnTo>
                  <a:lnTo>
                    <a:pt x="14237" y="10234"/>
                  </a:lnTo>
                  <a:lnTo>
                    <a:pt x="14169" y="10456"/>
                  </a:lnTo>
                  <a:lnTo>
                    <a:pt x="14015" y="10918"/>
                  </a:lnTo>
                  <a:lnTo>
                    <a:pt x="13861" y="11346"/>
                  </a:lnTo>
                  <a:lnTo>
                    <a:pt x="13810" y="11466"/>
                  </a:lnTo>
                  <a:lnTo>
                    <a:pt x="13758" y="11585"/>
                  </a:lnTo>
                  <a:lnTo>
                    <a:pt x="13690" y="11688"/>
                  </a:lnTo>
                  <a:lnTo>
                    <a:pt x="13587" y="11774"/>
                  </a:lnTo>
                  <a:lnTo>
                    <a:pt x="13519" y="11791"/>
                  </a:lnTo>
                  <a:lnTo>
                    <a:pt x="13450" y="11808"/>
                  </a:lnTo>
                  <a:lnTo>
                    <a:pt x="13313" y="11842"/>
                  </a:lnTo>
                  <a:lnTo>
                    <a:pt x="13279" y="11842"/>
                  </a:lnTo>
                  <a:lnTo>
                    <a:pt x="13211" y="11859"/>
                  </a:lnTo>
                  <a:lnTo>
                    <a:pt x="13176" y="11859"/>
                  </a:lnTo>
                  <a:lnTo>
                    <a:pt x="12509" y="11928"/>
                  </a:lnTo>
                  <a:lnTo>
                    <a:pt x="11842" y="11979"/>
                  </a:lnTo>
                  <a:lnTo>
                    <a:pt x="11157" y="12013"/>
                  </a:lnTo>
                  <a:lnTo>
                    <a:pt x="10473" y="12030"/>
                  </a:lnTo>
                  <a:lnTo>
                    <a:pt x="9908" y="12013"/>
                  </a:lnTo>
                  <a:lnTo>
                    <a:pt x="9326" y="11996"/>
                  </a:lnTo>
                  <a:lnTo>
                    <a:pt x="9309" y="11996"/>
                  </a:lnTo>
                  <a:lnTo>
                    <a:pt x="9155" y="11979"/>
                  </a:lnTo>
                  <a:lnTo>
                    <a:pt x="9087" y="11945"/>
                  </a:lnTo>
                  <a:lnTo>
                    <a:pt x="9035" y="11893"/>
                  </a:lnTo>
                  <a:lnTo>
                    <a:pt x="9001" y="11825"/>
                  </a:lnTo>
                  <a:lnTo>
                    <a:pt x="8967" y="11757"/>
                  </a:lnTo>
                  <a:lnTo>
                    <a:pt x="8967" y="11585"/>
                  </a:lnTo>
                  <a:lnTo>
                    <a:pt x="8933" y="11431"/>
                  </a:lnTo>
                  <a:lnTo>
                    <a:pt x="8881" y="11277"/>
                  </a:lnTo>
                  <a:lnTo>
                    <a:pt x="8830" y="11141"/>
                  </a:lnTo>
                  <a:lnTo>
                    <a:pt x="8779" y="10987"/>
                  </a:lnTo>
                  <a:lnTo>
                    <a:pt x="8745" y="10833"/>
                  </a:lnTo>
                  <a:lnTo>
                    <a:pt x="8727" y="10661"/>
                  </a:lnTo>
                  <a:lnTo>
                    <a:pt x="8745" y="10507"/>
                  </a:lnTo>
                  <a:lnTo>
                    <a:pt x="8762" y="10336"/>
                  </a:lnTo>
                  <a:lnTo>
                    <a:pt x="8847" y="10011"/>
                  </a:lnTo>
                  <a:lnTo>
                    <a:pt x="8950" y="9703"/>
                  </a:lnTo>
                  <a:lnTo>
                    <a:pt x="9771" y="7342"/>
                  </a:lnTo>
                  <a:lnTo>
                    <a:pt x="9857" y="7119"/>
                  </a:lnTo>
                  <a:lnTo>
                    <a:pt x="8762" y="7256"/>
                  </a:lnTo>
                  <a:lnTo>
                    <a:pt x="7718" y="7410"/>
                  </a:lnTo>
                  <a:lnTo>
                    <a:pt x="6725" y="7564"/>
                  </a:lnTo>
                  <a:lnTo>
                    <a:pt x="5784" y="7718"/>
                  </a:lnTo>
                  <a:lnTo>
                    <a:pt x="4912" y="7906"/>
                  </a:lnTo>
                  <a:lnTo>
                    <a:pt x="4107" y="8078"/>
                  </a:lnTo>
                  <a:lnTo>
                    <a:pt x="3354" y="8266"/>
                  </a:lnTo>
                  <a:lnTo>
                    <a:pt x="2687" y="8471"/>
                  </a:lnTo>
                  <a:lnTo>
                    <a:pt x="2071" y="8659"/>
                  </a:lnTo>
                  <a:lnTo>
                    <a:pt x="1541" y="8865"/>
                  </a:lnTo>
                  <a:lnTo>
                    <a:pt x="1078" y="9087"/>
                  </a:lnTo>
                  <a:lnTo>
                    <a:pt x="873" y="9190"/>
                  </a:lnTo>
                  <a:lnTo>
                    <a:pt x="702" y="9310"/>
                  </a:lnTo>
                  <a:lnTo>
                    <a:pt x="531" y="9412"/>
                  </a:lnTo>
                  <a:lnTo>
                    <a:pt x="394" y="9532"/>
                  </a:lnTo>
                  <a:lnTo>
                    <a:pt x="274" y="9652"/>
                  </a:lnTo>
                  <a:lnTo>
                    <a:pt x="172" y="9755"/>
                  </a:lnTo>
                  <a:lnTo>
                    <a:pt x="103" y="9874"/>
                  </a:lnTo>
                  <a:lnTo>
                    <a:pt x="35" y="9994"/>
                  </a:lnTo>
                  <a:lnTo>
                    <a:pt x="0" y="10114"/>
                  </a:lnTo>
                  <a:lnTo>
                    <a:pt x="0" y="10234"/>
                  </a:lnTo>
                  <a:lnTo>
                    <a:pt x="0" y="10336"/>
                  </a:lnTo>
                  <a:lnTo>
                    <a:pt x="35" y="10422"/>
                  </a:lnTo>
                  <a:lnTo>
                    <a:pt x="69" y="10525"/>
                  </a:lnTo>
                  <a:lnTo>
                    <a:pt x="120" y="10627"/>
                  </a:lnTo>
                  <a:lnTo>
                    <a:pt x="189" y="10730"/>
                  </a:lnTo>
                  <a:lnTo>
                    <a:pt x="274" y="10815"/>
                  </a:lnTo>
                  <a:lnTo>
                    <a:pt x="377" y="10918"/>
                  </a:lnTo>
                  <a:lnTo>
                    <a:pt x="497" y="11004"/>
                  </a:lnTo>
                  <a:lnTo>
                    <a:pt x="770" y="11192"/>
                  </a:lnTo>
                  <a:lnTo>
                    <a:pt x="1113" y="11380"/>
                  </a:lnTo>
                  <a:lnTo>
                    <a:pt x="1489" y="11568"/>
                  </a:lnTo>
                  <a:lnTo>
                    <a:pt x="1934" y="11739"/>
                  </a:lnTo>
                  <a:lnTo>
                    <a:pt x="2430" y="11911"/>
                  </a:lnTo>
                  <a:lnTo>
                    <a:pt x="2978" y="12082"/>
                  </a:lnTo>
                  <a:lnTo>
                    <a:pt x="3577" y="12236"/>
                  </a:lnTo>
                  <a:lnTo>
                    <a:pt x="4210" y="12407"/>
                  </a:lnTo>
                  <a:lnTo>
                    <a:pt x="4894" y="12561"/>
                  </a:lnTo>
                  <a:lnTo>
                    <a:pt x="5630" y="12698"/>
                  </a:lnTo>
                  <a:lnTo>
                    <a:pt x="6400" y="12835"/>
                  </a:lnTo>
                  <a:lnTo>
                    <a:pt x="7222" y="12972"/>
                  </a:lnTo>
                  <a:lnTo>
                    <a:pt x="8077" y="13108"/>
                  </a:lnTo>
                  <a:lnTo>
                    <a:pt x="8967" y="13228"/>
                  </a:lnTo>
                  <a:lnTo>
                    <a:pt x="9908" y="13348"/>
                  </a:lnTo>
                  <a:lnTo>
                    <a:pt x="10866" y="13451"/>
                  </a:lnTo>
                  <a:lnTo>
                    <a:pt x="11876" y="13553"/>
                  </a:lnTo>
                  <a:lnTo>
                    <a:pt x="12903" y="13639"/>
                  </a:lnTo>
                  <a:lnTo>
                    <a:pt x="15059" y="13810"/>
                  </a:lnTo>
                  <a:lnTo>
                    <a:pt x="17335" y="13947"/>
                  </a:lnTo>
                  <a:lnTo>
                    <a:pt x="19696" y="14032"/>
                  </a:lnTo>
                  <a:lnTo>
                    <a:pt x="22143" y="14101"/>
                  </a:lnTo>
                  <a:lnTo>
                    <a:pt x="24676" y="14118"/>
                  </a:lnTo>
                  <a:lnTo>
                    <a:pt x="27191" y="14101"/>
                  </a:lnTo>
                  <a:lnTo>
                    <a:pt x="29638" y="14032"/>
                  </a:lnTo>
                  <a:lnTo>
                    <a:pt x="31999" y="13947"/>
                  </a:lnTo>
                  <a:lnTo>
                    <a:pt x="34275" y="13810"/>
                  </a:lnTo>
                  <a:lnTo>
                    <a:pt x="36431" y="13639"/>
                  </a:lnTo>
                  <a:lnTo>
                    <a:pt x="37458" y="13553"/>
                  </a:lnTo>
                  <a:lnTo>
                    <a:pt x="38468" y="13451"/>
                  </a:lnTo>
                  <a:lnTo>
                    <a:pt x="39426" y="13348"/>
                  </a:lnTo>
                  <a:lnTo>
                    <a:pt x="40367" y="13228"/>
                  </a:lnTo>
                  <a:lnTo>
                    <a:pt x="41257" y="13108"/>
                  </a:lnTo>
                  <a:lnTo>
                    <a:pt x="42112" y="12972"/>
                  </a:lnTo>
                  <a:lnTo>
                    <a:pt x="42934" y="12835"/>
                  </a:lnTo>
                  <a:lnTo>
                    <a:pt x="43704" y="12698"/>
                  </a:lnTo>
                  <a:lnTo>
                    <a:pt x="44440" y="12561"/>
                  </a:lnTo>
                  <a:lnTo>
                    <a:pt x="45124" y="12407"/>
                  </a:lnTo>
                  <a:lnTo>
                    <a:pt x="45774" y="12236"/>
                  </a:lnTo>
                  <a:lnTo>
                    <a:pt x="46356" y="12082"/>
                  </a:lnTo>
                  <a:lnTo>
                    <a:pt x="46904" y="11911"/>
                  </a:lnTo>
                  <a:lnTo>
                    <a:pt x="47400" y="11739"/>
                  </a:lnTo>
                  <a:lnTo>
                    <a:pt x="47845" y="11568"/>
                  </a:lnTo>
                  <a:lnTo>
                    <a:pt x="48221" y="11380"/>
                  </a:lnTo>
                  <a:lnTo>
                    <a:pt x="48563" y="11192"/>
                  </a:lnTo>
                  <a:lnTo>
                    <a:pt x="48837" y="11004"/>
                  </a:lnTo>
                  <a:lnTo>
                    <a:pt x="48957" y="10918"/>
                  </a:lnTo>
                  <a:lnTo>
                    <a:pt x="49060" y="10815"/>
                  </a:lnTo>
                  <a:lnTo>
                    <a:pt x="49145" y="10730"/>
                  </a:lnTo>
                  <a:lnTo>
                    <a:pt x="49214" y="10627"/>
                  </a:lnTo>
                  <a:lnTo>
                    <a:pt x="49265" y="10525"/>
                  </a:lnTo>
                  <a:lnTo>
                    <a:pt x="49299" y="10422"/>
                  </a:lnTo>
                  <a:lnTo>
                    <a:pt x="49333" y="10336"/>
                  </a:lnTo>
                  <a:lnTo>
                    <a:pt x="49333" y="10234"/>
                  </a:lnTo>
                  <a:lnTo>
                    <a:pt x="49333" y="10131"/>
                  </a:lnTo>
                  <a:lnTo>
                    <a:pt x="49299" y="10028"/>
                  </a:lnTo>
                  <a:lnTo>
                    <a:pt x="49265" y="9926"/>
                  </a:lnTo>
                  <a:lnTo>
                    <a:pt x="49214" y="9823"/>
                  </a:lnTo>
                  <a:lnTo>
                    <a:pt x="49145" y="9737"/>
                  </a:lnTo>
                  <a:lnTo>
                    <a:pt x="49060" y="9635"/>
                  </a:lnTo>
                  <a:lnTo>
                    <a:pt x="48957" y="9532"/>
                  </a:lnTo>
                  <a:lnTo>
                    <a:pt x="48837" y="9447"/>
                  </a:lnTo>
                  <a:lnTo>
                    <a:pt x="48563" y="9258"/>
                  </a:lnTo>
                  <a:lnTo>
                    <a:pt x="48221" y="9070"/>
                  </a:lnTo>
                  <a:lnTo>
                    <a:pt x="47828" y="8882"/>
                  </a:lnTo>
                  <a:lnTo>
                    <a:pt x="47383" y="8711"/>
                  </a:lnTo>
                  <a:lnTo>
                    <a:pt x="47383" y="8711"/>
                  </a:lnTo>
                  <a:lnTo>
                    <a:pt x="50685" y="8779"/>
                  </a:lnTo>
                  <a:lnTo>
                    <a:pt x="54039" y="8830"/>
                  </a:lnTo>
                  <a:lnTo>
                    <a:pt x="57479" y="8848"/>
                  </a:lnTo>
                  <a:lnTo>
                    <a:pt x="60969" y="8865"/>
                  </a:lnTo>
                  <a:lnTo>
                    <a:pt x="65025" y="8848"/>
                  </a:lnTo>
                  <a:lnTo>
                    <a:pt x="69012" y="8813"/>
                  </a:lnTo>
                  <a:lnTo>
                    <a:pt x="72879" y="8745"/>
                  </a:lnTo>
                  <a:lnTo>
                    <a:pt x="76661" y="8659"/>
                  </a:lnTo>
                  <a:lnTo>
                    <a:pt x="80306" y="8557"/>
                  </a:lnTo>
                  <a:lnTo>
                    <a:pt x="83831" y="8420"/>
                  </a:lnTo>
                  <a:lnTo>
                    <a:pt x="87219" y="8266"/>
                  </a:lnTo>
                  <a:lnTo>
                    <a:pt x="90436" y="8095"/>
                  </a:lnTo>
                  <a:lnTo>
                    <a:pt x="90248" y="8283"/>
                  </a:lnTo>
                  <a:lnTo>
                    <a:pt x="90162" y="8368"/>
                  </a:lnTo>
                  <a:lnTo>
                    <a:pt x="90111" y="8471"/>
                  </a:lnTo>
                  <a:lnTo>
                    <a:pt x="90059" y="8574"/>
                  </a:lnTo>
                  <a:lnTo>
                    <a:pt x="90008" y="8659"/>
                  </a:lnTo>
                  <a:lnTo>
                    <a:pt x="89991" y="8762"/>
                  </a:lnTo>
                  <a:lnTo>
                    <a:pt x="89991" y="8865"/>
                  </a:lnTo>
                  <a:lnTo>
                    <a:pt x="90008" y="9002"/>
                  </a:lnTo>
                  <a:lnTo>
                    <a:pt x="90042" y="9156"/>
                  </a:lnTo>
                  <a:lnTo>
                    <a:pt x="90111" y="9293"/>
                  </a:lnTo>
                  <a:lnTo>
                    <a:pt x="90213" y="9429"/>
                  </a:lnTo>
                  <a:lnTo>
                    <a:pt x="90350" y="9566"/>
                  </a:lnTo>
                  <a:lnTo>
                    <a:pt x="90504" y="9686"/>
                  </a:lnTo>
                  <a:lnTo>
                    <a:pt x="90692" y="9823"/>
                  </a:lnTo>
                  <a:lnTo>
                    <a:pt x="90898" y="9943"/>
                  </a:lnTo>
                  <a:lnTo>
                    <a:pt x="91137" y="10080"/>
                  </a:lnTo>
                  <a:lnTo>
                    <a:pt x="91394" y="10199"/>
                  </a:lnTo>
                  <a:lnTo>
                    <a:pt x="91668" y="10302"/>
                  </a:lnTo>
                  <a:lnTo>
                    <a:pt x="91976" y="10422"/>
                  </a:lnTo>
                  <a:lnTo>
                    <a:pt x="92643" y="10644"/>
                  </a:lnTo>
                  <a:lnTo>
                    <a:pt x="93379" y="10833"/>
                  </a:lnTo>
                  <a:lnTo>
                    <a:pt x="94217" y="11021"/>
                  </a:lnTo>
                  <a:lnTo>
                    <a:pt x="95107" y="11175"/>
                  </a:lnTo>
                  <a:lnTo>
                    <a:pt x="96065" y="11312"/>
                  </a:lnTo>
                  <a:lnTo>
                    <a:pt x="97075" y="11431"/>
                  </a:lnTo>
                  <a:lnTo>
                    <a:pt x="98136" y="11534"/>
                  </a:lnTo>
                  <a:lnTo>
                    <a:pt x="99248" y="11603"/>
                  </a:lnTo>
                  <a:lnTo>
                    <a:pt x="100412" y="11637"/>
                  </a:lnTo>
                  <a:lnTo>
                    <a:pt x="101593" y="11654"/>
                  </a:lnTo>
                  <a:lnTo>
                    <a:pt x="102773" y="11637"/>
                  </a:lnTo>
                  <a:lnTo>
                    <a:pt x="103937" y="11603"/>
                  </a:lnTo>
                  <a:lnTo>
                    <a:pt x="105049" y="11534"/>
                  </a:lnTo>
                  <a:lnTo>
                    <a:pt x="106110" y="11431"/>
                  </a:lnTo>
                  <a:lnTo>
                    <a:pt x="107120" y="11312"/>
                  </a:lnTo>
                  <a:lnTo>
                    <a:pt x="108078" y="11175"/>
                  </a:lnTo>
                  <a:lnTo>
                    <a:pt x="108985" y="11021"/>
                  </a:lnTo>
                  <a:lnTo>
                    <a:pt x="109806" y="10833"/>
                  </a:lnTo>
                  <a:lnTo>
                    <a:pt x="110559" y="10644"/>
                  </a:lnTo>
                  <a:lnTo>
                    <a:pt x="111226" y="10422"/>
                  </a:lnTo>
                  <a:lnTo>
                    <a:pt x="111517" y="10302"/>
                  </a:lnTo>
                  <a:lnTo>
                    <a:pt x="111808" y="10199"/>
                  </a:lnTo>
                  <a:lnTo>
                    <a:pt x="112065" y="10080"/>
                  </a:lnTo>
                  <a:lnTo>
                    <a:pt x="112287" y="9943"/>
                  </a:lnTo>
                  <a:lnTo>
                    <a:pt x="112493" y="9823"/>
                  </a:lnTo>
                  <a:lnTo>
                    <a:pt x="112681" y="9686"/>
                  </a:lnTo>
                  <a:lnTo>
                    <a:pt x="112835" y="9566"/>
                  </a:lnTo>
                  <a:lnTo>
                    <a:pt x="112972" y="9429"/>
                  </a:lnTo>
                  <a:lnTo>
                    <a:pt x="113075" y="9293"/>
                  </a:lnTo>
                  <a:lnTo>
                    <a:pt x="113143" y="9156"/>
                  </a:lnTo>
                  <a:lnTo>
                    <a:pt x="113194" y="9002"/>
                  </a:lnTo>
                  <a:lnTo>
                    <a:pt x="113194" y="8865"/>
                  </a:lnTo>
                  <a:lnTo>
                    <a:pt x="113194" y="8762"/>
                  </a:lnTo>
                  <a:lnTo>
                    <a:pt x="113177" y="8676"/>
                  </a:lnTo>
                  <a:lnTo>
                    <a:pt x="113143" y="8574"/>
                  </a:lnTo>
                  <a:lnTo>
                    <a:pt x="113092" y="8488"/>
                  </a:lnTo>
                  <a:lnTo>
                    <a:pt x="113040" y="8386"/>
                  </a:lnTo>
                  <a:lnTo>
                    <a:pt x="112972" y="8300"/>
                  </a:lnTo>
                  <a:lnTo>
                    <a:pt x="112784" y="8129"/>
                  </a:lnTo>
                  <a:lnTo>
                    <a:pt x="112561" y="7941"/>
                  </a:lnTo>
                  <a:lnTo>
                    <a:pt x="112287" y="7770"/>
                  </a:lnTo>
                  <a:lnTo>
                    <a:pt x="111979" y="7616"/>
                  </a:lnTo>
                  <a:lnTo>
                    <a:pt x="111620" y="7462"/>
                  </a:lnTo>
                  <a:lnTo>
                    <a:pt x="111209" y="7308"/>
                  </a:lnTo>
                  <a:lnTo>
                    <a:pt x="110782" y="7154"/>
                  </a:lnTo>
                  <a:lnTo>
                    <a:pt x="110302" y="7017"/>
                  </a:lnTo>
                  <a:lnTo>
                    <a:pt x="109789" y="6897"/>
                  </a:lnTo>
                  <a:lnTo>
                    <a:pt x="109259" y="6760"/>
                  </a:lnTo>
                  <a:lnTo>
                    <a:pt x="108677" y="6657"/>
                  </a:lnTo>
                  <a:lnTo>
                    <a:pt x="108078" y="6555"/>
                  </a:lnTo>
                  <a:lnTo>
                    <a:pt x="107445" y="6452"/>
                  </a:lnTo>
                  <a:lnTo>
                    <a:pt x="108745" y="6230"/>
                  </a:lnTo>
                  <a:lnTo>
                    <a:pt x="109892" y="5990"/>
                  </a:lnTo>
                  <a:lnTo>
                    <a:pt x="110405" y="5870"/>
                  </a:lnTo>
                  <a:lnTo>
                    <a:pt x="110884" y="5733"/>
                  </a:lnTo>
                  <a:lnTo>
                    <a:pt x="111312" y="5613"/>
                  </a:lnTo>
                  <a:lnTo>
                    <a:pt x="111706" y="5494"/>
                  </a:lnTo>
                  <a:lnTo>
                    <a:pt x="112048" y="5357"/>
                  </a:lnTo>
                  <a:lnTo>
                    <a:pt x="112356" y="5237"/>
                  </a:lnTo>
                  <a:lnTo>
                    <a:pt x="112612" y="5100"/>
                  </a:lnTo>
                  <a:lnTo>
                    <a:pt x="112818" y="4963"/>
                  </a:lnTo>
                  <a:lnTo>
                    <a:pt x="112989" y="4826"/>
                  </a:lnTo>
                  <a:lnTo>
                    <a:pt x="113109" y="4707"/>
                  </a:lnTo>
                  <a:lnTo>
                    <a:pt x="113143" y="4638"/>
                  </a:lnTo>
                  <a:lnTo>
                    <a:pt x="113177" y="4570"/>
                  </a:lnTo>
                  <a:lnTo>
                    <a:pt x="113194" y="4501"/>
                  </a:lnTo>
                  <a:lnTo>
                    <a:pt x="113194" y="4433"/>
                  </a:lnTo>
                  <a:lnTo>
                    <a:pt x="113177" y="4313"/>
                  </a:lnTo>
                  <a:lnTo>
                    <a:pt x="113126" y="4176"/>
                  </a:lnTo>
                  <a:lnTo>
                    <a:pt x="113023" y="4056"/>
                  </a:lnTo>
                  <a:lnTo>
                    <a:pt x="112886" y="3937"/>
                  </a:lnTo>
                  <a:lnTo>
                    <a:pt x="112715" y="3817"/>
                  </a:lnTo>
                  <a:lnTo>
                    <a:pt x="112510" y="3697"/>
                  </a:lnTo>
                  <a:lnTo>
                    <a:pt x="112270" y="3594"/>
                  </a:lnTo>
                  <a:lnTo>
                    <a:pt x="111979" y="3475"/>
                  </a:lnTo>
                  <a:lnTo>
                    <a:pt x="111671" y="3355"/>
                  </a:lnTo>
                  <a:lnTo>
                    <a:pt x="111312" y="3252"/>
                  </a:lnTo>
                  <a:lnTo>
                    <a:pt x="110936" y="3132"/>
                  </a:lnTo>
                  <a:lnTo>
                    <a:pt x="110508" y="3013"/>
                  </a:lnTo>
                  <a:lnTo>
                    <a:pt x="109584" y="2807"/>
                  </a:lnTo>
                  <a:lnTo>
                    <a:pt x="108506" y="2585"/>
                  </a:lnTo>
                  <a:lnTo>
                    <a:pt x="108506" y="4535"/>
                  </a:lnTo>
                  <a:lnTo>
                    <a:pt x="106949" y="4535"/>
                  </a:lnTo>
                  <a:lnTo>
                    <a:pt x="106949" y="2328"/>
                  </a:lnTo>
                  <a:lnTo>
                    <a:pt x="106572" y="2260"/>
                  </a:lnTo>
                  <a:lnTo>
                    <a:pt x="106572" y="2260"/>
                  </a:lnTo>
                  <a:lnTo>
                    <a:pt x="106675" y="4091"/>
                  </a:lnTo>
                  <a:lnTo>
                    <a:pt x="106384" y="4159"/>
                  </a:lnTo>
                  <a:lnTo>
                    <a:pt x="106093" y="4210"/>
                  </a:lnTo>
                  <a:lnTo>
                    <a:pt x="106127" y="4724"/>
                  </a:lnTo>
                  <a:lnTo>
                    <a:pt x="106178" y="5220"/>
                  </a:lnTo>
                  <a:lnTo>
                    <a:pt x="106264" y="5237"/>
                  </a:lnTo>
                  <a:lnTo>
                    <a:pt x="106367" y="5288"/>
                  </a:lnTo>
                  <a:lnTo>
                    <a:pt x="106435" y="5374"/>
                  </a:lnTo>
                  <a:lnTo>
                    <a:pt x="106504" y="5477"/>
                  </a:lnTo>
                  <a:lnTo>
                    <a:pt x="106538" y="5579"/>
                  </a:lnTo>
                  <a:lnTo>
                    <a:pt x="106589" y="5682"/>
                  </a:lnTo>
                  <a:lnTo>
                    <a:pt x="106675" y="5973"/>
                  </a:lnTo>
                  <a:lnTo>
                    <a:pt x="106743" y="6247"/>
                  </a:lnTo>
                  <a:lnTo>
                    <a:pt x="106812" y="6520"/>
                  </a:lnTo>
                  <a:lnTo>
                    <a:pt x="106863" y="6811"/>
                  </a:lnTo>
                  <a:lnTo>
                    <a:pt x="106897" y="7102"/>
                  </a:lnTo>
                  <a:lnTo>
                    <a:pt x="106931" y="7393"/>
                  </a:lnTo>
                  <a:lnTo>
                    <a:pt x="106949" y="7684"/>
                  </a:lnTo>
                  <a:lnTo>
                    <a:pt x="106949" y="7975"/>
                  </a:lnTo>
                  <a:lnTo>
                    <a:pt x="106949" y="8180"/>
                  </a:lnTo>
                  <a:lnTo>
                    <a:pt x="106931" y="8283"/>
                  </a:lnTo>
                  <a:lnTo>
                    <a:pt x="106897" y="8368"/>
                  </a:lnTo>
                  <a:lnTo>
                    <a:pt x="106863" y="8454"/>
                  </a:lnTo>
                  <a:lnTo>
                    <a:pt x="106812" y="8540"/>
                  </a:lnTo>
                  <a:lnTo>
                    <a:pt x="106743" y="8591"/>
                  </a:lnTo>
                  <a:lnTo>
                    <a:pt x="106675" y="8642"/>
                  </a:lnTo>
                  <a:lnTo>
                    <a:pt x="106589" y="8676"/>
                  </a:lnTo>
                  <a:lnTo>
                    <a:pt x="106504" y="8676"/>
                  </a:lnTo>
                  <a:lnTo>
                    <a:pt x="106418" y="8694"/>
                  </a:lnTo>
                  <a:lnTo>
                    <a:pt x="106332" y="8711"/>
                  </a:lnTo>
                  <a:lnTo>
                    <a:pt x="106264" y="8745"/>
                  </a:lnTo>
                  <a:lnTo>
                    <a:pt x="106213" y="8779"/>
                  </a:lnTo>
                  <a:lnTo>
                    <a:pt x="106110" y="8865"/>
                  </a:lnTo>
                  <a:lnTo>
                    <a:pt x="106024" y="8967"/>
                  </a:lnTo>
                  <a:lnTo>
                    <a:pt x="105956" y="9104"/>
                  </a:lnTo>
                  <a:lnTo>
                    <a:pt x="105836" y="9378"/>
                  </a:lnTo>
                  <a:lnTo>
                    <a:pt x="105785" y="9532"/>
                  </a:lnTo>
                  <a:lnTo>
                    <a:pt x="105716" y="9652"/>
                  </a:lnTo>
                  <a:lnTo>
                    <a:pt x="105665" y="9755"/>
                  </a:lnTo>
                  <a:lnTo>
                    <a:pt x="105597" y="9857"/>
                  </a:lnTo>
                  <a:lnTo>
                    <a:pt x="105511" y="9943"/>
                  </a:lnTo>
                  <a:lnTo>
                    <a:pt x="105426" y="10011"/>
                  </a:lnTo>
                  <a:lnTo>
                    <a:pt x="105237" y="10148"/>
                  </a:lnTo>
                  <a:lnTo>
                    <a:pt x="105032" y="10251"/>
                  </a:lnTo>
                  <a:lnTo>
                    <a:pt x="104827" y="10336"/>
                  </a:lnTo>
                  <a:lnTo>
                    <a:pt x="104587" y="10405"/>
                  </a:lnTo>
                  <a:lnTo>
                    <a:pt x="104348" y="10456"/>
                  </a:lnTo>
                  <a:lnTo>
                    <a:pt x="104108" y="10490"/>
                  </a:lnTo>
                  <a:lnTo>
                    <a:pt x="103680" y="10542"/>
                  </a:lnTo>
                  <a:lnTo>
                    <a:pt x="103235" y="10542"/>
                  </a:lnTo>
                  <a:lnTo>
                    <a:pt x="102722" y="10525"/>
                  </a:lnTo>
                  <a:lnTo>
                    <a:pt x="102191" y="10473"/>
                  </a:lnTo>
                  <a:lnTo>
                    <a:pt x="101661" y="10525"/>
                  </a:lnTo>
                  <a:lnTo>
                    <a:pt x="101148" y="10542"/>
                  </a:lnTo>
                  <a:lnTo>
                    <a:pt x="100703" y="10542"/>
                  </a:lnTo>
                  <a:lnTo>
                    <a:pt x="100275" y="10490"/>
                  </a:lnTo>
                  <a:lnTo>
                    <a:pt x="100035" y="10456"/>
                  </a:lnTo>
                  <a:lnTo>
                    <a:pt x="99796" y="10405"/>
                  </a:lnTo>
                  <a:lnTo>
                    <a:pt x="99573" y="10336"/>
                  </a:lnTo>
                  <a:lnTo>
                    <a:pt x="99351" y="10251"/>
                  </a:lnTo>
                  <a:lnTo>
                    <a:pt x="99146" y="10148"/>
                  </a:lnTo>
                  <a:lnTo>
                    <a:pt x="98957" y="10011"/>
                  </a:lnTo>
                  <a:lnTo>
                    <a:pt x="98872" y="9943"/>
                  </a:lnTo>
                  <a:lnTo>
                    <a:pt x="98786" y="9857"/>
                  </a:lnTo>
                  <a:lnTo>
                    <a:pt x="98718" y="9755"/>
                  </a:lnTo>
                  <a:lnTo>
                    <a:pt x="98666" y="9652"/>
                  </a:lnTo>
                  <a:lnTo>
                    <a:pt x="98598" y="9532"/>
                  </a:lnTo>
                  <a:lnTo>
                    <a:pt x="98547" y="9378"/>
                  </a:lnTo>
                  <a:lnTo>
                    <a:pt x="98427" y="9104"/>
                  </a:lnTo>
                  <a:lnTo>
                    <a:pt x="98358" y="8967"/>
                  </a:lnTo>
                  <a:lnTo>
                    <a:pt x="98273" y="8865"/>
                  </a:lnTo>
                  <a:lnTo>
                    <a:pt x="98170" y="8779"/>
                  </a:lnTo>
                  <a:lnTo>
                    <a:pt x="98119" y="8745"/>
                  </a:lnTo>
                  <a:lnTo>
                    <a:pt x="98050" y="8711"/>
                  </a:lnTo>
                  <a:lnTo>
                    <a:pt x="97965" y="8694"/>
                  </a:lnTo>
                  <a:lnTo>
                    <a:pt x="97879" y="8676"/>
                  </a:lnTo>
                  <a:lnTo>
                    <a:pt x="97794" y="8676"/>
                  </a:lnTo>
                  <a:lnTo>
                    <a:pt x="97708" y="8642"/>
                  </a:lnTo>
                  <a:lnTo>
                    <a:pt x="97640" y="8591"/>
                  </a:lnTo>
                  <a:lnTo>
                    <a:pt x="97571" y="8540"/>
                  </a:lnTo>
                  <a:lnTo>
                    <a:pt x="97520" y="8454"/>
                  </a:lnTo>
                  <a:lnTo>
                    <a:pt x="97486" y="8368"/>
                  </a:lnTo>
                  <a:lnTo>
                    <a:pt x="97452" y="8283"/>
                  </a:lnTo>
                  <a:lnTo>
                    <a:pt x="97434" y="8180"/>
                  </a:lnTo>
                  <a:lnTo>
                    <a:pt x="97434" y="7975"/>
                  </a:lnTo>
                  <a:lnTo>
                    <a:pt x="97434" y="7684"/>
                  </a:lnTo>
                  <a:lnTo>
                    <a:pt x="97452" y="7393"/>
                  </a:lnTo>
                  <a:lnTo>
                    <a:pt x="97486" y="7102"/>
                  </a:lnTo>
                  <a:lnTo>
                    <a:pt x="97520" y="6811"/>
                  </a:lnTo>
                  <a:lnTo>
                    <a:pt x="97571" y="6520"/>
                  </a:lnTo>
                  <a:lnTo>
                    <a:pt x="97640" y="6247"/>
                  </a:lnTo>
                  <a:lnTo>
                    <a:pt x="97708" y="5973"/>
                  </a:lnTo>
                  <a:lnTo>
                    <a:pt x="97794" y="5682"/>
                  </a:lnTo>
                  <a:lnTo>
                    <a:pt x="97845" y="5579"/>
                  </a:lnTo>
                  <a:lnTo>
                    <a:pt x="97879" y="5477"/>
                  </a:lnTo>
                  <a:lnTo>
                    <a:pt x="97948" y="5374"/>
                  </a:lnTo>
                  <a:lnTo>
                    <a:pt x="98016" y="5288"/>
                  </a:lnTo>
                  <a:lnTo>
                    <a:pt x="98119" y="5237"/>
                  </a:lnTo>
                  <a:lnTo>
                    <a:pt x="98204" y="5220"/>
                  </a:lnTo>
                  <a:lnTo>
                    <a:pt x="98256" y="4724"/>
                  </a:lnTo>
                  <a:lnTo>
                    <a:pt x="98290" y="4210"/>
                  </a:lnTo>
                  <a:lnTo>
                    <a:pt x="97999" y="4159"/>
                  </a:lnTo>
                  <a:lnTo>
                    <a:pt x="97708" y="4091"/>
                  </a:lnTo>
                  <a:lnTo>
                    <a:pt x="97862" y="1284"/>
                  </a:lnTo>
                  <a:lnTo>
                    <a:pt x="95723" y="1113"/>
                  </a:lnTo>
                  <a:lnTo>
                    <a:pt x="93447" y="959"/>
                  </a:lnTo>
                  <a:lnTo>
                    <a:pt x="93447" y="4535"/>
                  </a:lnTo>
                  <a:lnTo>
                    <a:pt x="91890" y="4535"/>
                  </a:lnTo>
                  <a:lnTo>
                    <a:pt x="91890" y="856"/>
                  </a:lnTo>
                  <a:lnTo>
                    <a:pt x="90008" y="737"/>
                  </a:lnTo>
                  <a:lnTo>
                    <a:pt x="88074" y="634"/>
                  </a:lnTo>
                  <a:lnTo>
                    <a:pt x="84053" y="446"/>
                  </a:lnTo>
                  <a:lnTo>
                    <a:pt x="84053" y="4535"/>
                  </a:lnTo>
                  <a:lnTo>
                    <a:pt x="82479" y="4535"/>
                  </a:lnTo>
                  <a:lnTo>
                    <a:pt x="82479" y="377"/>
                  </a:lnTo>
                  <a:lnTo>
                    <a:pt x="79262" y="275"/>
                  </a:lnTo>
                  <a:lnTo>
                    <a:pt x="75925" y="172"/>
                  </a:lnTo>
                  <a:lnTo>
                    <a:pt x="72503" y="104"/>
                  </a:lnTo>
                  <a:lnTo>
                    <a:pt x="68995" y="52"/>
                  </a:lnTo>
                  <a:lnTo>
                    <a:pt x="68995" y="4535"/>
                  </a:lnTo>
                  <a:lnTo>
                    <a:pt x="67421" y="4535"/>
                  </a:lnTo>
                  <a:lnTo>
                    <a:pt x="67421" y="18"/>
                  </a:lnTo>
                  <a:lnTo>
                    <a:pt x="64221" y="1"/>
                  </a:lnTo>
                  <a:lnTo>
                    <a:pt x="59481" y="1"/>
                  </a:lnTo>
                  <a:lnTo>
                    <a:pt x="59481" y="4535"/>
                  </a:lnTo>
                  <a:lnTo>
                    <a:pt x="57924" y="4535"/>
                  </a:lnTo>
                  <a:lnTo>
                    <a:pt x="5792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01;p35">
              <a:extLst>
                <a:ext uri="{FF2B5EF4-FFF2-40B4-BE49-F238E27FC236}">
                  <a16:creationId xmlns:a16="http://schemas.microsoft.com/office/drawing/2014/main" id="{E917F8A1-AD6A-CF75-AA02-A6D9E1BF2A7E}"/>
                </a:ext>
              </a:extLst>
            </p:cNvPr>
            <p:cNvSpPr/>
            <p:nvPr/>
          </p:nvSpPr>
          <p:spPr>
            <a:xfrm>
              <a:off x="6274018" y="4235905"/>
              <a:ext cx="193096" cy="272069"/>
            </a:xfrm>
            <a:custGeom>
              <a:avLst/>
              <a:gdLst/>
              <a:ahLst/>
              <a:cxnLst/>
              <a:rect l="l" t="t" r="r" b="b"/>
              <a:pathLst>
                <a:path w="4895" h="6897" fill="none" extrusionOk="0">
                  <a:moveTo>
                    <a:pt x="925" y="1"/>
                  </a:moveTo>
                  <a:lnTo>
                    <a:pt x="925" y="1"/>
                  </a:lnTo>
                  <a:lnTo>
                    <a:pt x="480" y="2653"/>
                  </a:lnTo>
                  <a:lnTo>
                    <a:pt x="480" y="2653"/>
                  </a:lnTo>
                  <a:lnTo>
                    <a:pt x="35" y="2722"/>
                  </a:lnTo>
                  <a:lnTo>
                    <a:pt x="35" y="2722"/>
                  </a:lnTo>
                  <a:lnTo>
                    <a:pt x="0" y="3218"/>
                  </a:lnTo>
                  <a:lnTo>
                    <a:pt x="0" y="3218"/>
                  </a:lnTo>
                  <a:lnTo>
                    <a:pt x="86" y="3235"/>
                  </a:lnTo>
                  <a:lnTo>
                    <a:pt x="155" y="3252"/>
                  </a:lnTo>
                  <a:lnTo>
                    <a:pt x="291" y="3338"/>
                  </a:lnTo>
                  <a:lnTo>
                    <a:pt x="428" y="3440"/>
                  </a:lnTo>
                  <a:lnTo>
                    <a:pt x="531" y="3560"/>
                  </a:lnTo>
                  <a:lnTo>
                    <a:pt x="531" y="3560"/>
                  </a:lnTo>
                  <a:lnTo>
                    <a:pt x="805" y="3834"/>
                  </a:lnTo>
                  <a:lnTo>
                    <a:pt x="805" y="3834"/>
                  </a:lnTo>
                  <a:lnTo>
                    <a:pt x="1113" y="4142"/>
                  </a:lnTo>
                  <a:lnTo>
                    <a:pt x="1267" y="4313"/>
                  </a:lnTo>
                  <a:lnTo>
                    <a:pt x="1387" y="4501"/>
                  </a:lnTo>
                  <a:lnTo>
                    <a:pt x="1387" y="4501"/>
                  </a:lnTo>
                  <a:lnTo>
                    <a:pt x="1506" y="4690"/>
                  </a:lnTo>
                  <a:lnTo>
                    <a:pt x="1609" y="4878"/>
                  </a:lnTo>
                  <a:lnTo>
                    <a:pt x="1609" y="4878"/>
                  </a:lnTo>
                  <a:lnTo>
                    <a:pt x="1729" y="5169"/>
                  </a:lnTo>
                  <a:lnTo>
                    <a:pt x="1831" y="5477"/>
                  </a:lnTo>
                  <a:lnTo>
                    <a:pt x="1985" y="6076"/>
                  </a:lnTo>
                  <a:lnTo>
                    <a:pt x="1985" y="6076"/>
                  </a:lnTo>
                  <a:lnTo>
                    <a:pt x="2071" y="6315"/>
                  </a:lnTo>
                  <a:lnTo>
                    <a:pt x="2174" y="6520"/>
                  </a:lnTo>
                  <a:lnTo>
                    <a:pt x="2293" y="6692"/>
                  </a:lnTo>
                  <a:lnTo>
                    <a:pt x="2447" y="6897"/>
                  </a:lnTo>
                  <a:lnTo>
                    <a:pt x="2447" y="6897"/>
                  </a:lnTo>
                  <a:lnTo>
                    <a:pt x="2601" y="6692"/>
                  </a:lnTo>
                  <a:lnTo>
                    <a:pt x="2721" y="6520"/>
                  </a:lnTo>
                  <a:lnTo>
                    <a:pt x="2824" y="6315"/>
                  </a:lnTo>
                  <a:lnTo>
                    <a:pt x="2909" y="6076"/>
                  </a:lnTo>
                  <a:lnTo>
                    <a:pt x="2909" y="6076"/>
                  </a:lnTo>
                  <a:lnTo>
                    <a:pt x="3063" y="5477"/>
                  </a:lnTo>
                  <a:lnTo>
                    <a:pt x="3166" y="5169"/>
                  </a:lnTo>
                  <a:lnTo>
                    <a:pt x="3286" y="4878"/>
                  </a:lnTo>
                  <a:lnTo>
                    <a:pt x="3286" y="4878"/>
                  </a:lnTo>
                  <a:lnTo>
                    <a:pt x="3389" y="4690"/>
                  </a:lnTo>
                  <a:lnTo>
                    <a:pt x="3508" y="4501"/>
                  </a:lnTo>
                  <a:lnTo>
                    <a:pt x="3508" y="4501"/>
                  </a:lnTo>
                  <a:lnTo>
                    <a:pt x="3628" y="4313"/>
                  </a:lnTo>
                  <a:lnTo>
                    <a:pt x="3782" y="4142"/>
                  </a:lnTo>
                  <a:lnTo>
                    <a:pt x="4090" y="3834"/>
                  </a:lnTo>
                  <a:lnTo>
                    <a:pt x="4090" y="3834"/>
                  </a:lnTo>
                  <a:lnTo>
                    <a:pt x="4364" y="3560"/>
                  </a:lnTo>
                  <a:lnTo>
                    <a:pt x="4364" y="3560"/>
                  </a:lnTo>
                  <a:lnTo>
                    <a:pt x="4467" y="3440"/>
                  </a:lnTo>
                  <a:lnTo>
                    <a:pt x="4604" y="3338"/>
                  </a:lnTo>
                  <a:lnTo>
                    <a:pt x="4740" y="3252"/>
                  </a:lnTo>
                  <a:lnTo>
                    <a:pt x="4809" y="3235"/>
                  </a:lnTo>
                  <a:lnTo>
                    <a:pt x="4894" y="3218"/>
                  </a:lnTo>
                  <a:lnTo>
                    <a:pt x="4894" y="3218"/>
                  </a:lnTo>
                  <a:lnTo>
                    <a:pt x="4860" y="2722"/>
                  </a:lnTo>
                  <a:lnTo>
                    <a:pt x="4860" y="2722"/>
                  </a:lnTo>
                  <a:lnTo>
                    <a:pt x="4415" y="2653"/>
                  </a:lnTo>
                  <a:lnTo>
                    <a:pt x="4415" y="2653"/>
                  </a:lnTo>
                  <a:lnTo>
                    <a:pt x="4039" y="343"/>
                  </a:lnTo>
                  <a:lnTo>
                    <a:pt x="4039" y="343"/>
                  </a:lnTo>
                  <a:lnTo>
                    <a:pt x="2516" y="172"/>
                  </a:lnTo>
                  <a:lnTo>
                    <a:pt x="9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02;p35">
              <a:extLst>
                <a:ext uri="{FF2B5EF4-FFF2-40B4-BE49-F238E27FC236}">
                  <a16:creationId xmlns:a16="http://schemas.microsoft.com/office/drawing/2014/main" id="{8EF9D641-9DA9-B116-60CA-01F52CD22A69}"/>
                </a:ext>
              </a:extLst>
            </p:cNvPr>
            <p:cNvSpPr/>
            <p:nvPr/>
          </p:nvSpPr>
          <p:spPr>
            <a:xfrm>
              <a:off x="3774432" y="4399257"/>
              <a:ext cx="221458" cy="250492"/>
            </a:xfrm>
            <a:custGeom>
              <a:avLst/>
              <a:gdLst/>
              <a:ahLst/>
              <a:cxnLst/>
              <a:rect l="l" t="t" r="r" b="b"/>
              <a:pathLst>
                <a:path w="5614" h="6350" fill="none" extrusionOk="0">
                  <a:moveTo>
                    <a:pt x="2208" y="292"/>
                  </a:moveTo>
                  <a:lnTo>
                    <a:pt x="2208" y="292"/>
                  </a:lnTo>
                  <a:lnTo>
                    <a:pt x="2277" y="292"/>
                  </a:lnTo>
                  <a:lnTo>
                    <a:pt x="2277" y="292"/>
                  </a:lnTo>
                  <a:lnTo>
                    <a:pt x="2362" y="275"/>
                  </a:lnTo>
                  <a:lnTo>
                    <a:pt x="2448" y="240"/>
                  </a:lnTo>
                  <a:lnTo>
                    <a:pt x="2602" y="172"/>
                  </a:lnTo>
                  <a:lnTo>
                    <a:pt x="2773" y="86"/>
                  </a:lnTo>
                  <a:lnTo>
                    <a:pt x="2944" y="35"/>
                  </a:lnTo>
                  <a:lnTo>
                    <a:pt x="2944" y="35"/>
                  </a:lnTo>
                  <a:lnTo>
                    <a:pt x="3081" y="1"/>
                  </a:lnTo>
                  <a:lnTo>
                    <a:pt x="3201" y="1"/>
                  </a:lnTo>
                  <a:lnTo>
                    <a:pt x="3201" y="1"/>
                  </a:lnTo>
                  <a:lnTo>
                    <a:pt x="3355" y="1"/>
                  </a:lnTo>
                  <a:lnTo>
                    <a:pt x="3492" y="35"/>
                  </a:lnTo>
                  <a:lnTo>
                    <a:pt x="3611" y="104"/>
                  </a:lnTo>
                  <a:lnTo>
                    <a:pt x="3731" y="172"/>
                  </a:lnTo>
                  <a:lnTo>
                    <a:pt x="3834" y="258"/>
                  </a:lnTo>
                  <a:lnTo>
                    <a:pt x="3937" y="360"/>
                  </a:lnTo>
                  <a:lnTo>
                    <a:pt x="4022" y="463"/>
                  </a:lnTo>
                  <a:lnTo>
                    <a:pt x="4108" y="600"/>
                  </a:lnTo>
                  <a:lnTo>
                    <a:pt x="4262" y="857"/>
                  </a:lnTo>
                  <a:lnTo>
                    <a:pt x="4381" y="1130"/>
                  </a:lnTo>
                  <a:lnTo>
                    <a:pt x="4570" y="1661"/>
                  </a:lnTo>
                  <a:lnTo>
                    <a:pt x="4570" y="1661"/>
                  </a:lnTo>
                  <a:lnTo>
                    <a:pt x="5391" y="4022"/>
                  </a:lnTo>
                  <a:lnTo>
                    <a:pt x="5391" y="4022"/>
                  </a:lnTo>
                  <a:lnTo>
                    <a:pt x="5494" y="4330"/>
                  </a:lnTo>
                  <a:lnTo>
                    <a:pt x="5579" y="4655"/>
                  </a:lnTo>
                  <a:lnTo>
                    <a:pt x="5596" y="4826"/>
                  </a:lnTo>
                  <a:lnTo>
                    <a:pt x="5614" y="4980"/>
                  </a:lnTo>
                  <a:lnTo>
                    <a:pt x="5596" y="5152"/>
                  </a:lnTo>
                  <a:lnTo>
                    <a:pt x="5562" y="5306"/>
                  </a:lnTo>
                  <a:lnTo>
                    <a:pt x="5562" y="5306"/>
                  </a:lnTo>
                  <a:lnTo>
                    <a:pt x="5528" y="5460"/>
                  </a:lnTo>
                  <a:lnTo>
                    <a:pt x="5460" y="5596"/>
                  </a:lnTo>
                  <a:lnTo>
                    <a:pt x="5408" y="5750"/>
                  </a:lnTo>
                  <a:lnTo>
                    <a:pt x="5374" y="5904"/>
                  </a:lnTo>
                  <a:lnTo>
                    <a:pt x="5374" y="5904"/>
                  </a:lnTo>
                  <a:lnTo>
                    <a:pt x="5374" y="6076"/>
                  </a:lnTo>
                  <a:lnTo>
                    <a:pt x="5357" y="6144"/>
                  </a:lnTo>
                  <a:lnTo>
                    <a:pt x="5306" y="6212"/>
                  </a:lnTo>
                  <a:lnTo>
                    <a:pt x="5306" y="6212"/>
                  </a:lnTo>
                  <a:lnTo>
                    <a:pt x="5254" y="6264"/>
                  </a:lnTo>
                  <a:lnTo>
                    <a:pt x="5186" y="6298"/>
                  </a:lnTo>
                  <a:lnTo>
                    <a:pt x="5049" y="6315"/>
                  </a:lnTo>
                  <a:lnTo>
                    <a:pt x="5049" y="6315"/>
                  </a:lnTo>
                  <a:lnTo>
                    <a:pt x="5015" y="6315"/>
                  </a:lnTo>
                  <a:lnTo>
                    <a:pt x="5015" y="6315"/>
                  </a:lnTo>
                  <a:lnTo>
                    <a:pt x="4450" y="6332"/>
                  </a:lnTo>
                  <a:lnTo>
                    <a:pt x="3868" y="6349"/>
                  </a:lnTo>
                  <a:lnTo>
                    <a:pt x="3868" y="6349"/>
                  </a:lnTo>
                  <a:lnTo>
                    <a:pt x="3868" y="6349"/>
                  </a:lnTo>
                  <a:lnTo>
                    <a:pt x="3868" y="6349"/>
                  </a:lnTo>
                  <a:lnTo>
                    <a:pt x="3868" y="6349"/>
                  </a:lnTo>
                  <a:lnTo>
                    <a:pt x="3868" y="6349"/>
                  </a:lnTo>
                  <a:lnTo>
                    <a:pt x="3868" y="6349"/>
                  </a:lnTo>
                  <a:lnTo>
                    <a:pt x="3868" y="6349"/>
                  </a:lnTo>
                  <a:lnTo>
                    <a:pt x="3184" y="6332"/>
                  </a:lnTo>
                  <a:lnTo>
                    <a:pt x="2499" y="6298"/>
                  </a:lnTo>
                  <a:lnTo>
                    <a:pt x="1815" y="6247"/>
                  </a:lnTo>
                  <a:lnTo>
                    <a:pt x="1130" y="6178"/>
                  </a:lnTo>
                  <a:lnTo>
                    <a:pt x="1130" y="6178"/>
                  </a:lnTo>
                  <a:lnTo>
                    <a:pt x="1062" y="6161"/>
                  </a:lnTo>
                  <a:lnTo>
                    <a:pt x="1062" y="6161"/>
                  </a:lnTo>
                  <a:lnTo>
                    <a:pt x="1028" y="6161"/>
                  </a:lnTo>
                  <a:lnTo>
                    <a:pt x="1028" y="6161"/>
                  </a:lnTo>
                  <a:lnTo>
                    <a:pt x="891" y="6127"/>
                  </a:lnTo>
                  <a:lnTo>
                    <a:pt x="822" y="6110"/>
                  </a:lnTo>
                  <a:lnTo>
                    <a:pt x="754" y="6093"/>
                  </a:lnTo>
                  <a:lnTo>
                    <a:pt x="754" y="6093"/>
                  </a:lnTo>
                  <a:lnTo>
                    <a:pt x="668" y="6007"/>
                  </a:lnTo>
                  <a:lnTo>
                    <a:pt x="583" y="5904"/>
                  </a:lnTo>
                  <a:lnTo>
                    <a:pt x="531" y="5785"/>
                  </a:lnTo>
                  <a:lnTo>
                    <a:pt x="480" y="5665"/>
                  </a:lnTo>
                  <a:lnTo>
                    <a:pt x="480" y="5665"/>
                  </a:lnTo>
                  <a:lnTo>
                    <a:pt x="326" y="5237"/>
                  </a:lnTo>
                  <a:lnTo>
                    <a:pt x="172" y="4775"/>
                  </a:lnTo>
                  <a:lnTo>
                    <a:pt x="121" y="4553"/>
                  </a:lnTo>
                  <a:lnTo>
                    <a:pt x="69" y="4330"/>
                  </a:lnTo>
                  <a:lnTo>
                    <a:pt x="35" y="4108"/>
                  </a:lnTo>
                  <a:lnTo>
                    <a:pt x="1" y="3868"/>
                  </a:lnTo>
                  <a:lnTo>
                    <a:pt x="1" y="3868"/>
                  </a:lnTo>
                  <a:lnTo>
                    <a:pt x="1" y="3543"/>
                  </a:lnTo>
                  <a:lnTo>
                    <a:pt x="18" y="3218"/>
                  </a:lnTo>
                  <a:lnTo>
                    <a:pt x="52" y="2910"/>
                  </a:lnTo>
                  <a:lnTo>
                    <a:pt x="86" y="2585"/>
                  </a:lnTo>
                  <a:lnTo>
                    <a:pt x="86" y="2585"/>
                  </a:lnTo>
                  <a:lnTo>
                    <a:pt x="155" y="2123"/>
                  </a:lnTo>
                  <a:lnTo>
                    <a:pt x="206" y="1883"/>
                  </a:lnTo>
                  <a:lnTo>
                    <a:pt x="258" y="1661"/>
                  </a:lnTo>
                  <a:lnTo>
                    <a:pt x="343" y="1438"/>
                  </a:lnTo>
                  <a:lnTo>
                    <a:pt x="446" y="1233"/>
                  </a:lnTo>
                  <a:lnTo>
                    <a:pt x="566" y="1028"/>
                  </a:lnTo>
                  <a:lnTo>
                    <a:pt x="720" y="857"/>
                  </a:lnTo>
                  <a:lnTo>
                    <a:pt x="720" y="857"/>
                  </a:lnTo>
                  <a:lnTo>
                    <a:pt x="925" y="703"/>
                  </a:lnTo>
                  <a:lnTo>
                    <a:pt x="1010" y="617"/>
                  </a:lnTo>
                  <a:lnTo>
                    <a:pt x="1096" y="514"/>
                  </a:lnTo>
                  <a:lnTo>
                    <a:pt x="1096" y="514"/>
                  </a:lnTo>
                  <a:lnTo>
                    <a:pt x="1199" y="377"/>
                  </a:lnTo>
                  <a:lnTo>
                    <a:pt x="1267" y="326"/>
                  </a:lnTo>
                  <a:lnTo>
                    <a:pt x="1319" y="258"/>
                  </a:lnTo>
                  <a:lnTo>
                    <a:pt x="1319" y="258"/>
                  </a:lnTo>
                  <a:lnTo>
                    <a:pt x="1387" y="223"/>
                  </a:lnTo>
                  <a:lnTo>
                    <a:pt x="1438" y="206"/>
                  </a:lnTo>
                  <a:lnTo>
                    <a:pt x="1575" y="189"/>
                  </a:lnTo>
                  <a:lnTo>
                    <a:pt x="1575" y="189"/>
                  </a:lnTo>
                  <a:lnTo>
                    <a:pt x="1729" y="206"/>
                  </a:lnTo>
                  <a:lnTo>
                    <a:pt x="1883" y="240"/>
                  </a:lnTo>
                  <a:lnTo>
                    <a:pt x="1883" y="240"/>
                  </a:lnTo>
                  <a:lnTo>
                    <a:pt x="2054" y="275"/>
                  </a:lnTo>
                  <a:lnTo>
                    <a:pt x="2208" y="2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03;p35">
              <a:extLst>
                <a:ext uri="{FF2B5EF4-FFF2-40B4-BE49-F238E27FC236}">
                  <a16:creationId xmlns:a16="http://schemas.microsoft.com/office/drawing/2014/main" id="{426A38FB-2830-C969-7941-E61333DA1219}"/>
                </a:ext>
              </a:extLst>
            </p:cNvPr>
            <p:cNvSpPr/>
            <p:nvPr/>
          </p:nvSpPr>
          <p:spPr>
            <a:xfrm>
              <a:off x="2339375" y="4175156"/>
              <a:ext cx="4465260" cy="556920"/>
            </a:xfrm>
            <a:custGeom>
              <a:avLst/>
              <a:gdLst/>
              <a:ahLst/>
              <a:cxnLst/>
              <a:rect l="l" t="t" r="r" b="b"/>
              <a:pathLst>
                <a:path w="113195" h="14118" fill="none" extrusionOk="0">
                  <a:moveTo>
                    <a:pt x="60969" y="1"/>
                  </a:moveTo>
                  <a:lnTo>
                    <a:pt x="60969" y="1"/>
                  </a:lnTo>
                  <a:lnTo>
                    <a:pt x="59481" y="1"/>
                  </a:lnTo>
                  <a:lnTo>
                    <a:pt x="59481" y="4535"/>
                  </a:lnTo>
                  <a:lnTo>
                    <a:pt x="57924" y="4535"/>
                  </a:lnTo>
                  <a:lnTo>
                    <a:pt x="57924" y="1"/>
                  </a:lnTo>
                  <a:lnTo>
                    <a:pt x="57924" y="1"/>
                  </a:lnTo>
                  <a:lnTo>
                    <a:pt x="54433" y="35"/>
                  </a:lnTo>
                  <a:lnTo>
                    <a:pt x="51028" y="69"/>
                  </a:lnTo>
                  <a:lnTo>
                    <a:pt x="47691" y="138"/>
                  </a:lnTo>
                  <a:lnTo>
                    <a:pt x="44440" y="223"/>
                  </a:lnTo>
                  <a:lnTo>
                    <a:pt x="44440" y="4535"/>
                  </a:lnTo>
                  <a:lnTo>
                    <a:pt x="42865" y="4535"/>
                  </a:lnTo>
                  <a:lnTo>
                    <a:pt x="42865" y="275"/>
                  </a:lnTo>
                  <a:lnTo>
                    <a:pt x="42865" y="275"/>
                  </a:lnTo>
                  <a:lnTo>
                    <a:pt x="40880" y="326"/>
                  </a:lnTo>
                  <a:lnTo>
                    <a:pt x="40880" y="326"/>
                  </a:lnTo>
                  <a:lnTo>
                    <a:pt x="40675" y="4381"/>
                  </a:lnTo>
                  <a:lnTo>
                    <a:pt x="40675" y="4381"/>
                  </a:lnTo>
                  <a:lnTo>
                    <a:pt x="40230" y="4450"/>
                  </a:lnTo>
                  <a:lnTo>
                    <a:pt x="39836" y="4501"/>
                  </a:lnTo>
                  <a:lnTo>
                    <a:pt x="39477" y="4535"/>
                  </a:lnTo>
                  <a:lnTo>
                    <a:pt x="39135" y="4535"/>
                  </a:lnTo>
                  <a:lnTo>
                    <a:pt x="39135" y="4535"/>
                  </a:lnTo>
                  <a:lnTo>
                    <a:pt x="38878" y="4535"/>
                  </a:lnTo>
                  <a:lnTo>
                    <a:pt x="38622" y="4518"/>
                  </a:lnTo>
                  <a:lnTo>
                    <a:pt x="38365" y="4484"/>
                  </a:lnTo>
                  <a:lnTo>
                    <a:pt x="38091" y="4450"/>
                  </a:lnTo>
                  <a:lnTo>
                    <a:pt x="37526" y="4330"/>
                  </a:lnTo>
                  <a:lnTo>
                    <a:pt x="36876" y="4159"/>
                  </a:lnTo>
                  <a:lnTo>
                    <a:pt x="36876" y="4159"/>
                  </a:lnTo>
                  <a:lnTo>
                    <a:pt x="36722" y="497"/>
                  </a:lnTo>
                  <a:lnTo>
                    <a:pt x="36722" y="497"/>
                  </a:lnTo>
                  <a:lnTo>
                    <a:pt x="34207" y="617"/>
                  </a:lnTo>
                  <a:lnTo>
                    <a:pt x="34207" y="4535"/>
                  </a:lnTo>
                  <a:lnTo>
                    <a:pt x="32632" y="4535"/>
                  </a:lnTo>
                  <a:lnTo>
                    <a:pt x="32632" y="702"/>
                  </a:lnTo>
                  <a:lnTo>
                    <a:pt x="32632" y="702"/>
                  </a:lnTo>
                  <a:lnTo>
                    <a:pt x="30716" y="805"/>
                  </a:lnTo>
                  <a:lnTo>
                    <a:pt x="28851" y="925"/>
                  </a:lnTo>
                  <a:lnTo>
                    <a:pt x="27054" y="1062"/>
                  </a:lnTo>
                  <a:lnTo>
                    <a:pt x="25326" y="1182"/>
                  </a:lnTo>
                  <a:lnTo>
                    <a:pt x="23666" y="1318"/>
                  </a:lnTo>
                  <a:lnTo>
                    <a:pt x="22092" y="1472"/>
                  </a:lnTo>
                  <a:lnTo>
                    <a:pt x="20569" y="1609"/>
                  </a:lnTo>
                  <a:lnTo>
                    <a:pt x="19148" y="1763"/>
                  </a:lnTo>
                  <a:lnTo>
                    <a:pt x="19148" y="4535"/>
                  </a:lnTo>
                  <a:lnTo>
                    <a:pt x="17574" y="4535"/>
                  </a:lnTo>
                  <a:lnTo>
                    <a:pt x="17574" y="1952"/>
                  </a:lnTo>
                  <a:lnTo>
                    <a:pt x="17574" y="1952"/>
                  </a:lnTo>
                  <a:lnTo>
                    <a:pt x="16582" y="2088"/>
                  </a:lnTo>
                  <a:lnTo>
                    <a:pt x="15641" y="2225"/>
                  </a:lnTo>
                  <a:lnTo>
                    <a:pt x="14751" y="2362"/>
                  </a:lnTo>
                  <a:lnTo>
                    <a:pt x="13929" y="2499"/>
                  </a:lnTo>
                  <a:lnTo>
                    <a:pt x="13929" y="2499"/>
                  </a:lnTo>
                  <a:lnTo>
                    <a:pt x="13861" y="4159"/>
                  </a:lnTo>
                  <a:lnTo>
                    <a:pt x="13861" y="4159"/>
                  </a:lnTo>
                  <a:lnTo>
                    <a:pt x="13194" y="4330"/>
                  </a:lnTo>
                  <a:lnTo>
                    <a:pt x="12629" y="4450"/>
                  </a:lnTo>
                  <a:lnTo>
                    <a:pt x="12372" y="4484"/>
                  </a:lnTo>
                  <a:lnTo>
                    <a:pt x="12116" y="4518"/>
                  </a:lnTo>
                  <a:lnTo>
                    <a:pt x="11859" y="4535"/>
                  </a:lnTo>
                  <a:lnTo>
                    <a:pt x="11602" y="4535"/>
                  </a:lnTo>
                  <a:lnTo>
                    <a:pt x="11602" y="4535"/>
                  </a:lnTo>
                  <a:lnTo>
                    <a:pt x="11260" y="4535"/>
                  </a:lnTo>
                  <a:lnTo>
                    <a:pt x="10883" y="4501"/>
                  </a:lnTo>
                  <a:lnTo>
                    <a:pt x="10490" y="4450"/>
                  </a:lnTo>
                  <a:lnTo>
                    <a:pt x="10062" y="4381"/>
                  </a:lnTo>
                  <a:lnTo>
                    <a:pt x="10062" y="4381"/>
                  </a:lnTo>
                  <a:lnTo>
                    <a:pt x="10011" y="3457"/>
                  </a:lnTo>
                  <a:lnTo>
                    <a:pt x="10011" y="3457"/>
                  </a:lnTo>
                  <a:lnTo>
                    <a:pt x="9720" y="3577"/>
                  </a:lnTo>
                  <a:lnTo>
                    <a:pt x="9463" y="3697"/>
                  </a:lnTo>
                  <a:lnTo>
                    <a:pt x="9241" y="3817"/>
                  </a:lnTo>
                  <a:lnTo>
                    <a:pt x="9053" y="3937"/>
                  </a:lnTo>
                  <a:lnTo>
                    <a:pt x="8916" y="4056"/>
                  </a:lnTo>
                  <a:lnTo>
                    <a:pt x="8813" y="4176"/>
                  </a:lnTo>
                  <a:lnTo>
                    <a:pt x="8762" y="4296"/>
                  </a:lnTo>
                  <a:lnTo>
                    <a:pt x="8727" y="4433"/>
                  </a:lnTo>
                  <a:lnTo>
                    <a:pt x="8727" y="4433"/>
                  </a:lnTo>
                  <a:lnTo>
                    <a:pt x="8745" y="4518"/>
                  </a:lnTo>
                  <a:lnTo>
                    <a:pt x="8779" y="4587"/>
                  </a:lnTo>
                  <a:lnTo>
                    <a:pt x="8813" y="4672"/>
                  </a:lnTo>
                  <a:lnTo>
                    <a:pt x="8881" y="4758"/>
                  </a:lnTo>
                  <a:lnTo>
                    <a:pt x="8950" y="4843"/>
                  </a:lnTo>
                  <a:lnTo>
                    <a:pt x="9053" y="4912"/>
                  </a:lnTo>
                  <a:lnTo>
                    <a:pt x="9292" y="5083"/>
                  </a:lnTo>
                  <a:lnTo>
                    <a:pt x="9600" y="5237"/>
                  </a:lnTo>
                  <a:lnTo>
                    <a:pt x="9977" y="5391"/>
                  </a:lnTo>
                  <a:lnTo>
                    <a:pt x="10421" y="5545"/>
                  </a:lnTo>
                  <a:lnTo>
                    <a:pt x="10935" y="5699"/>
                  </a:lnTo>
                  <a:lnTo>
                    <a:pt x="10935" y="5699"/>
                  </a:lnTo>
                  <a:lnTo>
                    <a:pt x="11037" y="5682"/>
                  </a:lnTo>
                  <a:lnTo>
                    <a:pt x="11140" y="5682"/>
                  </a:lnTo>
                  <a:lnTo>
                    <a:pt x="11140" y="5682"/>
                  </a:lnTo>
                  <a:lnTo>
                    <a:pt x="11277" y="5682"/>
                  </a:lnTo>
                  <a:lnTo>
                    <a:pt x="11414" y="5716"/>
                  </a:lnTo>
                  <a:lnTo>
                    <a:pt x="11414" y="5716"/>
                  </a:lnTo>
                  <a:lnTo>
                    <a:pt x="11568" y="5767"/>
                  </a:lnTo>
                  <a:lnTo>
                    <a:pt x="11739" y="5853"/>
                  </a:lnTo>
                  <a:lnTo>
                    <a:pt x="11910" y="5921"/>
                  </a:lnTo>
                  <a:lnTo>
                    <a:pt x="11996" y="5956"/>
                  </a:lnTo>
                  <a:lnTo>
                    <a:pt x="12081" y="5973"/>
                  </a:lnTo>
                  <a:lnTo>
                    <a:pt x="12081" y="5973"/>
                  </a:lnTo>
                  <a:lnTo>
                    <a:pt x="12133" y="5973"/>
                  </a:lnTo>
                  <a:lnTo>
                    <a:pt x="12133" y="5973"/>
                  </a:lnTo>
                  <a:lnTo>
                    <a:pt x="12304" y="5956"/>
                  </a:lnTo>
                  <a:lnTo>
                    <a:pt x="12458" y="5921"/>
                  </a:lnTo>
                  <a:lnTo>
                    <a:pt x="12458" y="5921"/>
                  </a:lnTo>
                  <a:lnTo>
                    <a:pt x="12629" y="5887"/>
                  </a:lnTo>
                  <a:lnTo>
                    <a:pt x="12783" y="5870"/>
                  </a:lnTo>
                  <a:lnTo>
                    <a:pt x="12783" y="5870"/>
                  </a:lnTo>
                  <a:lnTo>
                    <a:pt x="12903" y="5887"/>
                  </a:lnTo>
                  <a:lnTo>
                    <a:pt x="12971" y="5904"/>
                  </a:lnTo>
                  <a:lnTo>
                    <a:pt x="13022" y="5939"/>
                  </a:lnTo>
                  <a:lnTo>
                    <a:pt x="13022" y="5939"/>
                  </a:lnTo>
                  <a:lnTo>
                    <a:pt x="13091" y="6007"/>
                  </a:lnTo>
                  <a:lnTo>
                    <a:pt x="13142" y="6058"/>
                  </a:lnTo>
                  <a:lnTo>
                    <a:pt x="13245" y="6195"/>
                  </a:lnTo>
                  <a:lnTo>
                    <a:pt x="13245" y="6195"/>
                  </a:lnTo>
                  <a:lnTo>
                    <a:pt x="13279" y="6247"/>
                  </a:lnTo>
                  <a:lnTo>
                    <a:pt x="13279" y="6247"/>
                  </a:lnTo>
                  <a:lnTo>
                    <a:pt x="14357" y="6435"/>
                  </a:lnTo>
                  <a:lnTo>
                    <a:pt x="15538" y="6623"/>
                  </a:lnTo>
                  <a:lnTo>
                    <a:pt x="15538" y="6623"/>
                  </a:lnTo>
                  <a:lnTo>
                    <a:pt x="13792" y="6743"/>
                  </a:lnTo>
                  <a:lnTo>
                    <a:pt x="13792" y="6743"/>
                  </a:lnTo>
                  <a:lnTo>
                    <a:pt x="13895" y="6897"/>
                  </a:lnTo>
                  <a:lnTo>
                    <a:pt x="13998" y="7085"/>
                  </a:lnTo>
                  <a:lnTo>
                    <a:pt x="14066" y="7273"/>
                  </a:lnTo>
                  <a:lnTo>
                    <a:pt x="14118" y="7462"/>
                  </a:lnTo>
                  <a:lnTo>
                    <a:pt x="14169" y="7667"/>
                  </a:lnTo>
                  <a:lnTo>
                    <a:pt x="14203" y="7855"/>
                  </a:lnTo>
                  <a:lnTo>
                    <a:pt x="14254" y="8266"/>
                  </a:lnTo>
                  <a:lnTo>
                    <a:pt x="14254" y="8266"/>
                  </a:lnTo>
                  <a:lnTo>
                    <a:pt x="14306" y="8591"/>
                  </a:lnTo>
                  <a:lnTo>
                    <a:pt x="14340" y="8899"/>
                  </a:lnTo>
                  <a:lnTo>
                    <a:pt x="14357" y="9224"/>
                  </a:lnTo>
                  <a:lnTo>
                    <a:pt x="14340" y="9549"/>
                  </a:lnTo>
                  <a:lnTo>
                    <a:pt x="14340" y="9549"/>
                  </a:lnTo>
                  <a:lnTo>
                    <a:pt x="14323" y="9789"/>
                  </a:lnTo>
                  <a:lnTo>
                    <a:pt x="14272" y="10011"/>
                  </a:lnTo>
                  <a:lnTo>
                    <a:pt x="14237" y="10234"/>
                  </a:lnTo>
                  <a:lnTo>
                    <a:pt x="14169" y="10456"/>
                  </a:lnTo>
                  <a:lnTo>
                    <a:pt x="14015" y="10918"/>
                  </a:lnTo>
                  <a:lnTo>
                    <a:pt x="13861" y="11346"/>
                  </a:lnTo>
                  <a:lnTo>
                    <a:pt x="13861" y="11346"/>
                  </a:lnTo>
                  <a:lnTo>
                    <a:pt x="13810" y="11466"/>
                  </a:lnTo>
                  <a:lnTo>
                    <a:pt x="13758" y="11585"/>
                  </a:lnTo>
                  <a:lnTo>
                    <a:pt x="13690" y="11688"/>
                  </a:lnTo>
                  <a:lnTo>
                    <a:pt x="13587" y="11774"/>
                  </a:lnTo>
                  <a:lnTo>
                    <a:pt x="13587" y="11774"/>
                  </a:lnTo>
                  <a:lnTo>
                    <a:pt x="13519" y="11791"/>
                  </a:lnTo>
                  <a:lnTo>
                    <a:pt x="13450" y="11808"/>
                  </a:lnTo>
                  <a:lnTo>
                    <a:pt x="13313" y="11842"/>
                  </a:lnTo>
                  <a:lnTo>
                    <a:pt x="13313" y="11842"/>
                  </a:lnTo>
                  <a:lnTo>
                    <a:pt x="13279" y="11842"/>
                  </a:lnTo>
                  <a:lnTo>
                    <a:pt x="13279" y="11842"/>
                  </a:lnTo>
                  <a:lnTo>
                    <a:pt x="13211" y="11859"/>
                  </a:lnTo>
                  <a:lnTo>
                    <a:pt x="13211" y="11859"/>
                  </a:lnTo>
                  <a:lnTo>
                    <a:pt x="13211" y="11859"/>
                  </a:lnTo>
                  <a:lnTo>
                    <a:pt x="13211" y="11859"/>
                  </a:lnTo>
                  <a:lnTo>
                    <a:pt x="13176" y="11859"/>
                  </a:lnTo>
                  <a:lnTo>
                    <a:pt x="13176" y="11859"/>
                  </a:lnTo>
                  <a:lnTo>
                    <a:pt x="12509" y="11928"/>
                  </a:lnTo>
                  <a:lnTo>
                    <a:pt x="11842" y="11979"/>
                  </a:lnTo>
                  <a:lnTo>
                    <a:pt x="11157" y="12013"/>
                  </a:lnTo>
                  <a:lnTo>
                    <a:pt x="10473" y="12030"/>
                  </a:lnTo>
                  <a:lnTo>
                    <a:pt x="10473" y="12030"/>
                  </a:lnTo>
                  <a:lnTo>
                    <a:pt x="10473" y="12030"/>
                  </a:lnTo>
                  <a:lnTo>
                    <a:pt x="10473" y="12030"/>
                  </a:lnTo>
                  <a:lnTo>
                    <a:pt x="10473" y="12030"/>
                  </a:lnTo>
                  <a:lnTo>
                    <a:pt x="10473" y="12030"/>
                  </a:lnTo>
                  <a:lnTo>
                    <a:pt x="10473" y="12030"/>
                  </a:lnTo>
                  <a:lnTo>
                    <a:pt x="10473" y="12030"/>
                  </a:lnTo>
                  <a:lnTo>
                    <a:pt x="9908" y="12013"/>
                  </a:lnTo>
                  <a:lnTo>
                    <a:pt x="9326" y="11996"/>
                  </a:lnTo>
                  <a:lnTo>
                    <a:pt x="9326" y="11996"/>
                  </a:lnTo>
                  <a:lnTo>
                    <a:pt x="9309" y="11996"/>
                  </a:lnTo>
                  <a:lnTo>
                    <a:pt x="9309" y="11996"/>
                  </a:lnTo>
                  <a:lnTo>
                    <a:pt x="9155" y="11979"/>
                  </a:lnTo>
                  <a:lnTo>
                    <a:pt x="9087" y="11945"/>
                  </a:lnTo>
                  <a:lnTo>
                    <a:pt x="9035" y="11893"/>
                  </a:lnTo>
                  <a:lnTo>
                    <a:pt x="9035" y="11893"/>
                  </a:lnTo>
                  <a:lnTo>
                    <a:pt x="9001" y="11825"/>
                  </a:lnTo>
                  <a:lnTo>
                    <a:pt x="8967" y="11757"/>
                  </a:lnTo>
                  <a:lnTo>
                    <a:pt x="8967" y="11585"/>
                  </a:lnTo>
                  <a:lnTo>
                    <a:pt x="8967" y="11585"/>
                  </a:lnTo>
                  <a:lnTo>
                    <a:pt x="8933" y="11431"/>
                  </a:lnTo>
                  <a:lnTo>
                    <a:pt x="8881" y="11277"/>
                  </a:lnTo>
                  <a:lnTo>
                    <a:pt x="8830" y="11141"/>
                  </a:lnTo>
                  <a:lnTo>
                    <a:pt x="8779" y="10987"/>
                  </a:lnTo>
                  <a:lnTo>
                    <a:pt x="8779" y="10987"/>
                  </a:lnTo>
                  <a:lnTo>
                    <a:pt x="8745" y="10833"/>
                  </a:lnTo>
                  <a:lnTo>
                    <a:pt x="8727" y="10661"/>
                  </a:lnTo>
                  <a:lnTo>
                    <a:pt x="8745" y="10507"/>
                  </a:lnTo>
                  <a:lnTo>
                    <a:pt x="8762" y="10336"/>
                  </a:lnTo>
                  <a:lnTo>
                    <a:pt x="8847" y="10011"/>
                  </a:lnTo>
                  <a:lnTo>
                    <a:pt x="8950" y="9703"/>
                  </a:lnTo>
                  <a:lnTo>
                    <a:pt x="8950" y="9703"/>
                  </a:lnTo>
                  <a:lnTo>
                    <a:pt x="9771" y="7342"/>
                  </a:lnTo>
                  <a:lnTo>
                    <a:pt x="9771" y="7342"/>
                  </a:lnTo>
                  <a:lnTo>
                    <a:pt x="9857" y="7119"/>
                  </a:lnTo>
                  <a:lnTo>
                    <a:pt x="9857" y="7119"/>
                  </a:lnTo>
                  <a:lnTo>
                    <a:pt x="8762" y="7256"/>
                  </a:lnTo>
                  <a:lnTo>
                    <a:pt x="7718" y="7410"/>
                  </a:lnTo>
                  <a:lnTo>
                    <a:pt x="6725" y="7564"/>
                  </a:lnTo>
                  <a:lnTo>
                    <a:pt x="5784" y="7718"/>
                  </a:lnTo>
                  <a:lnTo>
                    <a:pt x="4912" y="7906"/>
                  </a:lnTo>
                  <a:lnTo>
                    <a:pt x="4107" y="8078"/>
                  </a:lnTo>
                  <a:lnTo>
                    <a:pt x="3354" y="8266"/>
                  </a:lnTo>
                  <a:lnTo>
                    <a:pt x="2687" y="8471"/>
                  </a:lnTo>
                  <a:lnTo>
                    <a:pt x="2071" y="8659"/>
                  </a:lnTo>
                  <a:lnTo>
                    <a:pt x="1541" y="8865"/>
                  </a:lnTo>
                  <a:lnTo>
                    <a:pt x="1078" y="9087"/>
                  </a:lnTo>
                  <a:lnTo>
                    <a:pt x="873" y="9190"/>
                  </a:lnTo>
                  <a:lnTo>
                    <a:pt x="702" y="9310"/>
                  </a:lnTo>
                  <a:lnTo>
                    <a:pt x="531" y="9412"/>
                  </a:lnTo>
                  <a:lnTo>
                    <a:pt x="394" y="9532"/>
                  </a:lnTo>
                  <a:lnTo>
                    <a:pt x="274" y="9652"/>
                  </a:lnTo>
                  <a:lnTo>
                    <a:pt x="172" y="9755"/>
                  </a:lnTo>
                  <a:lnTo>
                    <a:pt x="103" y="9874"/>
                  </a:lnTo>
                  <a:lnTo>
                    <a:pt x="35" y="9994"/>
                  </a:lnTo>
                  <a:lnTo>
                    <a:pt x="0" y="10114"/>
                  </a:lnTo>
                  <a:lnTo>
                    <a:pt x="0" y="10234"/>
                  </a:lnTo>
                  <a:lnTo>
                    <a:pt x="0" y="10234"/>
                  </a:lnTo>
                  <a:lnTo>
                    <a:pt x="0" y="10336"/>
                  </a:lnTo>
                  <a:lnTo>
                    <a:pt x="35" y="10422"/>
                  </a:lnTo>
                  <a:lnTo>
                    <a:pt x="69" y="10525"/>
                  </a:lnTo>
                  <a:lnTo>
                    <a:pt x="120" y="10627"/>
                  </a:lnTo>
                  <a:lnTo>
                    <a:pt x="189" y="10730"/>
                  </a:lnTo>
                  <a:lnTo>
                    <a:pt x="274" y="10815"/>
                  </a:lnTo>
                  <a:lnTo>
                    <a:pt x="377" y="10918"/>
                  </a:lnTo>
                  <a:lnTo>
                    <a:pt x="497" y="11004"/>
                  </a:lnTo>
                  <a:lnTo>
                    <a:pt x="770" y="11192"/>
                  </a:lnTo>
                  <a:lnTo>
                    <a:pt x="1113" y="11380"/>
                  </a:lnTo>
                  <a:lnTo>
                    <a:pt x="1489" y="11568"/>
                  </a:lnTo>
                  <a:lnTo>
                    <a:pt x="1934" y="11739"/>
                  </a:lnTo>
                  <a:lnTo>
                    <a:pt x="2430" y="11911"/>
                  </a:lnTo>
                  <a:lnTo>
                    <a:pt x="2978" y="12082"/>
                  </a:lnTo>
                  <a:lnTo>
                    <a:pt x="3577" y="12236"/>
                  </a:lnTo>
                  <a:lnTo>
                    <a:pt x="4210" y="12407"/>
                  </a:lnTo>
                  <a:lnTo>
                    <a:pt x="4894" y="12561"/>
                  </a:lnTo>
                  <a:lnTo>
                    <a:pt x="5630" y="12698"/>
                  </a:lnTo>
                  <a:lnTo>
                    <a:pt x="6400" y="12835"/>
                  </a:lnTo>
                  <a:lnTo>
                    <a:pt x="7222" y="12972"/>
                  </a:lnTo>
                  <a:lnTo>
                    <a:pt x="8077" y="13108"/>
                  </a:lnTo>
                  <a:lnTo>
                    <a:pt x="8967" y="13228"/>
                  </a:lnTo>
                  <a:lnTo>
                    <a:pt x="9908" y="13348"/>
                  </a:lnTo>
                  <a:lnTo>
                    <a:pt x="10866" y="13451"/>
                  </a:lnTo>
                  <a:lnTo>
                    <a:pt x="11876" y="13553"/>
                  </a:lnTo>
                  <a:lnTo>
                    <a:pt x="12903" y="13639"/>
                  </a:lnTo>
                  <a:lnTo>
                    <a:pt x="15059" y="13810"/>
                  </a:lnTo>
                  <a:lnTo>
                    <a:pt x="17335" y="13947"/>
                  </a:lnTo>
                  <a:lnTo>
                    <a:pt x="19696" y="14032"/>
                  </a:lnTo>
                  <a:lnTo>
                    <a:pt x="22143" y="14101"/>
                  </a:lnTo>
                  <a:lnTo>
                    <a:pt x="24676" y="14118"/>
                  </a:lnTo>
                  <a:lnTo>
                    <a:pt x="24676" y="14118"/>
                  </a:lnTo>
                  <a:lnTo>
                    <a:pt x="27191" y="14101"/>
                  </a:lnTo>
                  <a:lnTo>
                    <a:pt x="29638" y="14032"/>
                  </a:lnTo>
                  <a:lnTo>
                    <a:pt x="31999" y="13947"/>
                  </a:lnTo>
                  <a:lnTo>
                    <a:pt x="34275" y="13810"/>
                  </a:lnTo>
                  <a:lnTo>
                    <a:pt x="36431" y="13639"/>
                  </a:lnTo>
                  <a:lnTo>
                    <a:pt x="37458" y="13553"/>
                  </a:lnTo>
                  <a:lnTo>
                    <a:pt x="38468" y="13451"/>
                  </a:lnTo>
                  <a:lnTo>
                    <a:pt x="39426" y="13348"/>
                  </a:lnTo>
                  <a:lnTo>
                    <a:pt x="40367" y="13228"/>
                  </a:lnTo>
                  <a:lnTo>
                    <a:pt x="41257" y="13108"/>
                  </a:lnTo>
                  <a:lnTo>
                    <a:pt x="42112" y="12972"/>
                  </a:lnTo>
                  <a:lnTo>
                    <a:pt x="42934" y="12835"/>
                  </a:lnTo>
                  <a:lnTo>
                    <a:pt x="43704" y="12698"/>
                  </a:lnTo>
                  <a:lnTo>
                    <a:pt x="44440" y="12561"/>
                  </a:lnTo>
                  <a:lnTo>
                    <a:pt x="45124" y="12407"/>
                  </a:lnTo>
                  <a:lnTo>
                    <a:pt x="45774" y="12236"/>
                  </a:lnTo>
                  <a:lnTo>
                    <a:pt x="46356" y="12082"/>
                  </a:lnTo>
                  <a:lnTo>
                    <a:pt x="46904" y="11911"/>
                  </a:lnTo>
                  <a:lnTo>
                    <a:pt x="47400" y="11739"/>
                  </a:lnTo>
                  <a:lnTo>
                    <a:pt x="47845" y="11568"/>
                  </a:lnTo>
                  <a:lnTo>
                    <a:pt x="48221" y="11380"/>
                  </a:lnTo>
                  <a:lnTo>
                    <a:pt x="48563" y="11192"/>
                  </a:lnTo>
                  <a:lnTo>
                    <a:pt x="48837" y="11004"/>
                  </a:lnTo>
                  <a:lnTo>
                    <a:pt x="48957" y="10918"/>
                  </a:lnTo>
                  <a:lnTo>
                    <a:pt x="49060" y="10815"/>
                  </a:lnTo>
                  <a:lnTo>
                    <a:pt x="49145" y="10730"/>
                  </a:lnTo>
                  <a:lnTo>
                    <a:pt x="49214" y="10627"/>
                  </a:lnTo>
                  <a:lnTo>
                    <a:pt x="49265" y="10525"/>
                  </a:lnTo>
                  <a:lnTo>
                    <a:pt x="49299" y="10422"/>
                  </a:lnTo>
                  <a:lnTo>
                    <a:pt x="49333" y="10336"/>
                  </a:lnTo>
                  <a:lnTo>
                    <a:pt x="49333" y="10234"/>
                  </a:lnTo>
                  <a:lnTo>
                    <a:pt x="49333" y="10234"/>
                  </a:lnTo>
                  <a:lnTo>
                    <a:pt x="49333" y="10131"/>
                  </a:lnTo>
                  <a:lnTo>
                    <a:pt x="49299" y="10028"/>
                  </a:lnTo>
                  <a:lnTo>
                    <a:pt x="49265" y="9926"/>
                  </a:lnTo>
                  <a:lnTo>
                    <a:pt x="49214" y="9823"/>
                  </a:lnTo>
                  <a:lnTo>
                    <a:pt x="49145" y="9737"/>
                  </a:lnTo>
                  <a:lnTo>
                    <a:pt x="49060" y="9635"/>
                  </a:lnTo>
                  <a:lnTo>
                    <a:pt x="48957" y="9532"/>
                  </a:lnTo>
                  <a:lnTo>
                    <a:pt x="48837" y="9447"/>
                  </a:lnTo>
                  <a:lnTo>
                    <a:pt x="48563" y="9258"/>
                  </a:lnTo>
                  <a:lnTo>
                    <a:pt x="48221" y="9070"/>
                  </a:lnTo>
                  <a:lnTo>
                    <a:pt x="47828" y="8882"/>
                  </a:lnTo>
                  <a:lnTo>
                    <a:pt x="47383" y="8711"/>
                  </a:lnTo>
                  <a:lnTo>
                    <a:pt x="47383" y="8711"/>
                  </a:lnTo>
                  <a:lnTo>
                    <a:pt x="50685" y="8779"/>
                  </a:lnTo>
                  <a:lnTo>
                    <a:pt x="54039" y="8830"/>
                  </a:lnTo>
                  <a:lnTo>
                    <a:pt x="57479" y="8848"/>
                  </a:lnTo>
                  <a:lnTo>
                    <a:pt x="60969" y="8865"/>
                  </a:lnTo>
                  <a:lnTo>
                    <a:pt x="60969" y="8865"/>
                  </a:lnTo>
                  <a:lnTo>
                    <a:pt x="65025" y="8848"/>
                  </a:lnTo>
                  <a:lnTo>
                    <a:pt x="69012" y="8813"/>
                  </a:lnTo>
                  <a:lnTo>
                    <a:pt x="72879" y="8745"/>
                  </a:lnTo>
                  <a:lnTo>
                    <a:pt x="76661" y="8659"/>
                  </a:lnTo>
                  <a:lnTo>
                    <a:pt x="80306" y="8557"/>
                  </a:lnTo>
                  <a:lnTo>
                    <a:pt x="83831" y="8420"/>
                  </a:lnTo>
                  <a:lnTo>
                    <a:pt x="87219" y="8266"/>
                  </a:lnTo>
                  <a:lnTo>
                    <a:pt x="90436" y="8095"/>
                  </a:lnTo>
                  <a:lnTo>
                    <a:pt x="90436" y="8095"/>
                  </a:lnTo>
                  <a:lnTo>
                    <a:pt x="90248" y="8283"/>
                  </a:lnTo>
                  <a:lnTo>
                    <a:pt x="90162" y="8368"/>
                  </a:lnTo>
                  <a:lnTo>
                    <a:pt x="90111" y="8471"/>
                  </a:lnTo>
                  <a:lnTo>
                    <a:pt x="90059" y="8574"/>
                  </a:lnTo>
                  <a:lnTo>
                    <a:pt x="90008" y="8659"/>
                  </a:lnTo>
                  <a:lnTo>
                    <a:pt x="89991" y="8762"/>
                  </a:lnTo>
                  <a:lnTo>
                    <a:pt x="89991" y="8865"/>
                  </a:lnTo>
                  <a:lnTo>
                    <a:pt x="89991" y="8865"/>
                  </a:lnTo>
                  <a:lnTo>
                    <a:pt x="90008" y="9002"/>
                  </a:lnTo>
                  <a:lnTo>
                    <a:pt x="90042" y="9156"/>
                  </a:lnTo>
                  <a:lnTo>
                    <a:pt x="90111" y="9293"/>
                  </a:lnTo>
                  <a:lnTo>
                    <a:pt x="90213" y="9429"/>
                  </a:lnTo>
                  <a:lnTo>
                    <a:pt x="90350" y="9566"/>
                  </a:lnTo>
                  <a:lnTo>
                    <a:pt x="90504" y="9686"/>
                  </a:lnTo>
                  <a:lnTo>
                    <a:pt x="90692" y="9823"/>
                  </a:lnTo>
                  <a:lnTo>
                    <a:pt x="90898" y="9943"/>
                  </a:lnTo>
                  <a:lnTo>
                    <a:pt x="91137" y="10080"/>
                  </a:lnTo>
                  <a:lnTo>
                    <a:pt x="91394" y="10199"/>
                  </a:lnTo>
                  <a:lnTo>
                    <a:pt x="91668" y="10302"/>
                  </a:lnTo>
                  <a:lnTo>
                    <a:pt x="91976" y="10422"/>
                  </a:lnTo>
                  <a:lnTo>
                    <a:pt x="92643" y="10644"/>
                  </a:lnTo>
                  <a:lnTo>
                    <a:pt x="93379" y="10833"/>
                  </a:lnTo>
                  <a:lnTo>
                    <a:pt x="94217" y="11021"/>
                  </a:lnTo>
                  <a:lnTo>
                    <a:pt x="95107" y="11175"/>
                  </a:lnTo>
                  <a:lnTo>
                    <a:pt x="96065" y="11312"/>
                  </a:lnTo>
                  <a:lnTo>
                    <a:pt x="97075" y="11431"/>
                  </a:lnTo>
                  <a:lnTo>
                    <a:pt x="98136" y="11534"/>
                  </a:lnTo>
                  <a:lnTo>
                    <a:pt x="99248" y="11603"/>
                  </a:lnTo>
                  <a:lnTo>
                    <a:pt x="100412" y="11637"/>
                  </a:lnTo>
                  <a:lnTo>
                    <a:pt x="101593" y="11654"/>
                  </a:lnTo>
                  <a:lnTo>
                    <a:pt x="101593" y="11654"/>
                  </a:lnTo>
                  <a:lnTo>
                    <a:pt x="102773" y="11637"/>
                  </a:lnTo>
                  <a:lnTo>
                    <a:pt x="103937" y="11603"/>
                  </a:lnTo>
                  <a:lnTo>
                    <a:pt x="105049" y="11534"/>
                  </a:lnTo>
                  <a:lnTo>
                    <a:pt x="106110" y="11431"/>
                  </a:lnTo>
                  <a:lnTo>
                    <a:pt x="107120" y="11312"/>
                  </a:lnTo>
                  <a:lnTo>
                    <a:pt x="108078" y="11175"/>
                  </a:lnTo>
                  <a:lnTo>
                    <a:pt x="108985" y="11021"/>
                  </a:lnTo>
                  <a:lnTo>
                    <a:pt x="109806" y="10833"/>
                  </a:lnTo>
                  <a:lnTo>
                    <a:pt x="110559" y="10644"/>
                  </a:lnTo>
                  <a:lnTo>
                    <a:pt x="111226" y="10422"/>
                  </a:lnTo>
                  <a:lnTo>
                    <a:pt x="111517" y="10302"/>
                  </a:lnTo>
                  <a:lnTo>
                    <a:pt x="111808" y="10199"/>
                  </a:lnTo>
                  <a:lnTo>
                    <a:pt x="112065" y="10080"/>
                  </a:lnTo>
                  <a:lnTo>
                    <a:pt x="112287" y="9943"/>
                  </a:lnTo>
                  <a:lnTo>
                    <a:pt x="112493" y="9823"/>
                  </a:lnTo>
                  <a:lnTo>
                    <a:pt x="112681" y="9686"/>
                  </a:lnTo>
                  <a:lnTo>
                    <a:pt x="112835" y="9566"/>
                  </a:lnTo>
                  <a:lnTo>
                    <a:pt x="112972" y="9429"/>
                  </a:lnTo>
                  <a:lnTo>
                    <a:pt x="113075" y="9293"/>
                  </a:lnTo>
                  <a:lnTo>
                    <a:pt x="113143" y="9156"/>
                  </a:lnTo>
                  <a:lnTo>
                    <a:pt x="113194" y="9002"/>
                  </a:lnTo>
                  <a:lnTo>
                    <a:pt x="113194" y="8865"/>
                  </a:lnTo>
                  <a:lnTo>
                    <a:pt x="113194" y="8865"/>
                  </a:lnTo>
                  <a:lnTo>
                    <a:pt x="113194" y="8762"/>
                  </a:lnTo>
                  <a:lnTo>
                    <a:pt x="113177" y="8676"/>
                  </a:lnTo>
                  <a:lnTo>
                    <a:pt x="113143" y="8574"/>
                  </a:lnTo>
                  <a:lnTo>
                    <a:pt x="113092" y="8488"/>
                  </a:lnTo>
                  <a:lnTo>
                    <a:pt x="113040" y="8386"/>
                  </a:lnTo>
                  <a:lnTo>
                    <a:pt x="112972" y="8300"/>
                  </a:lnTo>
                  <a:lnTo>
                    <a:pt x="112784" y="8129"/>
                  </a:lnTo>
                  <a:lnTo>
                    <a:pt x="112561" y="7941"/>
                  </a:lnTo>
                  <a:lnTo>
                    <a:pt x="112287" y="7770"/>
                  </a:lnTo>
                  <a:lnTo>
                    <a:pt x="111979" y="7616"/>
                  </a:lnTo>
                  <a:lnTo>
                    <a:pt x="111620" y="7462"/>
                  </a:lnTo>
                  <a:lnTo>
                    <a:pt x="111209" y="7308"/>
                  </a:lnTo>
                  <a:lnTo>
                    <a:pt x="110782" y="7154"/>
                  </a:lnTo>
                  <a:lnTo>
                    <a:pt x="110302" y="7017"/>
                  </a:lnTo>
                  <a:lnTo>
                    <a:pt x="109789" y="6897"/>
                  </a:lnTo>
                  <a:lnTo>
                    <a:pt x="109259" y="6760"/>
                  </a:lnTo>
                  <a:lnTo>
                    <a:pt x="108677" y="6657"/>
                  </a:lnTo>
                  <a:lnTo>
                    <a:pt x="108078" y="6555"/>
                  </a:lnTo>
                  <a:lnTo>
                    <a:pt x="107445" y="6452"/>
                  </a:lnTo>
                  <a:lnTo>
                    <a:pt x="107445" y="6452"/>
                  </a:lnTo>
                  <a:lnTo>
                    <a:pt x="108745" y="6230"/>
                  </a:lnTo>
                  <a:lnTo>
                    <a:pt x="109892" y="5990"/>
                  </a:lnTo>
                  <a:lnTo>
                    <a:pt x="110405" y="5870"/>
                  </a:lnTo>
                  <a:lnTo>
                    <a:pt x="110884" y="5733"/>
                  </a:lnTo>
                  <a:lnTo>
                    <a:pt x="111312" y="5613"/>
                  </a:lnTo>
                  <a:lnTo>
                    <a:pt x="111706" y="5494"/>
                  </a:lnTo>
                  <a:lnTo>
                    <a:pt x="112048" y="5357"/>
                  </a:lnTo>
                  <a:lnTo>
                    <a:pt x="112356" y="5237"/>
                  </a:lnTo>
                  <a:lnTo>
                    <a:pt x="112612" y="5100"/>
                  </a:lnTo>
                  <a:lnTo>
                    <a:pt x="112818" y="4963"/>
                  </a:lnTo>
                  <a:lnTo>
                    <a:pt x="112989" y="4826"/>
                  </a:lnTo>
                  <a:lnTo>
                    <a:pt x="113109" y="4707"/>
                  </a:lnTo>
                  <a:lnTo>
                    <a:pt x="113143" y="4638"/>
                  </a:lnTo>
                  <a:lnTo>
                    <a:pt x="113177" y="4570"/>
                  </a:lnTo>
                  <a:lnTo>
                    <a:pt x="113194" y="4501"/>
                  </a:lnTo>
                  <a:lnTo>
                    <a:pt x="113194" y="4433"/>
                  </a:lnTo>
                  <a:lnTo>
                    <a:pt x="113194" y="4433"/>
                  </a:lnTo>
                  <a:lnTo>
                    <a:pt x="113177" y="4313"/>
                  </a:lnTo>
                  <a:lnTo>
                    <a:pt x="113126" y="4176"/>
                  </a:lnTo>
                  <a:lnTo>
                    <a:pt x="113023" y="4056"/>
                  </a:lnTo>
                  <a:lnTo>
                    <a:pt x="112886" y="3937"/>
                  </a:lnTo>
                  <a:lnTo>
                    <a:pt x="112715" y="3817"/>
                  </a:lnTo>
                  <a:lnTo>
                    <a:pt x="112510" y="3697"/>
                  </a:lnTo>
                  <a:lnTo>
                    <a:pt x="112270" y="3594"/>
                  </a:lnTo>
                  <a:lnTo>
                    <a:pt x="111979" y="3475"/>
                  </a:lnTo>
                  <a:lnTo>
                    <a:pt x="111671" y="3355"/>
                  </a:lnTo>
                  <a:lnTo>
                    <a:pt x="111312" y="3252"/>
                  </a:lnTo>
                  <a:lnTo>
                    <a:pt x="110936" y="3132"/>
                  </a:lnTo>
                  <a:lnTo>
                    <a:pt x="110508" y="3013"/>
                  </a:lnTo>
                  <a:lnTo>
                    <a:pt x="109584" y="2807"/>
                  </a:lnTo>
                  <a:lnTo>
                    <a:pt x="108506" y="2585"/>
                  </a:lnTo>
                  <a:lnTo>
                    <a:pt x="108506" y="4535"/>
                  </a:lnTo>
                  <a:lnTo>
                    <a:pt x="106949" y="4535"/>
                  </a:lnTo>
                  <a:lnTo>
                    <a:pt x="106949" y="2328"/>
                  </a:lnTo>
                  <a:lnTo>
                    <a:pt x="106949" y="2328"/>
                  </a:lnTo>
                  <a:lnTo>
                    <a:pt x="106572" y="2260"/>
                  </a:lnTo>
                  <a:lnTo>
                    <a:pt x="106572" y="2260"/>
                  </a:lnTo>
                  <a:lnTo>
                    <a:pt x="106675" y="4091"/>
                  </a:lnTo>
                  <a:lnTo>
                    <a:pt x="106675" y="4091"/>
                  </a:lnTo>
                  <a:lnTo>
                    <a:pt x="106384" y="4159"/>
                  </a:lnTo>
                  <a:lnTo>
                    <a:pt x="106093" y="4210"/>
                  </a:lnTo>
                  <a:lnTo>
                    <a:pt x="106093" y="4210"/>
                  </a:lnTo>
                  <a:lnTo>
                    <a:pt x="106127" y="4724"/>
                  </a:lnTo>
                  <a:lnTo>
                    <a:pt x="106178" y="5220"/>
                  </a:lnTo>
                  <a:lnTo>
                    <a:pt x="106178" y="5220"/>
                  </a:lnTo>
                  <a:lnTo>
                    <a:pt x="106264" y="5237"/>
                  </a:lnTo>
                  <a:lnTo>
                    <a:pt x="106367" y="5288"/>
                  </a:lnTo>
                  <a:lnTo>
                    <a:pt x="106367" y="5288"/>
                  </a:lnTo>
                  <a:lnTo>
                    <a:pt x="106435" y="5374"/>
                  </a:lnTo>
                  <a:lnTo>
                    <a:pt x="106504" y="5477"/>
                  </a:lnTo>
                  <a:lnTo>
                    <a:pt x="106538" y="5579"/>
                  </a:lnTo>
                  <a:lnTo>
                    <a:pt x="106589" y="5682"/>
                  </a:lnTo>
                  <a:lnTo>
                    <a:pt x="106589" y="5682"/>
                  </a:lnTo>
                  <a:lnTo>
                    <a:pt x="106675" y="5973"/>
                  </a:lnTo>
                  <a:lnTo>
                    <a:pt x="106743" y="6247"/>
                  </a:lnTo>
                  <a:lnTo>
                    <a:pt x="106812" y="6520"/>
                  </a:lnTo>
                  <a:lnTo>
                    <a:pt x="106863" y="6811"/>
                  </a:lnTo>
                  <a:lnTo>
                    <a:pt x="106897" y="7102"/>
                  </a:lnTo>
                  <a:lnTo>
                    <a:pt x="106931" y="7393"/>
                  </a:lnTo>
                  <a:lnTo>
                    <a:pt x="106949" y="7684"/>
                  </a:lnTo>
                  <a:lnTo>
                    <a:pt x="106949" y="7975"/>
                  </a:lnTo>
                  <a:lnTo>
                    <a:pt x="106949" y="7975"/>
                  </a:lnTo>
                  <a:lnTo>
                    <a:pt x="106949" y="7975"/>
                  </a:lnTo>
                  <a:lnTo>
                    <a:pt x="106949" y="7975"/>
                  </a:lnTo>
                  <a:lnTo>
                    <a:pt x="106949" y="7975"/>
                  </a:lnTo>
                  <a:lnTo>
                    <a:pt x="106949" y="8180"/>
                  </a:lnTo>
                  <a:lnTo>
                    <a:pt x="106931" y="8283"/>
                  </a:lnTo>
                  <a:lnTo>
                    <a:pt x="106897" y="8368"/>
                  </a:lnTo>
                  <a:lnTo>
                    <a:pt x="106863" y="8454"/>
                  </a:lnTo>
                  <a:lnTo>
                    <a:pt x="106812" y="8540"/>
                  </a:lnTo>
                  <a:lnTo>
                    <a:pt x="106743" y="8591"/>
                  </a:lnTo>
                  <a:lnTo>
                    <a:pt x="106675" y="8642"/>
                  </a:lnTo>
                  <a:lnTo>
                    <a:pt x="106675" y="8642"/>
                  </a:lnTo>
                  <a:lnTo>
                    <a:pt x="106589" y="8676"/>
                  </a:lnTo>
                  <a:lnTo>
                    <a:pt x="106504" y="8676"/>
                  </a:lnTo>
                  <a:lnTo>
                    <a:pt x="106418" y="8694"/>
                  </a:lnTo>
                  <a:lnTo>
                    <a:pt x="106332" y="8711"/>
                  </a:lnTo>
                  <a:lnTo>
                    <a:pt x="106332" y="8711"/>
                  </a:lnTo>
                  <a:lnTo>
                    <a:pt x="106264" y="8745"/>
                  </a:lnTo>
                  <a:lnTo>
                    <a:pt x="106213" y="8779"/>
                  </a:lnTo>
                  <a:lnTo>
                    <a:pt x="106110" y="8865"/>
                  </a:lnTo>
                  <a:lnTo>
                    <a:pt x="106024" y="8967"/>
                  </a:lnTo>
                  <a:lnTo>
                    <a:pt x="105956" y="9104"/>
                  </a:lnTo>
                  <a:lnTo>
                    <a:pt x="105836" y="9378"/>
                  </a:lnTo>
                  <a:lnTo>
                    <a:pt x="105785" y="9532"/>
                  </a:lnTo>
                  <a:lnTo>
                    <a:pt x="105716" y="9652"/>
                  </a:lnTo>
                  <a:lnTo>
                    <a:pt x="105716" y="9652"/>
                  </a:lnTo>
                  <a:lnTo>
                    <a:pt x="105665" y="9755"/>
                  </a:lnTo>
                  <a:lnTo>
                    <a:pt x="105597" y="9857"/>
                  </a:lnTo>
                  <a:lnTo>
                    <a:pt x="105511" y="9943"/>
                  </a:lnTo>
                  <a:lnTo>
                    <a:pt x="105426" y="10011"/>
                  </a:lnTo>
                  <a:lnTo>
                    <a:pt x="105237" y="10148"/>
                  </a:lnTo>
                  <a:lnTo>
                    <a:pt x="105032" y="10251"/>
                  </a:lnTo>
                  <a:lnTo>
                    <a:pt x="104827" y="10336"/>
                  </a:lnTo>
                  <a:lnTo>
                    <a:pt x="104587" y="10405"/>
                  </a:lnTo>
                  <a:lnTo>
                    <a:pt x="104348" y="10456"/>
                  </a:lnTo>
                  <a:lnTo>
                    <a:pt x="104108" y="10490"/>
                  </a:lnTo>
                  <a:lnTo>
                    <a:pt x="104108" y="10490"/>
                  </a:lnTo>
                  <a:lnTo>
                    <a:pt x="103680" y="10542"/>
                  </a:lnTo>
                  <a:lnTo>
                    <a:pt x="103235" y="10542"/>
                  </a:lnTo>
                  <a:lnTo>
                    <a:pt x="103235" y="10542"/>
                  </a:lnTo>
                  <a:lnTo>
                    <a:pt x="102722" y="10525"/>
                  </a:lnTo>
                  <a:lnTo>
                    <a:pt x="102191" y="10473"/>
                  </a:lnTo>
                  <a:lnTo>
                    <a:pt x="102191" y="10473"/>
                  </a:lnTo>
                  <a:lnTo>
                    <a:pt x="101661" y="10525"/>
                  </a:lnTo>
                  <a:lnTo>
                    <a:pt x="101148" y="10542"/>
                  </a:lnTo>
                  <a:lnTo>
                    <a:pt x="101148" y="10542"/>
                  </a:lnTo>
                  <a:lnTo>
                    <a:pt x="100703" y="10542"/>
                  </a:lnTo>
                  <a:lnTo>
                    <a:pt x="100275" y="10490"/>
                  </a:lnTo>
                  <a:lnTo>
                    <a:pt x="100275" y="10490"/>
                  </a:lnTo>
                  <a:lnTo>
                    <a:pt x="100035" y="10456"/>
                  </a:lnTo>
                  <a:lnTo>
                    <a:pt x="99796" y="10405"/>
                  </a:lnTo>
                  <a:lnTo>
                    <a:pt x="99573" y="10336"/>
                  </a:lnTo>
                  <a:lnTo>
                    <a:pt x="99351" y="10251"/>
                  </a:lnTo>
                  <a:lnTo>
                    <a:pt x="99146" y="10148"/>
                  </a:lnTo>
                  <a:lnTo>
                    <a:pt x="98957" y="10011"/>
                  </a:lnTo>
                  <a:lnTo>
                    <a:pt x="98872" y="9943"/>
                  </a:lnTo>
                  <a:lnTo>
                    <a:pt x="98786" y="9857"/>
                  </a:lnTo>
                  <a:lnTo>
                    <a:pt x="98718" y="9755"/>
                  </a:lnTo>
                  <a:lnTo>
                    <a:pt x="98666" y="9652"/>
                  </a:lnTo>
                  <a:lnTo>
                    <a:pt x="98666" y="9652"/>
                  </a:lnTo>
                  <a:lnTo>
                    <a:pt x="98598" y="9532"/>
                  </a:lnTo>
                  <a:lnTo>
                    <a:pt x="98547" y="9378"/>
                  </a:lnTo>
                  <a:lnTo>
                    <a:pt x="98427" y="9104"/>
                  </a:lnTo>
                  <a:lnTo>
                    <a:pt x="98358" y="8967"/>
                  </a:lnTo>
                  <a:lnTo>
                    <a:pt x="98273" y="8865"/>
                  </a:lnTo>
                  <a:lnTo>
                    <a:pt x="98170" y="8779"/>
                  </a:lnTo>
                  <a:lnTo>
                    <a:pt x="98119" y="8745"/>
                  </a:lnTo>
                  <a:lnTo>
                    <a:pt x="98050" y="8711"/>
                  </a:lnTo>
                  <a:lnTo>
                    <a:pt x="98050" y="8711"/>
                  </a:lnTo>
                  <a:lnTo>
                    <a:pt x="97965" y="8694"/>
                  </a:lnTo>
                  <a:lnTo>
                    <a:pt x="97879" y="8676"/>
                  </a:lnTo>
                  <a:lnTo>
                    <a:pt x="97794" y="8676"/>
                  </a:lnTo>
                  <a:lnTo>
                    <a:pt x="97708" y="8642"/>
                  </a:lnTo>
                  <a:lnTo>
                    <a:pt x="97708" y="8642"/>
                  </a:lnTo>
                  <a:lnTo>
                    <a:pt x="97640" y="8591"/>
                  </a:lnTo>
                  <a:lnTo>
                    <a:pt x="97571" y="8540"/>
                  </a:lnTo>
                  <a:lnTo>
                    <a:pt x="97520" y="8454"/>
                  </a:lnTo>
                  <a:lnTo>
                    <a:pt x="97486" y="8368"/>
                  </a:lnTo>
                  <a:lnTo>
                    <a:pt x="97452" y="8283"/>
                  </a:lnTo>
                  <a:lnTo>
                    <a:pt x="97434" y="8180"/>
                  </a:lnTo>
                  <a:lnTo>
                    <a:pt x="97434" y="7975"/>
                  </a:lnTo>
                  <a:lnTo>
                    <a:pt x="97434" y="7975"/>
                  </a:lnTo>
                  <a:lnTo>
                    <a:pt x="97434" y="7975"/>
                  </a:lnTo>
                  <a:lnTo>
                    <a:pt x="97434" y="7975"/>
                  </a:lnTo>
                  <a:lnTo>
                    <a:pt x="97434" y="7975"/>
                  </a:lnTo>
                  <a:lnTo>
                    <a:pt x="97434" y="7684"/>
                  </a:lnTo>
                  <a:lnTo>
                    <a:pt x="97452" y="7393"/>
                  </a:lnTo>
                  <a:lnTo>
                    <a:pt x="97486" y="7102"/>
                  </a:lnTo>
                  <a:lnTo>
                    <a:pt x="97520" y="6811"/>
                  </a:lnTo>
                  <a:lnTo>
                    <a:pt x="97571" y="6520"/>
                  </a:lnTo>
                  <a:lnTo>
                    <a:pt x="97640" y="6247"/>
                  </a:lnTo>
                  <a:lnTo>
                    <a:pt x="97708" y="5973"/>
                  </a:lnTo>
                  <a:lnTo>
                    <a:pt x="97794" y="5682"/>
                  </a:lnTo>
                  <a:lnTo>
                    <a:pt x="97794" y="5682"/>
                  </a:lnTo>
                  <a:lnTo>
                    <a:pt x="97845" y="5579"/>
                  </a:lnTo>
                  <a:lnTo>
                    <a:pt x="97879" y="5477"/>
                  </a:lnTo>
                  <a:lnTo>
                    <a:pt x="97948" y="5374"/>
                  </a:lnTo>
                  <a:lnTo>
                    <a:pt x="98016" y="5288"/>
                  </a:lnTo>
                  <a:lnTo>
                    <a:pt x="98016" y="5288"/>
                  </a:lnTo>
                  <a:lnTo>
                    <a:pt x="98119" y="5237"/>
                  </a:lnTo>
                  <a:lnTo>
                    <a:pt x="98204" y="5220"/>
                  </a:lnTo>
                  <a:lnTo>
                    <a:pt x="98204" y="5220"/>
                  </a:lnTo>
                  <a:lnTo>
                    <a:pt x="98256" y="4724"/>
                  </a:lnTo>
                  <a:lnTo>
                    <a:pt x="98290" y="4210"/>
                  </a:lnTo>
                  <a:lnTo>
                    <a:pt x="98290" y="4210"/>
                  </a:lnTo>
                  <a:lnTo>
                    <a:pt x="97999" y="4159"/>
                  </a:lnTo>
                  <a:lnTo>
                    <a:pt x="97708" y="4091"/>
                  </a:lnTo>
                  <a:lnTo>
                    <a:pt x="97708" y="4091"/>
                  </a:lnTo>
                  <a:lnTo>
                    <a:pt x="97862" y="1284"/>
                  </a:lnTo>
                  <a:lnTo>
                    <a:pt x="97862" y="1284"/>
                  </a:lnTo>
                  <a:lnTo>
                    <a:pt x="95723" y="1113"/>
                  </a:lnTo>
                  <a:lnTo>
                    <a:pt x="93447" y="959"/>
                  </a:lnTo>
                  <a:lnTo>
                    <a:pt x="93447" y="4535"/>
                  </a:lnTo>
                  <a:lnTo>
                    <a:pt x="91890" y="4535"/>
                  </a:lnTo>
                  <a:lnTo>
                    <a:pt x="91890" y="856"/>
                  </a:lnTo>
                  <a:lnTo>
                    <a:pt x="91890" y="856"/>
                  </a:lnTo>
                  <a:lnTo>
                    <a:pt x="90008" y="737"/>
                  </a:lnTo>
                  <a:lnTo>
                    <a:pt x="88074" y="634"/>
                  </a:lnTo>
                  <a:lnTo>
                    <a:pt x="84053" y="446"/>
                  </a:lnTo>
                  <a:lnTo>
                    <a:pt x="84053" y="4535"/>
                  </a:lnTo>
                  <a:lnTo>
                    <a:pt x="82479" y="4535"/>
                  </a:lnTo>
                  <a:lnTo>
                    <a:pt x="82479" y="377"/>
                  </a:lnTo>
                  <a:lnTo>
                    <a:pt x="82479" y="377"/>
                  </a:lnTo>
                  <a:lnTo>
                    <a:pt x="79262" y="275"/>
                  </a:lnTo>
                  <a:lnTo>
                    <a:pt x="75925" y="172"/>
                  </a:lnTo>
                  <a:lnTo>
                    <a:pt x="72503" y="104"/>
                  </a:lnTo>
                  <a:lnTo>
                    <a:pt x="68995" y="52"/>
                  </a:lnTo>
                  <a:lnTo>
                    <a:pt x="68995" y="4535"/>
                  </a:lnTo>
                  <a:lnTo>
                    <a:pt x="67421" y="4535"/>
                  </a:lnTo>
                  <a:lnTo>
                    <a:pt x="67421" y="18"/>
                  </a:lnTo>
                  <a:lnTo>
                    <a:pt x="67421" y="18"/>
                  </a:lnTo>
                  <a:lnTo>
                    <a:pt x="64221" y="1"/>
                  </a:lnTo>
                  <a:lnTo>
                    <a:pt x="609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04;p35">
              <a:extLst>
                <a:ext uri="{FF2B5EF4-FFF2-40B4-BE49-F238E27FC236}">
                  <a16:creationId xmlns:a16="http://schemas.microsoft.com/office/drawing/2014/main" id="{D74DAB7C-8B30-A14A-C6D3-DE5208CF2F78}"/>
                </a:ext>
              </a:extLst>
            </p:cNvPr>
            <p:cNvSpPr/>
            <p:nvPr/>
          </p:nvSpPr>
          <p:spPr>
            <a:xfrm>
              <a:off x="3032624" y="3785691"/>
              <a:ext cx="62130" cy="568399"/>
            </a:xfrm>
            <a:custGeom>
              <a:avLst/>
              <a:gdLst/>
              <a:ahLst/>
              <a:cxnLst/>
              <a:rect l="l" t="t" r="r" b="b"/>
              <a:pathLst>
                <a:path w="1575" h="14409" extrusionOk="0">
                  <a:moveTo>
                    <a:pt x="0" y="0"/>
                  </a:moveTo>
                  <a:lnTo>
                    <a:pt x="0" y="14408"/>
                  </a:lnTo>
                  <a:lnTo>
                    <a:pt x="1574" y="14408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5;p35">
              <a:extLst>
                <a:ext uri="{FF2B5EF4-FFF2-40B4-BE49-F238E27FC236}">
                  <a16:creationId xmlns:a16="http://schemas.microsoft.com/office/drawing/2014/main" id="{FE65021E-BAA7-7082-1B09-FA42B54CFF71}"/>
                </a:ext>
              </a:extLst>
            </p:cNvPr>
            <p:cNvSpPr/>
            <p:nvPr/>
          </p:nvSpPr>
          <p:spPr>
            <a:xfrm>
              <a:off x="3626623" y="3785691"/>
              <a:ext cx="62130" cy="568399"/>
            </a:xfrm>
            <a:custGeom>
              <a:avLst/>
              <a:gdLst/>
              <a:ahLst/>
              <a:cxnLst/>
              <a:rect l="l" t="t" r="r" b="b"/>
              <a:pathLst>
                <a:path w="1575" h="14409" extrusionOk="0">
                  <a:moveTo>
                    <a:pt x="0" y="0"/>
                  </a:moveTo>
                  <a:lnTo>
                    <a:pt x="0" y="14408"/>
                  </a:lnTo>
                  <a:lnTo>
                    <a:pt x="1575" y="14408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06;p35">
              <a:extLst>
                <a:ext uri="{FF2B5EF4-FFF2-40B4-BE49-F238E27FC236}">
                  <a16:creationId xmlns:a16="http://schemas.microsoft.com/office/drawing/2014/main" id="{67283D99-DCDD-4107-4546-93F7E5640592}"/>
                </a:ext>
              </a:extLst>
            </p:cNvPr>
            <p:cNvSpPr/>
            <p:nvPr/>
          </p:nvSpPr>
          <p:spPr>
            <a:xfrm>
              <a:off x="4030288" y="3785691"/>
              <a:ext cx="62130" cy="568399"/>
            </a:xfrm>
            <a:custGeom>
              <a:avLst/>
              <a:gdLst/>
              <a:ahLst/>
              <a:cxnLst/>
              <a:rect l="l" t="t" r="r" b="b"/>
              <a:pathLst>
                <a:path w="1575" h="14409" extrusionOk="0">
                  <a:moveTo>
                    <a:pt x="0" y="0"/>
                  </a:moveTo>
                  <a:lnTo>
                    <a:pt x="0" y="14408"/>
                  </a:lnTo>
                  <a:lnTo>
                    <a:pt x="1575" y="14408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7;p35">
              <a:extLst>
                <a:ext uri="{FF2B5EF4-FFF2-40B4-BE49-F238E27FC236}">
                  <a16:creationId xmlns:a16="http://schemas.microsoft.com/office/drawing/2014/main" id="{4AD37DDA-CCC2-F3E4-B1EF-B26C8A57A566}"/>
                </a:ext>
              </a:extLst>
            </p:cNvPr>
            <p:cNvSpPr/>
            <p:nvPr/>
          </p:nvSpPr>
          <p:spPr>
            <a:xfrm>
              <a:off x="4624288" y="3785691"/>
              <a:ext cx="61459" cy="568399"/>
            </a:xfrm>
            <a:custGeom>
              <a:avLst/>
              <a:gdLst/>
              <a:ahLst/>
              <a:cxnLst/>
              <a:rect l="l" t="t" r="r" b="b"/>
              <a:pathLst>
                <a:path w="1558" h="14409" extrusionOk="0">
                  <a:moveTo>
                    <a:pt x="1" y="0"/>
                  </a:moveTo>
                  <a:lnTo>
                    <a:pt x="1" y="14408"/>
                  </a:lnTo>
                  <a:lnTo>
                    <a:pt x="1558" y="14408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8;p35">
              <a:extLst>
                <a:ext uri="{FF2B5EF4-FFF2-40B4-BE49-F238E27FC236}">
                  <a16:creationId xmlns:a16="http://schemas.microsoft.com/office/drawing/2014/main" id="{FF2B008E-D302-B411-FAED-DCE386AB6C92}"/>
                </a:ext>
              </a:extLst>
            </p:cNvPr>
            <p:cNvSpPr/>
            <p:nvPr/>
          </p:nvSpPr>
          <p:spPr>
            <a:xfrm>
              <a:off x="4998920" y="3785691"/>
              <a:ext cx="62130" cy="568399"/>
            </a:xfrm>
            <a:custGeom>
              <a:avLst/>
              <a:gdLst/>
              <a:ahLst/>
              <a:cxnLst/>
              <a:rect l="l" t="t" r="r" b="b"/>
              <a:pathLst>
                <a:path w="1575" h="14409" extrusionOk="0">
                  <a:moveTo>
                    <a:pt x="1" y="0"/>
                  </a:moveTo>
                  <a:lnTo>
                    <a:pt x="1" y="14408"/>
                  </a:lnTo>
                  <a:lnTo>
                    <a:pt x="1575" y="14408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09;p35">
              <a:extLst>
                <a:ext uri="{FF2B5EF4-FFF2-40B4-BE49-F238E27FC236}">
                  <a16:creationId xmlns:a16="http://schemas.microsoft.com/office/drawing/2014/main" id="{248954AD-F8D4-8026-DB14-516532D8CB47}"/>
                </a:ext>
              </a:extLst>
            </p:cNvPr>
            <p:cNvSpPr/>
            <p:nvPr/>
          </p:nvSpPr>
          <p:spPr>
            <a:xfrm>
              <a:off x="5592919" y="3785691"/>
              <a:ext cx="62169" cy="568399"/>
            </a:xfrm>
            <a:custGeom>
              <a:avLst/>
              <a:gdLst/>
              <a:ahLst/>
              <a:cxnLst/>
              <a:rect l="l" t="t" r="r" b="b"/>
              <a:pathLst>
                <a:path w="1576" h="14409" extrusionOk="0">
                  <a:moveTo>
                    <a:pt x="1" y="0"/>
                  </a:moveTo>
                  <a:lnTo>
                    <a:pt x="1" y="14408"/>
                  </a:lnTo>
                  <a:lnTo>
                    <a:pt x="1575" y="14408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10;p35">
              <a:extLst>
                <a:ext uri="{FF2B5EF4-FFF2-40B4-BE49-F238E27FC236}">
                  <a16:creationId xmlns:a16="http://schemas.microsoft.com/office/drawing/2014/main" id="{34CC3927-383F-1874-7D40-880AF75625EA}"/>
                </a:ext>
              </a:extLst>
            </p:cNvPr>
            <p:cNvSpPr/>
            <p:nvPr/>
          </p:nvSpPr>
          <p:spPr>
            <a:xfrm>
              <a:off x="5964198" y="3785691"/>
              <a:ext cx="61459" cy="568399"/>
            </a:xfrm>
            <a:custGeom>
              <a:avLst/>
              <a:gdLst/>
              <a:ahLst/>
              <a:cxnLst/>
              <a:rect l="l" t="t" r="r" b="b"/>
              <a:pathLst>
                <a:path w="1558" h="14409" extrusionOk="0">
                  <a:moveTo>
                    <a:pt x="0" y="0"/>
                  </a:moveTo>
                  <a:lnTo>
                    <a:pt x="0" y="14408"/>
                  </a:lnTo>
                  <a:lnTo>
                    <a:pt x="1557" y="14408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11;p35">
              <a:extLst>
                <a:ext uri="{FF2B5EF4-FFF2-40B4-BE49-F238E27FC236}">
                  <a16:creationId xmlns:a16="http://schemas.microsoft.com/office/drawing/2014/main" id="{FCE3DDC5-8CB1-8E91-C3A6-DD630B403216}"/>
                </a:ext>
              </a:extLst>
            </p:cNvPr>
            <p:cNvSpPr/>
            <p:nvPr/>
          </p:nvSpPr>
          <p:spPr>
            <a:xfrm>
              <a:off x="6558197" y="3785691"/>
              <a:ext cx="61459" cy="568399"/>
            </a:xfrm>
            <a:custGeom>
              <a:avLst/>
              <a:gdLst/>
              <a:ahLst/>
              <a:cxnLst/>
              <a:rect l="l" t="t" r="r" b="b"/>
              <a:pathLst>
                <a:path w="1558" h="14409" extrusionOk="0">
                  <a:moveTo>
                    <a:pt x="1" y="0"/>
                  </a:moveTo>
                  <a:lnTo>
                    <a:pt x="1" y="14408"/>
                  </a:lnTo>
                  <a:lnTo>
                    <a:pt x="1558" y="14408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12;p35">
              <a:extLst>
                <a:ext uri="{FF2B5EF4-FFF2-40B4-BE49-F238E27FC236}">
                  <a16:creationId xmlns:a16="http://schemas.microsoft.com/office/drawing/2014/main" id="{905CFA95-9CEC-5486-468C-54DC9412D66B}"/>
                </a:ext>
              </a:extLst>
            </p:cNvPr>
            <p:cNvSpPr/>
            <p:nvPr/>
          </p:nvSpPr>
          <p:spPr>
            <a:xfrm>
              <a:off x="3059606" y="3994250"/>
              <a:ext cx="594040" cy="31124"/>
            </a:xfrm>
            <a:custGeom>
              <a:avLst/>
              <a:gdLst/>
              <a:ahLst/>
              <a:cxnLst/>
              <a:rect l="l" t="t" r="r" b="b"/>
              <a:pathLst>
                <a:path w="1505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15059" y="788"/>
                  </a:lnTo>
                  <a:lnTo>
                    <a:pt x="150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13;p35">
              <a:extLst>
                <a:ext uri="{FF2B5EF4-FFF2-40B4-BE49-F238E27FC236}">
                  <a16:creationId xmlns:a16="http://schemas.microsoft.com/office/drawing/2014/main" id="{4C822E48-FA52-DDF9-6D2C-0D41E50310EA}"/>
                </a:ext>
              </a:extLst>
            </p:cNvPr>
            <p:cNvSpPr/>
            <p:nvPr/>
          </p:nvSpPr>
          <p:spPr>
            <a:xfrm>
              <a:off x="4055259" y="3994250"/>
              <a:ext cx="594040" cy="31124"/>
            </a:xfrm>
            <a:custGeom>
              <a:avLst/>
              <a:gdLst/>
              <a:ahLst/>
              <a:cxnLst/>
              <a:rect l="l" t="t" r="r" b="b"/>
              <a:pathLst>
                <a:path w="15059" h="789" extrusionOk="0">
                  <a:moveTo>
                    <a:pt x="0" y="1"/>
                  </a:moveTo>
                  <a:lnTo>
                    <a:pt x="0" y="788"/>
                  </a:lnTo>
                  <a:lnTo>
                    <a:pt x="15059" y="788"/>
                  </a:lnTo>
                  <a:lnTo>
                    <a:pt x="150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4;p35">
              <a:extLst>
                <a:ext uri="{FF2B5EF4-FFF2-40B4-BE49-F238E27FC236}">
                  <a16:creationId xmlns:a16="http://schemas.microsoft.com/office/drawing/2014/main" id="{7DCA977C-1781-5A60-93EF-157A49C7BD02}"/>
                </a:ext>
              </a:extLst>
            </p:cNvPr>
            <p:cNvSpPr/>
            <p:nvPr/>
          </p:nvSpPr>
          <p:spPr>
            <a:xfrm>
              <a:off x="5021878" y="3994250"/>
              <a:ext cx="594040" cy="31124"/>
            </a:xfrm>
            <a:custGeom>
              <a:avLst/>
              <a:gdLst/>
              <a:ahLst/>
              <a:cxnLst/>
              <a:rect l="l" t="t" r="r" b="b"/>
              <a:pathLst>
                <a:path w="15059" h="789" extrusionOk="0">
                  <a:moveTo>
                    <a:pt x="0" y="1"/>
                  </a:moveTo>
                  <a:lnTo>
                    <a:pt x="0" y="788"/>
                  </a:lnTo>
                  <a:lnTo>
                    <a:pt x="15059" y="788"/>
                  </a:lnTo>
                  <a:lnTo>
                    <a:pt x="150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15;p35">
              <a:extLst>
                <a:ext uri="{FF2B5EF4-FFF2-40B4-BE49-F238E27FC236}">
                  <a16:creationId xmlns:a16="http://schemas.microsoft.com/office/drawing/2014/main" id="{B6BB263A-AE97-7CA6-1AC1-092F3D8C6F68}"/>
                </a:ext>
              </a:extLst>
            </p:cNvPr>
            <p:cNvSpPr/>
            <p:nvPr/>
          </p:nvSpPr>
          <p:spPr>
            <a:xfrm>
              <a:off x="5985105" y="3994250"/>
              <a:ext cx="593369" cy="31124"/>
            </a:xfrm>
            <a:custGeom>
              <a:avLst/>
              <a:gdLst/>
              <a:ahLst/>
              <a:cxnLst/>
              <a:rect l="l" t="t" r="r" b="b"/>
              <a:pathLst>
                <a:path w="15042" h="789" extrusionOk="0">
                  <a:moveTo>
                    <a:pt x="1" y="1"/>
                  </a:moveTo>
                  <a:lnTo>
                    <a:pt x="1" y="788"/>
                  </a:lnTo>
                  <a:lnTo>
                    <a:pt x="15042" y="788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16;p35">
              <a:extLst>
                <a:ext uri="{FF2B5EF4-FFF2-40B4-BE49-F238E27FC236}">
                  <a16:creationId xmlns:a16="http://schemas.microsoft.com/office/drawing/2014/main" id="{70C1BFF2-22A1-210C-15FC-6F70BB135A53}"/>
                </a:ext>
              </a:extLst>
            </p:cNvPr>
            <p:cNvSpPr/>
            <p:nvPr/>
          </p:nvSpPr>
          <p:spPr>
            <a:xfrm>
              <a:off x="2942171" y="3182224"/>
              <a:ext cx="802599" cy="502246"/>
            </a:xfrm>
            <a:custGeom>
              <a:avLst/>
              <a:gdLst/>
              <a:ahLst/>
              <a:cxnLst/>
              <a:rect l="l" t="t" r="r" b="b"/>
              <a:pathLst>
                <a:path w="20346" h="12732" extrusionOk="0">
                  <a:moveTo>
                    <a:pt x="4569" y="1"/>
                  </a:moveTo>
                  <a:lnTo>
                    <a:pt x="4329" y="35"/>
                  </a:lnTo>
                  <a:lnTo>
                    <a:pt x="4090" y="52"/>
                  </a:lnTo>
                  <a:lnTo>
                    <a:pt x="3850" y="103"/>
                  </a:lnTo>
                  <a:lnTo>
                    <a:pt x="3611" y="155"/>
                  </a:lnTo>
                  <a:lnTo>
                    <a:pt x="3388" y="223"/>
                  </a:lnTo>
                  <a:lnTo>
                    <a:pt x="3166" y="291"/>
                  </a:lnTo>
                  <a:lnTo>
                    <a:pt x="2943" y="377"/>
                  </a:lnTo>
                  <a:lnTo>
                    <a:pt x="2738" y="480"/>
                  </a:lnTo>
                  <a:lnTo>
                    <a:pt x="2516" y="582"/>
                  </a:lnTo>
                  <a:lnTo>
                    <a:pt x="2327" y="702"/>
                  </a:lnTo>
                  <a:lnTo>
                    <a:pt x="2122" y="822"/>
                  </a:lnTo>
                  <a:lnTo>
                    <a:pt x="1934" y="959"/>
                  </a:lnTo>
                  <a:lnTo>
                    <a:pt x="1763" y="1096"/>
                  </a:lnTo>
                  <a:lnTo>
                    <a:pt x="1574" y="1250"/>
                  </a:lnTo>
                  <a:lnTo>
                    <a:pt x="1420" y="1404"/>
                  </a:lnTo>
                  <a:lnTo>
                    <a:pt x="1249" y="1575"/>
                  </a:lnTo>
                  <a:lnTo>
                    <a:pt x="1095" y="1746"/>
                  </a:lnTo>
                  <a:lnTo>
                    <a:pt x="958" y="1934"/>
                  </a:lnTo>
                  <a:lnTo>
                    <a:pt x="822" y="2122"/>
                  </a:lnTo>
                  <a:lnTo>
                    <a:pt x="702" y="2328"/>
                  </a:lnTo>
                  <a:lnTo>
                    <a:pt x="582" y="2516"/>
                  </a:lnTo>
                  <a:lnTo>
                    <a:pt x="479" y="2721"/>
                  </a:lnTo>
                  <a:lnTo>
                    <a:pt x="377" y="2944"/>
                  </a:lnTo>
                  <a:lnTo>
                    <a:pt x="291" y="3166"/>
                  </a:lnTo>
                  <a:lnTo>
                    <a:pt x="223" y="3389"/>
                  </a:lnTo>
                  <a:lnTo>
                    <a:pt x="154" y="3611"/>
                  </a:lnTo>
                  <a:lnTo>
                    <a:pt x="103" y="3851"/>
                  </a:lnTo>
                  <a:lnTo>
                    <a:pt x="52" y="4090"/>
                  </a:lnTo>
                  <a:lnTo>
                    <a:pt x="34" y="4330"/>
                  </a:lnTo>
                  <a:lnTo>
                    <a:pt x="17" y="4569"/>
                  </a:lnTo>
                  <a:lnTo>
                    <a:pt x="0" y="4809"/>
                  </a:lnTo>
                  <a:lnTo>
                    <a:pt x="0" y="12732"/>
                  </a:lnTo>
                  <a:lnTo>
                    <a:pt x="20346" y="12732"/>
                  </a:lnTo>
                  <a:lnTo>
                    <a:pt x="20346" y="4809"/>
                  </a:lnTo>
                  <a:lnTo>
                    <a:pt x="20329" y="4569"/>
                  </a:lnTo>
                  <a:lnTo>
                    <a:pt x="20312" y="4330"/>
                  </a:lnTo>
                  <a:lnTo>
                    <a:pt x="20278" y="4090"/>
                  </a:lnTo>
                  <a:lnTo>
                    <a:pt x="20243" y="3851"/>
                  </a:lnTo>
                  <a:lnTo>
                    <a:pt x="20192" y="3611"/>
                  </a:lnTo>
                  <a:lnTo>
                    <a:pt x="20124" y="3389"/>
                  </a:lnTo>
                  <a:lnTo>
                    <a:pt x="20038" y="3166"/>
                  </a:lnTo>
                  <a:lnTo>
                    <a:pt x="19952" y="2944"/>
                  </a:lnTo>
                  <a:lnTo>
                    <a:pt x="19867" y="2721"/>
                  </a:lnTo>
                  <a:lnTo>
                    <a:pt x="19764" y="2516"/>
                  </a:lnTo>
                  <a:lnTo>
                    <a:pt x="19644" y="2328"/>
                  </a:lnTo>
                  <a:lnTo>
                    <a:pt x="19508" y="2122"/>
                  </a:lnTo>
                  <a:lnTo>
                    <a:pt x="19388" y="1934"/>
                  </a:lnTo>
                  <a:lnTo>
                    <a:pt x="19234" y="1746"/>
                  </a:lnTo>
                  <a:lnTo>
                    <a:pt x="19080" y="1575"/>
                  </a:lnTo>
                  <a:lnTo>
                    <a:pt x="18926" y="1404"/>
                  </a:lnTo>
                  <a:lnTo>
                    <a:pt x="18755" y="1250"/>
                  </a:lnTo>
                  <a:lnTo>
                    <a:pt x="18583" y="1096"/>
                  </a:lnTo>
                  <a:lnTo>
                    <a:pt x="18412" y="959"/>
                  </a:lnTo>
                  <a:lnTo>
                    <a:pt x="18224" y="822"/>
                  </a:lnTo>
                  <a:lnTo>
                    <a:pt x="18019" y="702"/>
                  </a:lnTo>
                  <a:lnTo>
                    <a:pt x="17813" y="582"/>
                  </a:lnTo>
                  <a:lnTo>
                    <a:pt x="17608" y="480"/>
                  </a:lnTo>
                  <a:lnTo>
                    <a:pt x="17403" y="377"/>
                  </a:lnTo>
                  <a:lnTo>
                    <a:pt x="17180" y="291"/>
                  </a:lnTo>
                  <a:lnTo>
                    <a:pt x="16958" y="223"/>
                  </a:lnTo>
                  <a:lnTo>
                    <a:pt x="16735" y="155"/>
                  </a:lnTo>
                  <a:lnTo>
                    <a:pt x="16496" y="103"/>
                  </a:lnTo>
                  <a:lnTo>
                    <a:pt x="16256" y="52"/>
                  </a:lnTo>
                  <a:lnTo>
                    <a:pt x="16017" y="35"/>
                  </a:lnTo>
                  <a:lnTo>
                    <a:pt x="157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7;p35">
              <a:extLst>
                <a:ext uri="{FF2B5EF4-FFF2-40B4-BE49-F238E27FC236}">
                  <a16:creationId xmlns:a16="http://schemas.microsoft.com/office/drawing/2014/main" id="{19527124-6C25-C82D-2B63-A4B1CAC4D43F}"/>
                </a:ext>
              </a:extLst>
            </p:cNvPr>
            <p:cNvSpPr/>
            <p:nvPr/>
          </p:nvSpPr>
          <p:spPr>
            <a:xfrm>
              <a:off x="2942171" y="3182224"/>
              <a:ext cx="802599" cy="502246"/>
            </a:xfrm>
            <a:custGeom>
              <a:avLst/>
              <a:gdLst/>
              <a:ahLst/>
              <a:cxnLst/>
              <a:rect l="l" t="t" r="r" b="b"/>
              <a:pathLst>
                <a:path w="20346" h="12732" fill="none" extrusionOk="0">
                  <a:moveTo>
                    <a:pt x="15520" y="1"/>
                  </a:moveTo>
                  <a:lnTo>
                    <a:pt x="4826" y="1"/>
                  </a:lnTo>
                  <a:lnTo>
                    <a:pt x="4826" y="1"/>
                  </a:lnTo>
                  <a:lnTo>
                    <a:pt x="4569" y="1"/>
                  </a:lnTo>
                  <a:lnTo>
                    <a:pt x="4329" y="35"/>
                  </a:lnTo>
                  <a:lnTo>
                    <a:pt x="4090" y="52"/>
                  </a:lnTo>
                  <a:lnTo>
                    <a:pt x="3850" y="103"/>
                  </a:lnTo>
                  <a:lnTo>
                    <a:pt x="3611" y="155"/>
                  </a:lnTo>
                  <a:lnTo>
                    <a:pt x="3388" y="223"/>
                  </a:lnTo>
                  <a:lnTo>
                    <a:pt x="3166" y="291"/>
                  </a:lnTo>
                  <a:lnTo>
                    <a:pt x="2943" y="377"/>
                  </a:lnTo>
                  <a:lnTo>
                    <a:pt x="2738" y="480"/>
                  </a:lnTo>
                  <a:lnTo>
                    <a:pt x="2516" y="582"/>
                  </a:lnTo>
                  <a:lnTo>
                    <a:pt x="2327" y="702"/>
                  </a:lnTo>
                  <a:lnTo>
                    <a:pt x="2122" y="822"/>
                  </a:lnTo>
                  <a:lnTo>
                    <a:pt x="1934" y="959"/>
                  </a:lnTo>
                  <a:lnTo>
                    <a:pt x="1763" y="1096"/>
                  </a:lnTo>
                  <a:lnTo>
                    <a:pt x="1574" y="1250"/>
                  </a:lnTo>
                  <a:lnTo>
                    <a:pt x="1420" y="1404"/>
                  </a:lnTo>
                  <a:lnTo>
                    <a:pt x="1249" y="1575"/>
                  </a:lnTo>
                  <a:lnTo>
                    <a:pt x="1095" y="1746"/>
                  </a:lnTo>
                  <a:lnTo>
                    <a:pt x="958" y="1934"/>
                  </a:lnTo>
                  <a:lnTo>
                    <a:pt x="822" y="2122"/>
                  </a:lnTo>
                  <a:lnTo>
                    <a:pt x="702" y="2328"/>
                  </a:lnTo>
                  <a:lnTo>
                    <a:pt x="582" y="2516"/>
                  </a:lnTo>
                  <a:lnTo>
                    <a:pt x="479" y="2721"/>
                  </a:lnTo>
                  <a:lnTo>
                    <a:pt x="377" y="2944"/>
                  </a:lnTo>
                  <a:lnTo>
                    <a:pt x="291" y="3166"/>
                  </a:lnTo>
                  <a:lnTo>
                    <a:pt x="223" y="3389"/>
                  </a:lnTo>
                  <a:lnTo>
                    <a:pt x="154" y="3611"/>
                  </a:lnTo>
                  <a:lnTo>
                    <a:pt x="103" y="3851"/>
                  </a:lnTo>
                  <a:lnTo>
                    <a:pt x="52" y="4090"/>
                  </a:lnTo>
                  <a:lnTo>
                    <a:pt x="34" y="4330"/>
                  </a:lnTo>
                  <a:lnTo>
                    <a:pt x="17" y="4569"/>
                  </a:lnTo>
                  <a:lnTo>
                    <a:pt x="0" y="4809"/>
                  </a:lnTo>
                  <a:lnTo>
                    <a:pt x="0" y="12732"/>
                  </a:lnTo>
                  <a:lnTo>
                    <a:pt x="20346" y="12732"/>
                  </a:lnTo>
                  <a:lnTo>
                    <a:pt x="20346" y="4809"/>
                  </a:lnTo>
                  <a:lnTo>
                    <a:pt x="20346" y="4809"/>
                  </a:lnTo>
                  <a:lnTo>
                    <a:pt x="20329" y="4569"/>
                  </a:lnTo>
                  <a:lnTo>
                    <a:pt x="20312" y="4330"/>
                  </a:lnTo>
                  <a:lnTo>
                    <a:pt x="20278" y="4090"/>
                  </a:lnTo>
                  <a:lnTo>
                    <a:pt x="20243" y="3851"/>
                  </a:lnTo>
                  <a:lnTo>
                    <a:pt x="20192" y="3611"/>
                  </a:lnTo>
                  <a:lnTo>
                    <a:pt x="20124" y="3389"/>
                  </a:lnTo>
                  <a:lnTo>
                    <a:pt x="20038" y="3166"/>
                  </a:lnTo>
                  <a:lnTo>
                    <a:pt x="19952" y="2944"/>
                  </a:lnTo>
                  <a:lnTo>
                    <a:pt x="19867" y="2721"/>
                  </a:lnTo>
                  <a:lnTo>
                    <a:pt x="19764" y="2516"/>
                  </a:lnTo>
                  <a:lnTo>
                    <a:pt x="19644" y="2328"/>
                  </a:lnTo>
                  <a:lnTo>
                    <a:pt x="19508" y="2122"/>
                  </a:lnTo>
                  <a:lnTo>
                    <a:pt x="19388" y="1934"/>
                  </a:lnTo>
                  <a:lnTo>
                    <a:pt x="19234" y="1746"/>
                  </a:lnTo>
                  <a:lnTo>
                    <a:pt x="19080" y="1575"/>
                  </a:lnTo>
                  <a:lnTo>
                    <a:pt x="18926" y="1404"/>
                  </a:lnTo>
                  <a:lnTo>
                    <a:pt x="18755" y="1250"/>
                  </a:lnTo>
                  <a:lnTo>
                    <a:pt x="18583" y="1096"/>
                  </a:lnTo>
                  <a:lnTo>
                    <a:pt x="18412" y="959"/>
                  </a:lnTo>
                  <a:lnTo>
                    <a:pt x="18224" y="822"/>
                  </a:lnTo>
                  <a:lnTo>
                    <a:pt x="18019" y="702"/>
                  </a:lnTo>
                  <a:lnTo>
                    <a:pt x="17813" y="582"/>
                  </a:lnTo>
                  <a:lnTo>
                    <a:pt x="17608" y="480"/>
                  </a:lnTo>
                  <a:lnTo>
                    <a:pt x="17403" y="377"/>
                  </a:lnTo>
                  <a:lnTo>
                    <a:pt x="17180" y="291"/>
                  </a:lnTo>
                  <a:lnTo>
                    <a:pt x="16958" y="223"/>
                  </a:lnTo>
                  <a:lnTo>
                    <a:pt x="16735" y="155"/>
                  </a:lnTo>
                  <a:lnTo>
                    <a:pt x="16496" y="103"/>
                  </a:lnTo>
                  <a:lnTo>
                    <a:pt x="16256" y="52"/>
                  </a:lnTo>
                  <a:lnTo>
                    <a:pt x="16017" y="35"/>
                  </a:lnTo>
                  <a:lnTo>
                    <a:pt x="15777" y="1"/>
                  </a:lnTo>
                  <a:lnTo>
                    <a:pt x="15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18;p35">
              <a:extLst>
                <a:ext uri="{FF2B5EF4-FFF2-40B4-BE49-F238E27FC236}">
                  <a16:creationId xmlns:a16="http://schemas.microsoft.com/office/drawing/2014/main" id="{79F54627-DBAA-D1A5-0836-8E43EFBF9989}"/>
                </a:ext>
              </a:extLst>
            </p:cNvPr>
            <p:cNvSpPr/>
            <p:nvPr/>
          </p:nvSpPr>
          <p:spPr>
            <a:xfrm>
              <a:off x="3924293" y="3182224"/>
              <a:ext cx="802638" cy="502246"/>
            </a:xfrm>
            <a:custGeom>
              <a:avLst/>
              <a:gdLst/>
              <a:ahLst/>
              <a:cxnLst/>
              <a:rect l="l" t="t" r="r" b="b"/>
              <a:pathLst>
                <a:path w="20347" h="12732" extrusionOk="0">
                  <a:moveTo>
                    <a:pt x="4570" y="1"/>
                  </a:moveTo>
                  <a:lnTo>
                    <a:pt x="4330" y="35"/>
                  </a:lnTo>
                  <a:lnTo>
                    <a:pt x="4090" y="52"/>
                  </a:lnTo>
                  <a:lnTo>
                    <a:pt x="3851" y="103"/>
                  </a:lnTo>
                  <a:lnTo>
                    <a:pt x="3611" y="155"/>
                  </a:lnTo>
                  <a:lnTo>
                    <a:pt x="3389" y="223"/>
                  </a:lnTo>
                  <a:lnTo>
                    <a:pt x="3166" y="291"/>
                  </a:lnTo>
                  <a:lnTo>
                    <a:pt x="2944" y="377"/>
                  </a:lnTo>
                  <a:lnTo>
                    <a:pt x="2739" y="480"/>
                  </a:lnTo>
                  <a:lnTo>
                    <a:pt x="2533" y="582"/>
                  </a:lnTo>
                  <a:lnTo>
                    <a:pt x="2328" y="702"/>
                  </a:lnTo>
                  <a:lnTo>
                    <a:pt x="2123" y="822"/>
                  </a:lnTo>
                  <a:lnTo>
                    <a:pt x="1934" y="959"/>
                  </a:lnTo>
                  <a:lnTo>
                    <a:pt x="1763" y="1096"/>
                  </a:lnTo>
                  <a:lnTo>
                    <a:pt x="1592" y="1250"/>
                  </a:lnTo>
                  <a:lnTo>
                    <a:pt x="1421" y="1404"/>
                  </a:lnTo>
                  <a:lnTo>
                    <a:pt x="1250" y="1575"/>
                  </a:lnTo>
                  <a:lnTo>
                    <a:pt x="1113" y="1746"/>
                  </a:lnTo>
                  <a:lnTo>
                    <a:pt x="959" y="1934"/>
                  </a:lnTo>
                  <a:lnTo>
                    <a:pt x="822" y="2122"/>
                  </a:lnTo>
                  <a:lnTo>
                    <a:pt x="702" y="2328"/>
                  </a:lnTo>
                  <a:lnTo>
                    <a:pt x="582" y="2516"/>
                  </a:lnTo>
                  <a:lnTo>
                    <a:pt x="480" y="2721"/>
                  </a:lnTo>
                  <a:lnTo>
                    <a:pt x="377" y="2944"/>
                  </a:lnTo>
                  <a:lnTo>
                    <a:pt x="292" y="3166"/>
                  </a:lnTo>
                  <a:lnTo>
                    <a:pt x="223" y="3389"/>
                  </a:lnTo>
                  <a:lnTo>
                    <a:pt x="155" y="3611"/>
                  </a:lnTo>
                  <a:lnTo>
                    <a:pt x="103" y="3851"/>
                  </a:lnTo>
                  <a:lnTo>
                    <a:pt x="69" y="4090"/>
                  </a:lnTo>
                  <a:lnTo>
                    <a:pt x="35" y="4330"/>
                  </a:lnTo>
                  <a:lnTo>
                    <a:pt x="18" y="4569"/>
                  </a:lnTo>
                  <a:lnTo>
                    <a:pt x="1" y="4809"/>
                  </a:lnTo>
                  <a:lnTo>
                    <a:pt x="1" y="12732"/>
                  </a:lnTo>
                  <a:lnTo>
                    <a:pt x="20347" y="12732"/>
                  </a:lnTo>
                  <a:lnTo>
                    <a:pt x="20347" y="4809"/>
                  </a:lnTo>
                  <a:lnTo>
                    <a:pt x="20329" y="4569"/>
                  </a:lnTo>
                  <a:lnTo>
                    <a:pt x="20312" y="4330"/>
                  </a:lnTo>
                  <a:lnTo>
                    <a:pt x="20278" y="4090"/>
                  </a:lnTo>
                  <a:lnTo>
                    <a:pt x="20244" y="3851"/>
                  </a:lnTo>
                  <a:lnTo>
                    <a:pt x="20192" y="3611"/>
                  </a:lnTo>
                  <a:lnTo>
                    <a:pt x="20124" y="3389"/>
                  </a:lnTo>
                  <a:lnTo>
                    <a:pt x="20056" y="3166"/>
                  </a:lnTo>
                  <a:lnTo>
                    <a:pt x="19970" y="2944"/>
                  </a:lnTo>
                  <a:lnTo>
                    <a:pt x="19867" y="2721"/>
                  </a:lnTo>
                  <a:lnTo>
                    <a:pt x="19765" y="2516"/>
                  </a:lnTo>
                  <a:lnTo>
                    <a:pt x="19645" y="2328"/>
                  </a:lnTo>
                  <a:lnTo>
                    <a:pt x="19525" y="2122"/>
                  </a:lnTo>
                  <a:lnTo>
                    <a:pt x="19388" y="1934"/>
                  </a:lnTo>
                  <a:lnTo>
                    <a:pt x="19234" y="1746"/>
                  </a:lnTo>
                  <a:lnTo>
                    <a:pt x="19097" y="1575"/>
                  </a:lnTo>
                  <a:lnTo>
                    <a:pt x="18926" y="1404"/>
                  </a:lnTo>
                  <a:lnTo>
                    <a:pt x="18772" y="1250"/>
                  </a:lnTo>
                  <a:lnTo>
                    <a:pt x="18584" y="1096"/>
                  </a:lnTo>
                  <a:lnTo>
                    <a:pt x="18413" y="959"/>
                  </a:lnTo>
                  <a:lnTo>
                    <a:pt x="18225" y="822"/>
                  </a:lnTo>
                  <a:lnTo>
                    <a:pt x="18019" y="702"/>
                  </a:lnTo>
                  <a:lnTo>
                    <a:pt x="17814" y="582"/>
                  </a:lnTo>
                  <a:lnTo>
                    <a:pt x="17609" y="480"/>
                  </a:lnTo>
                  <a:lnTo>
                    <a:pt x="17403" y="377"/>
                  </a:lnTo>
                  <a:lnTo>
                    <a:pt x="17181" y="291"/>
                  </a:lnTo>
                  <a:lnTo>
                    <a:pt x="16958" y="223"/>
                  </a:lnTo>
                  <a:lnTo>
                    <a:pt x="16736" y="155"/>
                  </a:lnTo>
                  <a:lnTo>
                    <a:pt x="16496" y="103"/>
                  </a:lnTo>
                  <a:lnTo>
                    <a:pt x="16257" y="52"/>
                  </a:lnTo>
                  <a:lnTo>
                    <a:pt x="16017" y="35"/>
                  </a:lnTo>
                  <a:lnTo>
                    <a:pt x="157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19;p35">
              <a:extLst>
                <a:ext uri="{FF2B5EF4-FFF2-40B4-BE49-F238E27FC236}">
                  <a16:creationId xmlns:a16="http://schemas.microsoft.com/office/drawing/2014/main" id="{F9850052-DA19-56D7-50BC-94AB18943DC4}"/>
                </a:ext>
              </a:extLst>
            </p:cNvPr>
            <p:cNvSpPr/>
            <p:nvPr/>
          </p:nvSpPr>
          <p:spPr>
            <a:xfrm>
              <a:off x="3924293" y="3182224"/>
              <a:ext cx="802638" cy="502246"/>
            </a:xfrm>
            <a:custGeom>
              <a:avLst/>
              <a:gdLst/>
              <a:ahLst/>
              <a:cxnLst/>
              <a:rect l="l" t="t" r="r" b="b"/>
              <a:pathLst>
                <a:path w="20347" h="12732" fill="none" extrusionOk="0">
                  <a:moveTo>
                    <a:pt x="15521" y="1"/>
                  </a:moveTo>
                  <a:lnTo>
                    <a:pt x="4826" y="1"/>
                  </a:lnTo>
                  <a:lnTo>
                    <a:pt x="4826" y="1"/>
                  </a:lnTo>
                  <a:lnTo>
                    <a:pt x="4570" y="1"/>
                  </a:lnTo>
                  <a:lnTo>
                    <a:pt x="4330" y="35"/>
                  </a:lnTo>
                  <a:lnTo>
                    <a:pt x="4090" y="52"/>
                  </a:lnTo>
                  <a:lnTo>
                    <a:pt x="3851" y="103"/>
                  </a:lnTo>
                  <a:lnTo>
                    <a:pt x="3611" y="155"/>
                  </a:lnTo>
                  <a:lnTo>
                    <a:pt x="3389" y="223"/>
                  </a:lnTo>
                  <a:lnTo>
                    <a:pt x="3166" y="291"/>
                  </a:lnTo>
                  <a:lnTo>
                    <a:pt x="2944" y="377"/>
                  </a:lnTo>
                  <a:lnTo>
                    <a:pt x="2739" y="480"/>
                  </a:lnTo>
                  <a:lnTo>
                    <a:pt x="2533" y="582"/>
                  </a:lnTo>
                  <a:lnTo>
                    <a:pt x="2328" y="702"/>
                  </a:lnTo>
                  <a:lnTo>
                    <a:pt x="2123" y="822"/>
                  </a:lnTo>
                  <a:lnTo>
                    <a:pt x="1934" y="959"/>
                  </a:lnTo>
                  <a:lnTo>
                    <a:pt x="1763" y="1096"/>
                  </a:lnTo>
                  <a:lnTo>
                    <a:pt x="1592" y="1250"/>
                  </a:lnTo>
                  <a:lnTo>
                    <a:pt x="1421" y="1404"/>
                  </a:lnTo>
                  <a:lnTo>
                    <a:pt x="1250" y="1575"/>
                  </a:lnTo>
                  <a:lnTo>
                    <a:pt x="1113" y="1746"/>
                  </a:lnTo>
                  <a:lnTo>
                    <a:pt x="959" y="1934"/>
                  </a:lnTo>
                  <a:lnTo>
                    <a:pt x="822" y="2122"/>
                  </a:lnTo>
                  <a:lnTo>
                    <a:pt x="702" y="2328"/>
                  </a:lnTo>
                  <a:lnTo>
                    <a:pt x="582" y="2516"/>
                  </a:lnTo>
                  <a:lnTo>
                    <a:pt x="480" y="2721"/>
                  </a:lnTo>
                  <a:lnTo>
                    <a:pt x="377" y="2944"/>
                  </a:lnTo>
                  <a:lnTo>
                    <a:pt x="292" y="3166"/>
                  </a:lnTo>
                  <a:lnTo>
                    <a:pt x="223" y="3389"/>
                  </a:lnTo>
                  <a:lnTo>
                    <a:pt x="155" y="3611"/>
                  </a:lnTo>
                  <a:lnTo>
                    <a:pt x="103" y="3851"/>
                  </a:lnTo>
                  <a:lnTo>
                    <a:pt x="69" y="4090"/>
                  </a:lnTo>
                  <a:lnTo>
                    <a:pt x="35" y="4330"/>
                  </a:lnTo>
                  <a:lnTo>
                    <a:pt x="18" y="4569"/>
                  </a:lnTo>
                  <a:lnTo>
                    <a:pt x="1" y="4809"/>
                  </a:lnTo>
                  <a:lnTo>
                    <a:pt x="1" y="12732"/>
                  </a:lnTo>
                  <a:lnTo>
                    <a:pt x="20347" y="12732"/>
                  </a:lnTo>
                  <a:lnTo>
                    <a:pt x="20347" y="4809"/>
                  </a:lnTo>
                  <a:lnTo>
                    <a:pt x="20347" y="4809"/>
                  </a:lnTo>
                  <a:lnTo>
                    <a:pt x="20329" y="4569"/>
                  </a:lnTo>
                  <a:lnTo>
                    <a:pt x="20312" y="4330"/>
                  </a:lnTo>
                  <a:lnTo>
                    <a:pt x="20278" y="4090"/>
                  </a:lnTo>
                  <a:lnTo>
                    <a:pt x="20244" y="3851"/>
                  </a:lnTo>
                  <a:lnTo>
                    <a:pt x="20192" y="3611"/>
                  </a:lnTo>
                  <a:lnTo>
                    <a:pt x="20124" y="3389"/>
                  </a:lnTo>
                  <a:lnTo>
                    <a:pt x="20056" y="3166"/>
                  </a:lnTo>
                  <a:lnTo>
                    <a:pt x="19970" y="2944"/>
                  </a:lnTo>
                  <a:lnTo>
                    <a:pt x="19867" y="2721"/>
                  </a:lnTo>
                  <a:lnTo>
                    <a:pt x="19765" y="2516"/>
                  </a:lnTo>
                  <a:lnTo>
                    <a:pt x="19645" y="2328"/>
                  </a:lnTo>
                  <a:lnTo>
                    <a:pt x="19525" y="2122"/>
                  </a:lnTo>
                  <a:lnTo>
                    <a:pt x="19388" y="1934"/>
                  </a:lnTo>
                  <a:lnTo>
                    <a:pt x="19234" y="1746"/>
                  </a:lnTo>
                  <a:lnTo>
                    <a:pt x="19097" y="1575"/>
                  </a:lnTo>
                  <a:lnTo>
                    <a:pt x="18926" y="1404"/>
                  </a:lnTo>
                  <a:lnTo>
                    <a:pt x="18772" y="1250"/>
                  </a:lnTo>
                  <a:lnTo>
                    <a:pt x="18584" y="1096"/>
                  </a:lnTo>
                  <a:lnTo>
                    <a:pt x="18413" y="959"/>
                  </a:lnTo>
                  <a:lnTo>
                    <a:pt x="18225" y="822"/>
                  </a:lnTo>
                  <a:lnTo>
                    <a:pt x="18019" y="702"/>
                  </a:lnTo>
                  <a:lnTo>
                    <a:pt x="17814" y="582"/>
                  </a:lnTo>
                  <a:lnTo>
                    <a:pt x="17609" y="480"/>
                  </a:lnTo>
                  <a:lnTo>
                    <a:pt x="17403" y="377"/>
                  </a:lnTo>
                  <a:lnTo>
                    <a:pt x="17181" y="291"/>
                  </a:lnTo>
                  <a:lnTo>
                    <a:pt x="16958" y="223"/>
                  </a:lnTo>
                  <a:lnTo>
                    <a:pt x="16736" y="155"/>
                  </a:lnTo>
                  <a:lnTo>
                    <a:pt x="16496" y="103"/>
                  </a:lnTo>
                  <a:lnTo>
                    <a:pt x="16257" y="52"/>
                  </a:lnTo>
                  <a:lnTo>
                    <a:pt x="16017" y="35"/>
                  </a:lnTo>
                  <a:lnTo>
                    <a:pt x="15778" y="1"/>
                  </a:lnTo>
                  <a:lnTo>
                    <a:pt x="155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20;p35">
              <a:extLst>
                <a:ext uri="{FF2B5EF4-FFF2-40B4-BE49-F238E27FC236}">
                  <a16:creationId xmlns:a16="http://schemas.microsoft.com/office/drawing/2014/main" id="{94436B1E-1C81-F5A2-E25A-AB060FF9AD33}"/>
                </a:ext>
              </a:extLst>
            </p:cNvPr>
            <p:cNvSpPr/>
            <p:nvPr/>
          </p:nvSpPr>
          <p:spPr>
            <a:xfrm>
              <a:off x="3982360" y="3597369"/>
              <a:ext cx="700035" cy="26351"/>
            </a:xfrm>
            <a:custGeom>
              <a:avLst/>
              <a:gdLst/>
              <a:ahLst/>
              <a:cxnLst/>
              <a:rect l="l" t="t" r="r" b="b"/>
              <a:pathLst>
                <a:path w="17746" h="668" extrusionOk="0">
                  <a:moveTo>
                    <a:pt x="7581" y="0"/>
                  </a:moveTo>
                  <a:lnTo>
                    <a:pt x="6486" y="34"/>
                  </a:lnTo>
                  <a:lnTo>
                    <a:pt x="5373" y="69"/>
                  </a:lnTo>
                  <a:lnTo>
                    <a:pt x="4261" y="137"/>
                  </a:lnTo>
                  <a:lnTo>
                    <a:pt x="3183" y="206"/>
                  </a:lnTo>
                  <a:lnTo>
                    <a:pt x="2122" y="308"/>
                  </a:lnTo>
                  <a:lnTo>
                    <a:pt x="1061" y="428"/>
                  </a:lnTo>
                  <a:lnTo>
                    <a:pt x="0" y="599"/>
                  </a:lnTo>
                  <a:lnTo>
                    <a:pt x="0" y="668"/>
                  </a:lnTo>
                  <a:lnTo>
                    <a:pt x="17745" y="668"/>
                  </a:lnTo>
                  <a:lnTo>
                    <a:pt x="17745" y="633"/>
                  </a:lnTo>
                  <a:lnTo>
                    <a:pt x="17180" y="548"/>
                  </a:lnTo>
                  <a:lnTo>
                    <a:pt x="16633" y="462"/>
                  </a:lnTo>
                  <a:lnTo>
                    <a:pt x="15503" y="325"/>
                  </a:lnTo>
                  <a:lnTo>
                    <a:pt x="14374" y="223"/>
                  </a:lnTo>
                  <a:lnTo>
                    <a:pt x="13245" y="137"/>
                  </a:lnTo>
                  <a:lnTo>
                    <a:pt x="12132" y="69"/>
                  </a:lnTo>
                  <a:lnTo>
                    <a:pt x="11003" y="34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rgbClr val="00C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21;p35">
              <a:extLst>
                <a:ext uri="{FF2B5EF4-FFF2-40B4-BE49-F238E27FC236}">
                  <a16:creationId xmlns:a16="http://schemas.microsoft.com/office/drawing/2014/main" id="{C493F122-5CD6-1985-2D23-4070ACFC7653}"/>
                </a:ext>
              </a:extLst>
            </p:cNvPr>
            <p:cNvSpPr/>
            <p:nvPr/>
          </p:nvSpPr>
          <p:spPr>
            <a:xfrm>
              <a:off x="4907126" y="3182224"/>
              <a:ext cx="801928" cy="502246"/>
            </a:xfrm>
            <a:custGeom>
              <a:avLst/>
              <a:gdLst/>
              <a:ahLst/>
              <a:cxnLst/>
              <a:rect l="l" t="t" r="r" b="b"/>
              <a:pathLst>
                <a:path w="20329" h="12732" extrusionOk="0">
                  <a:moveTo>
                    <a:pt x="4552" y="1"/>
                  </a:moveTo>
                  <a:lnTo>
                    <a:pt x="4312" y="35"/>
                  </a:lnTo>
                  <a:lnTo>
                    <a:pt x="4073" y="52"/>
                  </a:lnTo>
                  <a:lnTo>
                    <a:pt x="3833" y="103"/>
                  </a:lnTo>
                  <a:lnTo>
                    <a:pt x="3611" y="155"/>
                  </a:lnTo>
                  <a:lnTo>
                    <a:pt x="3371" y="223"/>
                  </a:lnTo>
                  <a:lnTo>
                    <a:pt x="3149" y="291"/>
                  </a:lnTo>
                  <a:lnTo>
                    <a:pt x="2926" y="377"/>
                  </a:lnTo>
                  <a:lnTo>
                    <a:pt x="2721" y="480"/>
                  </a:lnTo>
                  <a:lnTo>
                    <a:pt x="2516" y="582"/>
                  </a:lnTo>
                  <a:lnTo>
                    <a:pt x="2310" y="702"/>
                  </a:lnTo>
                  <a:lnTo>
                    <a:pt x="2122" y="822"/>
                  </a:lnTo>
                  <a:lnTo>
                    <a:pt x="1934" y="959"/>
                  </a:lnTo>
                  <a:lnTo>
                    <a:pt x="1746" y="1096"/>
                  </a:lnTo>
                  <a:lnTo>
                    <a:pt x="1575" y="1250"/>
                  </a:lnTo>
                  <a:lnTo>
                    <a:pt x="1403" y="1404"/>
                  </a:lnTo>
                  <a:lnTo>
                    <a:pt x="1249" y="1575"/>
                  </a:lnTo>
                  <a:lnTo>
                    <a:pt x="1095" y="1746"/>
                  </a:lnTo>
                  <a:lnTo>
                    <a:pt x="941" y="1934"/>
                  </a:lnTo>
                  <a:lnTo>
                    <a:pt x="822" y="2122"/>
                  </a:lnTo>
                  <a:lnTo>
                    <a:pt x="685" y="2328"/>
                  </a:lnTo>
                  <a:lnTo>
                    <a:pt x="565" y="2516"/>
                  </a:lnTo>
                  <a:lnTo>
                    <a:pt x="462" y="2721"/>
                  </a:lnTo>
                  <a:lnTo>
                    <a:pt x="377" y="2944"/>
                  </a:lnTo>
                  <a:lnTo>
                    <a:pt x="291" y="3166"/>
                  </a:lnTo>
                  <a:lnTo>
                    <a:pt x="206" y="3389"/>
                  </a:lnTo>
                  <a:lnTo>
                    <a:pt x="137" y="3611"/>
                  </a:lnTo>
                  <a:lnTo>
                    <a:pt x="86" y="3851"/>
                  </a:lnTo>
                  <a:lnTo>
                    <a:pt x="52" y="4090"/>
                  </a:lnTo>
                  <a:lnTo>
                    <a:pt x="17" y="4330"/>
                  </a:lnTo>
                  <a:lnTo>
                    <a:pt x="0" y="4569"/>
                  </a:lnTo>
                  <a:lnTo>
                    <a:pt x="0" y="4809"/>
                  </a:lnTo>
                  <a:lnTo>
                    <a:pt x="0" y="12732"/>
                  </a:lnTo>
                  <a:lnTo>
                    <a:pt x="20329" y="12732"/>
                  </a:lnTo>
                  <a:lnTo>
                    <a:pt x="20329" y="4809"/>
                  </a:lnTo>
                  <a:lnTo>
                    <a:pt x="20312" y="4569"/>
                  </a:lnTo>
                  <a:lnTo>
                    <a:pt x="20295" y="4330"/>
                  </a:lnTo>
                  <a:lnTo>
                    <a:pt x="20278" y="4090"/>
                  </a:lnTo>
                  <a:lnTo>
                    <a:pt x="20226" y="3851"/>
                  </a:lnTo>
                  <a:lnTo>
                    <a:pt x="20175" y="3611"/>
                  </a:lnTo>
                  <a:lnTo>
                    <a:pt x="20107" y="3389"/>
                  </a:lnTo>
                  <a:lnTo>
                    <a:pt x="20038" y="3166"/>
                  </a:lnTo>
                  <a:lnTo>
                    <a:pt x="19953" y="2944"/>
                  </a:lnTo>
                  <a:lnTo>
                    <a:pt x="19850" y="2721"/>
                  </a:lnTo>
                  <a:lnTo>
                    <a:pt x="19747" y="2516"/>
                  </a:lnTo>
                  <a:lnTo>
                    <a:pt x="19627" y="2328"/>
                  </a:lnTo>
                  <a:lnTo>
                    <a:pt x="19508" y="2122"/>
                  </a:lnTo>
                  <a:lnTo>
                    <a:pt x="19371" y="1934"/>
                  </a:lnTo>
                  <a:lnTo>
                    <a:pt x="19234" y="1746"/>
                  </a:lnTo>
                  <a:lnTo>
                    <a:pt x="19080" y="1575"/>
                  </a:lnTo>
                  <a:lnTo>
                    <a:pt x="18909" y="1404"/>
                  </a:lnTo>
                  <a:lnTo>
                    <a:pt x="18755" y="1250"/>
                  </a:lnTo>
                  <a:lnTo>
                    <a:pt x="18567" y="1096"/>
                  </a:lnTo>
                  <a:lnTo>
                    <a:pt x="18395" y="959"/>
                  </a:lnTo>
                  <a:lnTo>
                    <a:pt x="18207" y="822"/>
                  </a:lnTo>
                  <a:lnTo>
                    <a:pt x="18002" y="702"/>
                  </a:lnTo>
                  <a:lnTo>
                    <a:pt x="17814" y="582"/>
                  </a:lnTo>
                  <a:lnTo>
                    <a:pt x="17591" y="480"/>
                  </a:lnTo>
                  <a:lnTo>
                    <a:pt x="17386" y="377"/>
                  </a:lnTo>
                  <a:lnTo>
                    <a:pt x="17163" y="291"/>
                  </a:lnTo>
                  <a:lnTo>
                    <a:pt x="16941" y="223"/>
                  </a:lnTo>
                  <a:lnTo>
                    <a:pt x="16718" y="155"/>
                  </a:lnTo>
                  <a:lnTo>
                    <a:pt x="16479" y="103"/>
                  </a:lnTo>
                  <a:lnTo>
                    <a:pt x="16239" y="52"/>
                  </a:lnTo>
                  <a:lnTo>
                    <a:pt x="16000" y="35"/>
                  </a:lnTo>
                  <a:lnTo>
                    <a:pt x="15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22;p35">
              <a:extLst>
                <a:ext uri="{FF2B5EF4-FFF2-40B4-BE49-F238E27FC236}">
                  <a16:creationId xmlns:a16="http://schemas.microsoft.com/office/drawing/2014/main" id="{85D28E82-D12F-D25E-6508-AD737DA4D3B6}"/>
                </a:ext>
              </a:extLst>
            </p:cNvPr>
            <p:cNvSpPr/>
            <p:nvPr/>
          </p:nvSpPr>
          <p:spPr>
            <a:xfrm>
              <a:off x="4907126" y="3182224"/>
              <a:ext cx="801928" cy="502246"/>
            </a:xfrm>
            <a:custGeom>
              <a:avLst/>
              <a:gdLst/>
              <a:ahLst/>
              <a:cxnLst/>
              <a:rect l="l" t="t" r="r" b="b"/>
              <a:pathLst>
                <a:path w="20329" h="12732" fill="none" extrusionOk="0">
                  <a:moveTo>
                    <a:pt x="15504" y="1"/>
                  </a:moveTo>
                  <a:lnTo>
                    <a:pt x="4809" y="1"/>
                  </a:lnTo>
                  <a:lnTo>
                    <a:pt x="4809" y="1"/>
                  </a:lnTo>
                  <a:lnTo>
                    <a:pt x="4552" y="1"/>
                  </a:lnTo>
                  <a:lnTo>
                    <a:pt x="4312" y="35"/>
                  </a:lnTo>
                  <a:lnTo>
                    <a:pt x="4073" y="52"/>
                  </a:lnTo>
                  <a:lnTo>
                    <a:pt x="3833" y="103"/>
                  </a:lnTo>
                  <a:lnTo>
                    <a:pt x="3611" y="155"/>
                  </a:lnTo>
                  <a:lnTo>
                    <a:pt x="3371" y="223"/>
                  </a:lnTo>
                  <a:lnTo>
                    <a:pt x="3149" y="291"/>
                  </a:lnTo>
                  <a:lnTo>
                    <a:pt x="2926" y="377"/>
                  </a:lnTo>
                  <a:lnTo>
                    <a:pt x="2721" y="480"/>
                  </a:lnTo>
                  <a:lnTo>
                    <a:pt x="2516" y="582"/>
                  </a:lnTo>
                  <a:lnTo>
                    <a:pt x="2310" y="702"/>
                  </a:lnTo>
                  <a:lnTo>
                    <a:pt x="2122" y="822"/>
                  </a:lnTo>
                  <a:lnTo>
                    <a:pt x="1934" y="959"/>
                  </a:lnTo>
                  <a:lnTo>
                    <a:pt x="1746" y="1096"/>
                  </a:lnTo>
                  <a:lnTo>
                    <a:pt x="1575" y="1250"/>
                  </a:lnTo>
                  <a:lnTo>
                    <a:pt x="1403" y="1404"/>
                  </a:lnTo>
                  <a:lnTo>
                    <a:pt x="1249" y="1575"/>
                  </a:lnTo>
                  <a:lnTo>
                    <a:pt x="1095" y="1746"/>
                  </a:lnTo>
                  <a:lnTo>
                    <a:pt x="941" y="1934"/>
                  </a:lnTo>
                  <a:lnTo>
                    <a:pt x="822" y="2122"/>
                  </a:lnTo>
                  <a:lnTo>
                    <a:pt x="685" y="2328"/>
                  </a:lnTo>
                  <a:lnTo>
                    <a:pt x="565" y="2516"/>
                  </a:lnTo>
                  <a:lnTo>
                    <a:pt x="462" y="2721"/>
                  </a:lnTo>
                  <a:lnTo>
                    <a:pt x="377" y="2944"/>
                  </a:lnTo>
                  <a:lnTo>
                    <a:pt x="291" y="3166"/>
                  </a:lnTo>
                  <a:lnTo>
                    <a:pt x="206" y="3389"/>
                  </a:lnTo>
                  <a:lnTo>
                    <a:pt x="137" y="3611"/>
                  </a:lnTo>
                  <a:lnTo>
                    <a:pt x="86" y="3851"/>
                  </a:lnTo>
                  <a:lnTo>
                    <a:pt x="52" y="4090"/>
                  </a:lnTo>
                  <a:lnTo>
                    <a:pt x="17" y="4330"/>
                  </a:lnTo>
                  <a:lnTo>
                    <a:pt x="0" y="4569"/>
                  </a:lnTo>
                  <a:lnTo>
                    <a:pt x="0" y="4809"/>
                  </a:lnTo>
                  <a:lnTo>
                    <a:pt x="0" y="12732"/>
                  </a:lnTo>
                  <a:lnTo>
                    <a:pt x="20329" y="12732"/>
                  </a:lnTo>
                  <a:lnTo>
                    <a:pt x="20329" y="4809"/>
                  </a:lnTo>
                  <a:lnTo>
                    <a:pt x="20329" y="4809"/>
                  </a:lnTo>
                  <a:lnTo>
                    <a:pt x="20312" y="4569"/>
                  </a:lnTo>
                  <a:lnTo>
                    <a:pt x="20295" y="4330"/>
                  </a:lnTo>
                  <a:lnTo>
                    <a:pt x="20278" y="4090"/>
                  </a:lnTo>
                  <a:lnTo>
                    <a:pt x="20226" y="3851"/>
                  </a:lnTo>
                  <a:lnTo>
                    <a:pt x="20175" y="3611"/>
                  </a:lnTo>
                  <a:lnTo>
                    <a:pt x="20107" y="3389"/>
                  </a:lnTo>
                  <a:lnTo>
                    <a:pt x="20038" y="3166"/>
                  </a:lnTo>
                  <a:lnTo>
                    <a:pt x="19953" y="2944"/>
                  </a:lnTo>
                  <a:lnTo>
                    <a:pt x="19850" y="2721"/>
                  </a:lnTo>
                  <a:lnTo>
                    <a:pt x="19747" y="2516"/>
                  </a:lnTo>
                  <a:lnTo>
                    <a:pt x="19627" y="2328"/>
                  </a:lnTo>
                  <a:lnTo>
                    <a:pt x="19508" y="2122"/>
                  </a:lnTo>
                  <a:lnTo>
                    <a:pt x="19371" y="1934"/>
                  </a:lnTo>
                  <a:lnTo>
                    <a:pt x="19234" y="1746"/>
                  </a:lnTo>
                  <a:lnTo>
                    <a:pt x="19080" y="1575"/>
                  </a:lnTo>
                  <a:lnTo>
                    <a:pt x="18909" y="1404"/>
                  </a:lnTo>
                  <a:lnTo>
                    <a:pt x="18755" y="1250"/>
                  </a:lnTo>
                  <a:lnTo>
                    <a:pt x="18567" y="1096"/>
                  </a:lnTo>
                  <a:lnTo>
                    <a:pt x="18395" y="959"/>
                  </a:lnTo>
                  <a:lnTo>
                    <a:pt x="18207" y="822"/>
                  </a:lnTo>
                  <a:lnTo>
                    <a:pt x="18002" y="702"/>
                  </a:lnTo>
                  <a:lnTo>
                    <a:pt x="17814" y="582"/>
                  </a:lnTo>
                  <a:lnTo>
                    <a:pt x="17591" y="480"/>
                  </a:lnTo>
                  <a:lnTo>
                    <a:pt x="17386" y="377"/>
                  </a:lnTo>
                  <a:lnTo>
                    <a:pt x="17163" y="291"/>
                  </a:lnTo>
                  <a:lnTo>
                    <a:pt x="16941" y="223"/>
                  </a:lnTo>
                  <a:lnTo>
                    <a:pt x="16718" y="155"/>
                  </a:lnTo>
                  <a:lnTo>
                    <a:pt x="16479" y="103"/>
                  </a:lnTo>
                  <a:lnTo>
                    <a:pt x="16239" y="52"/>
                  </a:lnTo>
                  <a:lnTo>
                    <a:pt x="16000" y="35"/>
                  </a:lnTo>
                  <a:lnTo>
                    <a:pt x="15760" y="1"/>
                  </a:lnTo>
                  <a:lnTo>
                    <a:pt x="155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23;p35">
              <a:extLst>
                <a:ext uri="{FF2B5EF4-FFF2-40B4-BE49-F238E27FC236}">
                  <a16:creationId xmlns:a16="http://schemas.microsoft.com/office/drawing/2014/main" id="{BCD0F815-94D9-D849-FB35-105AF0C70853}"/>
                </a:ext>
              </a:extLst>
            </p:cNvPr>
            <p:cNvSpPr/>
            <p:nvPr/>
          </p:nvSpPr>
          <p:spPr>
            <a:xfrm>
              <a:off x="4955054" y="3597369"/>
              <a:ext cx="709463" cy="26351"/>
            </a:xfrm>
            <a:custGeom>
              <a:avLst/>
              <a:gdLst/>
              <a:ahLst/>
              <a:cxnLst/>
              <a:rect l="l" t="t" r="r" b="b"/>
              <a:pathLst>
                <a:path w="17985" h="668" extrusionOk="0">
                  <a:moveTo>
                    <a:pt x="7837" y="0"/>
                  </a:moveTo>
                  <a:lnTo>
                    <a:pt x="6725" y="34"/>
                  </a:lnTo>
                  <a:lnTo>
                    <a:pt x="5613" y="69"/>
                  </a:lnTo>
                  <a:lnTo>
                    <a:pt x="4501" y="137"/>
                  </a:lnTo>
                  <a:lnTo>
                    <a:pt x="3371" y="223"/>
                  </a:lnTo>
                  <a:lnTo>
                    <a:pt x="2242" y="325"/>
                  </a:lnTo>
                  <a:lnTo>
                    <a:pt x="1130" y="462"/>
                  </a:lnTo>
                  <a:lnTo>
                    <a:pt x="565" y="548"/>
                  </a:lnTo>
                  <a:lnTo>
                    <a:pt x="0" y="633"/>
                  </a:lnTo>
                  <a:lnTo>
                    <a:pt x="0" y="668"/>
                  </a:lnTo>
                  <a:lnTo>
                    <a:pt x="17985" y="668"/>
                  </a:lnTo>
                  <a:lnTo>
                    <a:pt x="17985" y="633"/>
                  </a:lnTo>
                  <a:lnTo>
                    <a:pt x="17437" y="548"/>
                  </a:lnTo>
                  <a:lnTo>
                    <a:pt x="16872" y="462"/>
                  </a:lnTo>
                  <a:lnTo>
                    <a:pt x="15743" y="325"/>
                  </a:lnTo>
                  <a:lnTo>
                    <a:pt x="14614" y="223"/>
                  </a:lnTo>
                  <a:lnTo>
                    <a:pt x="13501" y="137"/>
                  </a:lnTo>
                  <a:lnTo>
                    <a:pt x="12372" y="69"/>
                  </a:lnTo>
                  <a:lnTo>
                    <a:pt x="11243" y="34"/>
                  </a:lnTo>
                  <a:lnTo>
                    <a:pt x="10113" y="0"/>
                  </a:lnTo>
                  <a:close/>
                </a:path>
              </a:pathLst>
            </a:custGeom>
            <a:solidFill>
              <a:srgbClr val="00C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24;p35">
              <a:extLst>
                <a:ext uri="{FF2B5EF4-FFF2-40B4-BE49-F238E27FC236}">
                  <a16:creationId xmlns:a16="http://schemas.microsoft.com/office/drawing/2014/main" id="{D86E757F-BAC8-D60F-B0A6-8E75C198ECD6}"/>
                </a:ext>
              </a:extLst>
            </p:cNvPr>
            <p:cNvSpPr/>
            <p:nvPr/>
          </p:nvSpPr>
          <p:spPr>
            <a:xfrm>
              <a:off x="5889248" y="3182224"/>
              <a:ext cx="801968" cy="502246"/>
            </a:xfrm>
            <a:custGeom>
              <a:avLst/>
              <a:gdLst/>
              <a:ahLst/>
              <a:cxnLst/>
              <a:rect l="l" t="t" r="r" b="b"/>
              <a:pathLst>
                <a:path w="20330" h="12732" extrusionOk="0">
                  <a:moveTo>
                    <a:pt x="4570" y="1"/>
                  </a:moveTo>
                  <a:lnTo>
                    <a:pt x="4313" y="35"/>
                  </a:lnTo>
                  <a:lnTo>
                    <a:pt x="4073" y="52"/>
                  </a:lnTo>
                  <a:lnTo>
                    <a:pt x="3834" y="103"/>
                  </a:lnTo>
                  <a:lnTo>
                    <a:pt x="3611" y="155"/>
                  </a:lnTo>
                  <a:lnTo>
                    <a:pt x="3372" y="223"/>
                  </a:lnTo>
                  <a:lnTo>
                    <a:pt x="3149" y="291"/>
                  </a:lnTo>
                  <a:lnTo>
                    <a:pt x="2944" y="377"/>
                  </a:lnTo>
                  <a:lnTo>
                    <a:pt x="2722" y="480"/>
                  </a:lnTo>
                  <a:lnTo>
                    <a:pt x="2516" y="582"/>
                  </a:lnTo>
                  <a:lnTo>
                    <a:pt x="2311" y="702"/>
                  </a:lnTo>
                  <a:lnTo>
                    <a:pt x="2123" y="822"/>
                  </a:lnTo>
                  <a:lnTo>
                    <a:pt x="1934" y="959"/>
                  </a:lnTo>
                  <a:lnTo>
                    <a:pt x="1746" y="1096"/>
                  </a:lnTo>
                  <a:lnTo>
                    <a:pt x="1575" y="1250"/>
                  </a:lnTo>
                  <a:lnTo>
                    <a:pt x="1404" y="1404"/>
                  </a:lnTo>
                  <a:lnTo>
                    <a:pt x="1250" y="1575"/>
                  </a:lnTo>
                  <a:lnTo>
                    <a:pt x="1096" y="1746"/>
                  </a:lnTo>
                  <a:lnTo>
                    <a:pt x="959" y="1934"/>
                  </a:lnTo>
                  <a:lnTo>
                    <a:pt x="822" y="2122"/>
                  </a:lnTo>
                  <a:lnTo>
                    <a:pt x="685" y="2328"/>
                  </a:lnTo>
                  <a:lnTo>
                    <a:pt x="583" y="2516"/>
                  </a:lnTo>
                  <a:lnTo>
                    <a:pt x="463" y="2721"/>
                  </a:lnTo>
                  <a:lnTo>
                    <a:pt x="377" y="2944"/>
                  </a:lnTo>
                  <a:lnTo>
                    <a:pt x="292" y="3166"/>
                  </a:lnTo>
                  <a:lnTo>
                    <a:pt x="206" y="3389"/>
                  </a:lnTo>
                  <a:lnTo>
                    <a:pt x="155" y="3611"/>
                  </a:lnTo>
                  <a:lnTo>
                    <a:pt x="86" y="3851"/>
                  </a:lnTo>
                  <a:lnTo>
                    <a:pt x="52" y="4090"/>
                  </a:lnTo>
                  <a:lnTo>
                    <a:pt x="18" y="4330"/>
                  </a:lnTo>
                  <a:lnTo>
                    <a:pt x="1" y="4569"/>
                  </a:lnTo>
                  <a:lnTo>
                    <a:pt x="1" y="4809"/>
                  </a:lnTo>
                  <a:lnTo>
                    <a:pt x="1" y="12732"/>
                  </a:lnTo>
                  <a:lnTo>
                    <a:pt x="20330" y="12732"/>
                  </a:lnTo>
                  <a:lnTo>
                    <a:pt x="20330" y="4809"/>
                  </a:lnTo>
                  <a:lnTo>
                    <a:pt x="20330" y="4569"/>
                  </a:lnTo>
                  <a:lnTo>
                    <a:pt x="20312" y="4330"/>
                  </a:lnTo>
                  <a:lnTo>
                    <a:pt x="20278" y="4090"/>
                  </a:lnTo>
                  <a:lnTo>
                    <a:pt x="20227" y="3851"/>
                  </a:lnTo>
                  <a:lnTo>
                    <a:pt x="20176" y="3611"/>
                  </a:lnTo>
                  <a:lnTo>
                    <a:pt x="20107" y="3389"/>
                  </a:lnTo>
                  <a:lnTo>
                    <a:pt x="20039" y="3166"/>
                  </a:lnTo>
                  <a:lnTo>
                    <a:pt x="19953" y="2944"/>
                  </a:lnTo>
                  <a:lnTo>
                    <a:pt x="19850" y="2721"/>
                  </a:lnTo>
                  <a:lnTo>
                    <a:pt x="19748" y="2516"/>
                  </a:lnTo>
                  <a:lnTo>
                    <a:pt x="19628" y="2328"/>
                  </a:lnTo>
                  <a:lnTo>
                    <a:pt x="19508" y="2122"/>
                  </a:lnTo>
                  <a:lnTo>
                    <a:pt x="19371" y="1934"/>
                  </a:lnTo>
                  <a:lnTo>
                    <a:pt x="19234" y="1746"/>
                  </a:lnTo>
                  <a:lnTo>
                    <a:pt x="19080" y="1575"/>
                  </a:lnTo>
                  <a:lnTo>
                    <a:pt x="18926" y="1404"/>
                  </a:lnTo>
                  <a:lnTo>
                    <a:pt x="18755" y="1250"/>
                  </a:lnTo>
                  <a:lnTo>
                    <a:pt x="18584" y="1096"/>
                  </a:lnTo>
                  <a:lnTo>
                    <a:pt x="18396" y="959"/>
                  </a:lnTo>
                  <a:lnTo>
                    <a:pt x="18208" y="822"/>
                  </a:lnTo>
                  <a:lnTo>
                    <a:pt x="18019" y="702"/>
                  </a:lnTo>
                  <a:lnTo>
                    <a:pt x="17814" y="582"/>
                  </a:lnTo>
                  <a:lnTo>
                    <a:pt x="17609" y="480"/>
                  </a:lnTo>
                  <a:lnTo>
                    <a:pt x="17386" y="377"/>
                  </a:lnTo>
                  <a:lnTo>
                    <a:pt x="17164" y="291"/>
                  </a:lnTo>
                  <a:lnTo>
                    <a:pt x="16941" y="223"/>
                  </a:lnTo>
                  <a:lnTo>
                    <a:pt x="16719" y="155"/>
                  </a:lnTo>
                  <a:lnTo>
                    <a:pt x="16479" y="103"/>
                  </a:lnTo>
                  <a:lnTo>
                    <a:pt x="16240" y="52"/>
                  </a:lnTo>
                  <a:lnTo>
                    <a:pt x="16000" y="35"/>
                  </a:lnTo>
                  <a:lnTo>
                    <a:pt x="157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25;p35">
              <a:extLst>
                <a:ext uri="{FF2B5EF4-FFF2-40B4-BE49-F238E27FC236}">
                  <a16:creationId xmlns:a16="http://schemas.microsoft.com/office/drawing/2014/main" id="{25943848-94CB-B65C-A665-5FDCDB0B47B4}"/>
                </a:ext>
              </a:extLst>
            </p:cNvPr>
            <p:cNvSpPr/>
            <p:nvPr/>
          </p:nvSpPr>
          <p:spPr>
            <a:xfrm>
              <a:off x="5889248" y="3182224"/>
              <a:ext cx="801968" cy="502246"/>
            </a:xfrm>
            <a:custGeom>
              <a:avLst/>
              <a:gdLst/>
              <a:ahLst/>
              <a:cxnLst/>
              <a:rect l="l" t="t" r="r" b="b"/>
              <a:pathLst>
                <a:path w="20330" h="12732" fill="none" extrusionOk="0">
                  <a:moveTo>
                    <a:pt x="15521" y="1"/>
                  </a:moveTo>
                  <a:lnTo>
                    <a:pt x="4809" y="1"/>
                  </a:lnTo>
                  <a:lnTo>
                    <a:pt x="4809" y="1"/>
                  </a:lnTo>
                  <a:lnTo>
                    <a:pt x="4570" y="1"/>
                  </a:lnTo>
                  <a:lnTo>
                    <a:pt x="4313" y="35"/>
                  </a:lnTo>
                  <a:lnTo>
                    <a:pt x="4073" y="52"/>
                  </a:lnTo>
                  <a:lnTo>
                    <a:pt x="3834" y="103"/>
                  </a:lnTo>
                  <a:lnTo>
                    <a:pt x="3611" y="155"/>
                  </a:lnTo>
                  <a:lnTo>
                    <a:pt x="3372" y="223"/>
                  </a:lnTo>
                  <a:lnTo>
                    <a:pt x="3149" y="291"/>
                  </a:lnTo>
                  <a:lnTo>
                    <a:pt x="2944" y="377"/>
                  </a:lnTo>
                  <a:lnTo>
                    <a:pt x="2722" y="480"/>
                  </a:lnTo>
                  <a:lnTo>
                    <a:pt x="2516" y="582"/>
                  </a:lnTo>
                  <a:lnTo>
                    <a:pt x="2311" y="702"/>
                  </a:lnTo>
                  <a:lnTo>
                    <a:pt x="2123" y="822"/>
                  </a:lnTo>
                  <a:lnTo>
                    <a:pt x="1934" y="959"/>
                  </a:lnTo>
                  <a:lnTo>
                    <a:pt x="1746" y="1096"/>
                  </a:lnTo>
                  <a:lnTo>
                    <a:pt x="1575" y="1250"/>
                  </a:lnTo>
                  <a:lnTo>
                    <a:pt x="1404" y="1404"/>
                  </a:lnTo>
                  <a:lnTo>
                    <a:pt x="1250" y="1575"/>
                  </a:lnTo>
                  <a:lnTo>
                    <a:pt x="1096" y="1746"/>
                  </a:lnTo>
                  <a:lnTo>
                    <a:pt x="959" y="1934"/>
                  </a:lnTo>
                  <a:lnTo>
                    <a:pt x="822" y="2122"/>
                  </a:lnTo>
                  <a:lnTo>
                    <a:pt x="685" y="2328"/>
                  </a:lnTo>
                  <a:lnTo>
                    <a:pt x="583" y="2516"/>
                  </a:lnTo>
                  <a:lnTo>
                    <a:pt x="463" y="2721"/>
                  </a:lnTo>
                  <a:lnTo>
                    <a:pt x="377" y="2944"/>
                  </a:lnTo>
                  <a:lnTo>
                    <a:pt x="292" y="3166"/>
                  </a:lnTo>
                  <a:lnTo>
                    <a:pt x="206" y="3389"/>
                  </a:lnTo>
                  <a:lnTo>
                    <a:pt x="155" y="3611"/>
                  </a:lnTo>
                  <a:lnTo>
                    <a:pt x="86" y="3851"/>
                  </a:lnTo>
                  <a:lnTo>
                    <a:pt x="52" y="4090"/>
                  </a:lnTo>
                  <a:lnTo>
                    <a:pt x="18" y="4330"/>
                  </a:lnTo>
                  <a:lnTo>
                    <a:pt x="1" y="4569"/>
                  </a:lnTo>
                  <a:lnTo>
                    <a:pt x="1" y="4809"/>
                  </a:lnTo>
                  <a:lnTo>
                    <a:pt x="1" y="12732"/>
                  </a:lnTo>
                  <a:lnTo>
                    <a:pt x="20330" y="12732"/>
                  </a:lnTo>
                  <a:lnTo>
                    <a:pt x="20330" y="4809"/>
                  </a:lnTo>
                  <a:lnTo>
                    <a:pt x="20330" y="4809"/>
                  </a:lnTo>
                  <a:lnTo>
                    <a:pt x="20330" y="4569"/>
                  </a:lnTo>
                  <a:lnTo>
                    <a:pt x="20312" y="4330"/>
                  </a:lnTo>
                  <a:lnTo>
                    <a:pt x="20278" y="4090"/>
                  </a:lnTo>
                  <a:lnTo>
                    <a:pt x="20227" y="3851"/>
                  </a:lnTo>
                  <a:lnTo>
                    <a:pt x="20176" y="3611"/>
                  </a:lnTo>
                  <a:lnTo>
                    <a:pt x="20107" y="3389"/>
                  </a:lnTo>
                  <a:lnTo>
                    <a:pt x="20039" y="3166"/>
                  </a:lnTo>
                  <a:lnTo>
                    <a:pt x="19953" y="2944"/>
                  </a:lnTo>
                  <a:lnTo>
                    <a:pt x="19850" y="2721"/>
                  </a:lnTo>
                  <a:lnTo>
                    <a:pt x="19748" y="2516"/>
                  </a:lnTo>
                  <a:lnTo>
                    <a:pt x="19628" y="2328"/>
                  </a:lnTo>
                  <a:lnTo>
                    <a:pt x="19508" y="2122"/>
                  </a:lnTo>
                  <a:lnTo>
                    <a:pt x="19371" y="1934"/>
                  </a:lnTo>
                  <a:lnTo>
                    <a:pt x="19234" y="1746"/>
                  </a:lnTo>
                  <a:lnTo>
                    <a:pt x="19080" y="1575"/>
                  </a:lnTo>
                  <a:lnTo>
                    <a:pt x="18926" y="1404"/>
                  </a:lnTo>
                  <a:lnTo>
                    <a:pt x="18755" y="1250"/>
                  </a:lnTo>
                  <a:lnTo>
                    <a:pt x="18584" y="1096"/>
                  </a:lnTo>
                  <a:lnTo>
                    <a:pt x="18396" y="959"/>
                  </a:lnTo>
                  <a:lnTo>
                    <a:pt x="18208" y="822"/>
                  </a:lnTo>
                  <a:lnTo>
                    <a:pt x="18019" y="702"/>
                  </a:lnTo>
                  <a:lnTo>
                    <a:pt x="17814" y="582"/>
                  </a:lnTo>
                  <a:lnTo>
                    <a:pt x="17609" y="480"/>
                  </a:lnTo>
                  <a:lnTo>
                    <a:pt x="17386" y="377"/>
                  </a:lnTo>
                  <a:lnTo>
                    <a:pt x="17164" y="291"/>
                  </a:lnTo>
                  <a:lnTo>
                    <a:pt x="16941" y="223"/>
                  </a:lnTo>
                  <a:lnTo>
                    <a:pt x="16719" y="155"/>
                  </a:lnTo>
                  <a:lnTo>
                    <a:pt x="16479" y="103"/>
                  </a:lnTo>
                  <a:lnTo>
                    <a:pt x="16240" y="52"/>
                  </a:lnTo>
                  <a:lnTo>
                    <a:pt x="16000" y="35"/>
                  </a:lnTo>
                  <a:lnTo>
                    <a:pt x="15761" y="1"/>
                  </a:lnTo>
                  <a:lnTo>
                    <a:pt x="155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26;p35">
              <a:extLst>
                <a:ext uri="{FF2B5EF4-FFF2-40B4-BE49-F238E27FC236}">
                  <a16:creationId xmlns:a16="http://schemas.microsoft.com/office/drawing/2014/main" id="{E9E4112D-2AC9-3BBE-37D9-4E55E6EA81B3}"/>
                </a:ext>
              </a:extLst>
            </p:cNvPr>
            <p:cNvSpPr/>
            <p:nvPr/>
          </p:nvSpPr>
          <p:spPr>
            <a:xfrm>
              <a:off x="2852389" y="3623681"/>
              <a:ext cx="982164" cy="209308"/>
            </a:xfrm>
            <a:custGeom>
              <a:avLst/>
              <a:gdLst/>
              <a:ahLst/>
              <a:cxnLst/>
              <a:rect l="l" t="t" r="r" b="b"/>
              <a:pathLst>
                <a:path w="24898" h="5306" extrusionOk="0">
                  <a:moveTo>
                    <a:pt x="2653" y="1"/>
                  </a:moveTo>
                  <a:lnTo>
                    <a:pt x="2379" y="18"/>
                  </a:lnTo>
                  <a:lnTo>
                    <a:pt x="2122" y="52"/>
                  </a:lnTo>
                  <a:lnTo>
                    <a:pt x="1866" y="120"/>
                  </a:lnTo>
                  <a:lnTo>
                    <a:pt x="1626" y="206"/>
                  </a:lnTo>
                  <a:lnTo>
                    <a:pt x="1386" y="326"/>
                  </a:lnTo>
                  <a:lnTo>
                    <a:pt x="1164" y="463"/>
                  </a:lnTo>
                  <a:lnTo>
                    <a:pt x="959" y="617"/>
                  </a:lnTo>
                  <a:lnTo>
                    <a:pt x="770" y="788"/>
                  </a:lnTo>
                  <a:lnTo>
                    <a:pt x="599" y="976"/>
                  </a:lnTo>
                  <a:lnTo>
                    <a:pt x="445" y="1181"/>
                  </a:lnTo>
                  <a:lnTo>
                    <a:pt x="325" y="1404"/>
                  </a:lnTo>
                  <a:lnTo>
                    <a:pt x="206" y="1626"/>
                  </a:lnTo>
                  <a:lnTo>
                    <a:pt x="120" y="1866"/>
                  </a:lnTo>
                  <a:lnTo>
                    <a:pt x="52" y="2122"/>
                  </a:lnTo>
                  <a:lnTo>
                    <a:pt x="17" y="2379"/>
                  </a:lnTo>
                  <a:lnTo>
                    <a:pt x="0" y="2653"/>
                  </a:lnTo>
                  <a:lnTo>
                    <a:pt x="17" y="2927"/>
                  </a:lnTo>
                  <a:lnTo>
                    <a:pt x="52" y="3183"/>
                  </a:lnTo>
                  <a:lnTo>
                    <a:pt x="120" y="3440"/>
                  </a:lnTo>
                  <a:lnTo>
                    <a:pt x="206" y="3680"/>
                  </a:lnTo>
                  <a:lnTo>
                    <a:pt x="325" y="3919"/>
                  </a:lnTo>
                  <a:lnTo>
                    <a:pt x="445" y="4142"/>
                  </a:lnTo>
                  <a:lnTo>
                    <a:pt x="599" y="4347"/>
                  </a:lnTo>
                  <a:lnTo>
                    <a:pt x="770" y="4535"/>
                  </a:lnTo>
                  <a:lnTo>
                    <a:pt x="959" y="4706"/>
                  </a:lnTo>
                  <a:lnTo>
                    <a:pt x="1164" y="4860"/>
                  </a:lnTo>
                  <a:lnTo>
                    <a:pt x="1386" y="4997"/>
                  </a:lnTo>
                  <a:lnTo>
                    <a:pt x="1626" y="5100"/>
                  </a:lnTo>
                  <a:lnTo>
                    <a:pt x="1866" y="5185"/>
                  </a:lnTo>
                  <a:lnTo>
                    <a:pt x="2122" y="5254"/>
                  </a:lnTo>
                  <a:lnTo>
                    <a:pt x="2379" y="5288"/>
                  </a:lnTo>
                  <a:lnTo>
                    <a:pt x="2653" y="5305"/>
                  </a:lnTo>
                  <a:lnTo>
                    <a:pt x="22246" y="5305"/>
                  </a:lnTo>
                  <a:lnTo>
                    <a:pt x="22519" y="5288"/>
                  </a:lnTo>
                  <a:lnTo>
                    <a:pt x="22776" y="5254"/>
                  </a:lnTo>
                  <a:lnTo>
                    <a:pt x="23033" y="5185"/>
                  </a:lnTo>
                  <a:lnTo>
                    <a:pt x="23272" y="5100"/>
                  </a:lnTo>
                  <a:lnTo>
                    <a:pt x="23512" y="4997"/>
                  </a:lnTo>
                  <a:lnTo>
                    <a:pt x="23717" y="4860"/>
                  </a:lnTo>
                  <a:lnTo>
                    <a:pt x="23922" y="4706"/>
                  </a:lnTo>
                  <a:lnTo>
                    <a:pt x="24111" y="4535"/>
                  </a:lnTo>
                  <a:lnTo>
                    <a:pt x="24282" y="4347"/>
                  </a:lnTo>
                  <a:lnTo>
                    <a:pt x="24436" y="4142"/>
                  </a:lnTo>
                  <a:lnTo>
                    <a:pt x="24573" y="3919"/>
                  </a:lnTo>
                  <a:lnTo>
                    <a:pt x="24693" y="3680"/>
                  </a:lnTo>
                  <a:lnTo>
                    <a:pt x="24778" y="3440"/>
                  </a:lnTo>
                  <a:lnTo>
                    <a:pt x="24847" y="3183"/>
                  </a:lnTo>
                  <a:lnTo>
                    <a:pt x="24881" y="2927"/>
                  </a:lnTo>
                  <a:lnTo>
                    <a:pt x="24898" y="2653"/>
                  </a:lnTo>
                  <a:lnTo>
                    <a:pt x="24881" y="2379"/>
                  </a:lnTo>
                  <a:lnTo>
                    <a:pt x="24847" y="2122"/>
                  </a:lnTo>
                  <a:lnTo>
                    <a:pt x="24778" y="1866"/>
                  </a:lnTo>
                  <a:lnTo>
                    <a:pt x="24693" y="1626"/>
                  </a:lnTo>
                  <a:lnTo>
                    <a:pt x="24573" y="1404"/>
                  </a:lnTo>
                  <a:lnTo>
                    <a:pt x="24436" y="1181"/>
                  </a:lnTo>
                  <a:lnTo>
                    <a:pt x="24282" y="976"/>
                  </a:lnTo>
                  <a:lnTo>
                    <a:pt x="24111" y="788"/>
                  </a:lnTo>
                  <a:lnTo>
                    <a:pt x="23922" y="617"/>
                  </a:lnTo>
                  <a:lnTo>
                    <a:pt x="23717" y="463"/>
                  </a:lnTo>
                  <a:lnTo>
                    <a:pt x="23512" y="326"/>
                  </a:lnTo>
                  <a:lnTo>
                    <a:pt x="23272" y="206"/>
                  </a:lnTo>
                  <a:lnTo>
                    <a:pt x="23033" y="120"/>
                  </a:lnTo>
                  <a:lnTo>
                    <a:pt x="22776" y="52"/>
                  </a:lnTo>
                  <a:lnTo>
                    <a:pt x="22519" y="18"/>
                  </a:lnTo>
                  <a:lnTo>
                    <a:pt x="22246" y="1"/>
                  </a:lnTo>
                  <a:close/>
                </a:path>
              </a:pathLst>
            </a:custGeom>
            <a:solidFill>
              <a:srgbClr val="4CB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27;p35">
              <a:extLst>
                <a:ext uri="{FF2B5EF4-FFF2-40B4-BE49-F238E27FC236}">
                  <a16:creationId xmlns:a16="http://schemas.microsoft.com/office/drawing/2014/main" id="{8954805F-5D41-FC47-5AE3-FDBEE63FF7A5}"/>
                </a:ext>
              </a:extLst>
            </p:cNvPr>
            <p:cNvSpPr/>
            <p:nvPr/>
          </p:nvSpPr>
          <p:spPr>
            <a:xfrm>
              <a:off x="2852389" y="3623681"/>
              <a:ext cx="982164" cy="209308"/>
            </a:xfrm>
            <a:custGeom>
              <a:avLst/>
              <a:gdLst/>
              <a:ahLst/>
              <a:cxnLst/>
              <a:rect l="l" t="t" r="r" b="b"/>
              <a:pathLst>
                <a:path w="24898" h="5306" fill="none" extrusionOk="0">
                  <a:moveTo>
                    <a:pt x="22246" y="5305"/>
                  </a:moveTo>
                  <a:lnTo>
                    <a:pt x="2653" y="5305"/>
                  </a:lnTo>
                  <a:lnTo>
                    <a:pt x="2653" y="5305"/>
                  </a:lnTo>
                  <a:lnTo>
                    <a:pt x="2379" y="5288"/>
                  </a:lnTo>
                  <a:lnTo>
                    <a:pt x="2122" y="5254"/>
                  </a:lnTo>
                  <a:lnTo>
                    <a:pt x="1866" y="5185"/>
                  </a:lnTo>
                  <a:lnTo>
                    <a:pt x="1626" y="5100"/>
                  </a:lnTo>
                  <a:lnTo>
                    <a:pt x="1386" y="4997"/>
                  </a:lnTo>
                  <a:lnTo>
                    <a:pt x="1164" y="4860"/>
                  </a:lnTo>
                  <a:lnTo>
                    <a:pt x="959" y="4706"/>
                  </a:lnTo>
                  <a:lnTo>
                    <a:pt x="770" y="4535"/>
                  </a:lnTo>
                  <a:lnTo>
                    <a:pt x="599" y="4347"/>
                  </a:lnTo>
                  <a:lnTo>
                    <a:pt x="445" y="4142"/>
                  </a:lnTo>
                  <a:lnTo>
                    <a:pt x="325" y="3919"/>
                  </a:lnTo>
                  <a:lnTo>
                    <a:pt x="206" y="3680"/>
                  </a:lnTo>
                  <a:lnTo>
                    <a:pt x="120" y="3440"/>
                  </a:lnTo>
                  <a:lnTo>
                    <a:pt x="52" y="3183"/>
                  </a:lnTo>
                  <a:lnTo>
                    <a:pt x="17" y="2927"/>
                  </a:lnTo>
                  <a:lnTo>
                    <a:pt x="0" y="2653"/>
                  </a:lnTo>
                  <a:lnTo>
                    <a:pt x="0" y="2653"/>
                  </a:lnTo>
                  <a:lnTo>
                    <a:pt x="17" y="2379"/>
                  </a:lnTo>
                  <a:lnTo>
                    <a:pt x="52" y="2122"/>
                  </a:lnTo>
                  <a:lnTo>
                    <a:pt x="120" y="1866"/>
                  </a:lnTo>
                  <a:lnTo>
                    <a:pt x="206" y="1626"/>
                  </a:lnTo>
                  <a:lnTo>
                    <a:pt x="325" y="1404"/>
                  </a:lnTo>
                  <a:lnTo>
                    <a:pt x="445" y="1181"/>
                  </a:lnTo>
                  <a:lnTo>
                    <a:pt x="599" y="976"/>
                  </a:lnTo>
                  <a:lnTo>
                    <a:pt x="770" y="788"/>
                  </a:lnTo>
                  <a:lnTo>
                    <a:pt x="959" y="617"/>
                  </a:lnTo>
                  <a:lnTo>
                    <a:pt x="1164" y="463"/>
                  </a:lnTo>
                  <a:lnTo>
                    <a:pt x="1386" y="326"/>
                  </a:lnTo>
                  <a:lnTo>
                    <a:pt x="1626" y="206"/>
                  </a:lnTo>
                  <a:lnTo>
                    <a:pt x="1866" y="120"/>
                  </a:lnTo>
                  <a:lnTo>
                    <a:pt x="2122" y="52"/>
                  </a:lnTo>
                  <a:lnTo>
                    <a:pt x="2379" y="18"/>
                  </a:lnTo>
                  <a:lnTo>
                    <a:pt x="2653" y="1"/>
                  </a:lnTo>
                  <a:lnTo>
                    <a:pt x="22246" y="1"/>
                  </a:lnTo>
                  <a:lnTo>
                    <a:pt x="22246" y="1"/>
                  </a:lnTo>
                  <a:lnTo>
                    <a:pt x="22519" y="18"/>
                  </a:lnTo>
                  <a:lnTo>
                    <a:pt x="22776" y="52"/>
                  </a:lnTo>
                  <a:lnTo>
                    <a:pt x="23033" y="120"/>
                  </a:lnTo>
                  <a:lnTo>
                    <a:pt x="23272" y="206"/>
                  </a:lnTo>
                  <a:lnTo>
                    <a:pt x="23512" y="326"/>
                  </a:lnTo>
                  <a:lnTo>
                    <a:pt x="23717" y="463"/>
                  </a:lnTo>
                  <a:lnTo>
                    <a:pt x="23922" y="617"/>
                  </a:lnTo>
                  <a:lnTo>
                    <a:pt x="24111" y="788"/>
                  </a:lnTo>
                  <a:lnTo>
                    <a:pt x="24282" y="976"/>
                  </a:lnTo>
                  <a:lnTo>
                    <a:pt x="24436" y="1181"/>
                  </a:lnTo>
                  <a:lnTo>
                    <a:pt x="24573" y="1404"/>
                  </a:lnTo>
                  <a:lnTo>
                    <a:pt x="24693" y="1626"/>
                  </a:lnTo>
                  <a:lnTo>
                    <a:pt x="24778" y="1866"/>
                  </a:lnTo>
                  <a:lnTo>
                    <a:pt x="24847" y="2122"/>
                  </a:lnTo>
                  <a:lnTo>
                    <a:pt x="24881" y="2379"/>
                  </a:lnTo>
                  <a:lnTo>
                    <a:pt x="24898" y="2653"/>
                  </a:lnTo>
                  <a:lnTo>
                    <a:pt x="24898" y="2653"/>
                  </a:lnTo>
                  <a:lnTo>
                    <a:pt x="24881" y="2927"/>
                  </a:lnTo>
                  <a:lnTo>
                    <a:pt x="24847" y="3183"/>
                  </a:lnTo>
                  <a:lnTo>
                    <a:pt x="24778" y="3440"/>
                  </a:lnTo>
                  <a:lnTo>
                    <a:pt x="24693" y="3680"/>
                  </a:lnTo>
                  <a:lnTo>
                    <a:pt x="24573" y="3919"/>
                  </a:lnTo>
                  <a:lnTo>
                    <a:pt x="24436" y="4142"/>
                  </a:lnTo>
                  <a:lnTo>
                    <a:pt x="24282" y="4347"/>
                  </a:lnTo>
                  <a:lnTo>
                    <a:pt x="24111" y="4535"/>
                  </a:lnTo>
                  <a:lnTo>
                    <a:pt x="23922" y="4706"/>
                  </a:lnTo>
                  <a:lnTo>
                    <a:pt x="23717" y="4860"/>
                  </a:lnTo>
                  <a:lnTo>
                    <a:pt x="23512" y="4997"/>
                  </a:lnTo>
                  <a:lnTo>
                    <a:pt x="23272" y="5100"/>
                  </a:lnTo>
                  <a:lnTo>
                    <a:pt x="23033" y="5185"/>
                  </a:lnTo>
                  <a:lnTo>
                    <a:pt x="22776" y="5254"/>
                  </a:lnTo>
                  <a:lnTo>
                    <a:pt x="22519" y="5288"/>
                  </a:lnTo>
                  <a:lnTo>
                    <a:pt x="22246" y="5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28;p35">
              <a:extLst>
                <a:ext uri="{FF2B5EF4-FFF2-40B4-BE49-F238E27FC236}">
                  <a16:creationId xmlns:a16="http://schemas.microsoft.com/office/drawing/2014/main" id="{D517780A-BED5-103D-5BF1-A8E3CB89E4B9}"/>
                </a:ext>
              </a:extLst>
            </p:cNvPr>
            <p:cNvSpPr/>
            <p:nvPr/>
          </p:nvSpPr>
          <p:spPr>
            <a:xfrm>
              <a:off x="3834511" y="3623681"/>
              <a:ext cx="982203" cy="209308"/>
            </a:xfrm>
            <a:custGeom>
              <a:avLst/>
              <a:gdLst/>
              <a:ahLst/>
              <a:cxnLst/>
              <a:rect l="l" t="t" r="r" b="b"/>
              <a:pathLst>
                <a:path w="24899" h="5306" extrusionOk="0">
                  <a:moveTo>
                    <a:pt x="2653" y="1"/>
                  </a:moveTo>
                  <a:lnTo>
                    <a:pt x="2379" y="18"/>
                  </a:lnTo>
                  <a:lnTo>
                    <a:pt x="2123" y="52"/>
                  </a:lnTo>
                  <a:lnTo>
                    <a:pt x="1866" y="120"/>
                  </a:lnTo>
                  <a:lnTo>
                    <a:pt x="1626" y="206"/>
                  </a:lnTo>
                  <a:lnTo>
                    <a:pt x="1387" y="326"/>
                  </a:lnTo>
                  <a:lnTo>
                    <a:pt x="1164" y="463"/>
                  </a:lnTo>
                  <a:lnTo>
                    <a:pt x="976" y="617"/>
                  </a:lnTo>
                  <a:lnTo>
                    <a:pt x="788" y="788"/>
                  </a:lnTo>
                  <a:lnTo>
                    <a:pt x="600" y="976"/>
                  </a:lnTo>
                  <a:lnTo>
                    <a:pt x="463" y="1181"/>
                  </a:lnTo>
                  <a:lnTo>
                    <a:pt x="326" y="1404"/>
                  </a:lnTo>
                  <a:lnTo>
                    <a:pt x="206" y="1626"/>
                  </a:lnTo>
                  <a:lnTo>
                    <a:pt x="121" y="1866"/>
                  </a:lnTo>
                  <a:lnTo>
                    <a:pt x="52" y="2122"/>
                  </a:lnTo>
                  <a:lnTo>
                    <a:pt x="18" y="2379"/>
                  </a:lnTo>
                  <a:lnTo>
                    <a:pt x="1" y="2653"/>
                  </a:lnTo>
                  <a:lnTo>
                    <a:pt x="18" y="2927"/>
                  </a:lnTo>
                  <a:lnTo>
                    <a:pt x="52" y="3183"/>
                  </a:lnTo>
                  <a:lnTo>
                    <a:pt x="121" y="3440"/>
                  </a:lnTo>
                  <a:lnTo>
                    <a:pt x="206" y="3680"/>
                  </a:lnTo>
                  <a:lnTo>
                    <a:pt x="326" y="3919"/>
                  </a:lnTo>
                  <a:lnTo>
                    <a:pt x="463" y="4142"/>
                  </a:lnTo>
                  <a:lnTo>
                    <a:pt x="600" y="4347"/>
                  </a:lnTo>
                  <a:lnTo>
                    <a:pt x="788" y="4535"/>
                  </a:lnTo>
                  <a:lnTo>
                    <a:pt x="976" y="4706"/>
                  </a:lnTo>
                  <a:lnTo>
                    <a:pt x="1164" y="4860"/>
                  </a:lnTo>
                  <a:lnTo>
                    <a:pt x="1387" y="4997"/>
                  </a:lnTo>
                  <a:lnTo>
                    <a:pt x="1626" y="5100"/>
                  </a:lnTo>
                  <a:lnTo>
                    <a:pt x="1866" y="5185"/>
                  </a:lnTo>
                  <a:lnTo>
                    <a:pt x="2123" y="5254"/>
                  </a:lnTo>
                  <a:lnTo>
                    <a:pt x="2379" y="5288"/>
                  </a:lnTo>
                  <a:lnTo>
                    <a:pt x="2653" y="5305"/>
                  </a:lnTo>
                  <a:lnTo>
                    <a:pt x="22246" y="5305"/>
                  </a:lnTo>
                  <a:lnTo>
                    <a:pt x="22520" y="5288"/>
                  </a:lnTo>
                  <a:lnTo>
                    <a:pt x="22777" y="5254"/>
                  </a:lnTo>
                  <a:lnTo>
                    <a:pt x="23033" y="5185"/>
                  </a:lnTo>
                  <a:lnTo>
                    <a:pt x="23273" y="5100"/>
                  </a:lnTo>
                  <a:lnTo>
                    <a:pt x="23512" y="4997"/>
                  </a:lnTo>
                  <a:lnTo>
                    <a:pt x="23735" y="4860"/>
                  </a:lnTo>
                  <a:lnTo>
                    <a:pt x="23940" y="4706"/>
                  </a:lnTo>
                  <a:lnTo>
                    <a:pt x="24128" y="4535"/>
                  </a:lnTo>
                  <a:lnTo>
                    <a:pt x="24299" y="4347"/>
                  </a:lnTo>
                  <a:lnTo>
                    <a:pt x="24453" y="4142"/>
                  </a:lnTo>
                  <a:lnTo>
                    <a:pt x="24573" y="3919"/>
                  </a:lnTo>
                  <a:lnTo>
                    <a:pt x="24693" y="3680"/>
                  </a:lnTo>
                  <a:lnTo>
                    <a:pt x="24779" y="3440"/>
                  </a:lnTo>
                  <a:lnTo>
                    <a:pt x="24847" y="3183"/>
                  </a:lnTo>
                  <a:lnTo>
                    <a:pt x="24881" y="2927"/>
                  </a:lnTo>
                  <a:lnTo>
                    <a:pt x="24898" y="2653"/>
                  </a:lnTo>
                  <a:lnTo>
                    <a:pt x="24881" y="2379"/>
                  </a:lnTo>
                  <a:lnTo>
                    <a:pt x="24847" y="2122"/>
                  </a:lnTo>
                  <a:lnTo>
                    <a:pt x="24779" y="1866"/>
                  </a:lnTo>
                  <a:lnTo>
                    <a:pt x="24693" y="1626"/>
                  </a:lnTo>
                  <a:lnTo>
                    <a:pt x="24573" y="1404"/>
                  </a:lnTo>
                  <a:lnTo>
                    <a:pt x="24453" y="1181"/>
                  </a:lnTo>
                  <a:lnTo>
                    <a:pt x="24299" y="976"/>
                  </a:lnTo>
                  <a:lnTo>
                    <a:pt x="24128" y="788"/>
                  </a:lnTo>
                  <a:lnTo>
                    <a:pt x="23940" y="617"/>
                  </a:lnTo>
                  <a:lnTo>
                    <a:pt x="23735" y="463"/>
                  </a:lnTo>
                  <a:lnTo>
                    <a:pt x="23512" y="326"/>
                  </a:lnTo>
                  <a:lnTo>
                    <a:pt x="23273" y="206"/>
                  </a:lnTo>
                  <a:lnTo>
                    <a:pt x="23033" y="120"/>
                  </a:lnTo>
                  <a:lnTo>
                    <a:pt x="22777" y="52"/>
                  </a:lnTo>
                  <a:lnTo>
                    <a:pt x="22520" y="18"/>
                  </a:lnTo>
                  <a:lnTo>
                    <a:pt x="22246" y="1"/>
                  </a:lnTo>
                  <a:close/>
                </a:path>
              </a:pathLst>
            </a:custGeom>
            <a:solidFill>
              <a:srgbClr val="4CB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9;p35">
              <a:extLst>
                <a:ext uri="{FF2B5EF4-FFF2-40B4-BE49-F238E27FC236}">
                  <a16:creationId xmlns:a16="http://schemas.microsoft.com/office/drawing/2014/main" id="{1CF6B1D3-60FE-53EB-72FB-D2560168191A}"/>
                </a:ext>
              </a:extLst>
            </p:cNvPr>
            <p:cNvSpPr/>
            <p:nvPr/>
          </p:nvSpPr>
          <p:spPr>
            <a:xfrm>
              <a:off x="3834511" y="3623681"/>
              <a:ext cx="982203" cy="209308"/>
            </a:xfrm>
            <a:custGeom>
              <a:avLst/>
              <a:gdLst/>
              <a:ahLst/>
              <a:cxnLst/>
              <a:rect l="l" t="t" r="r" b="b"/>
              <a:pathLst>
                <a:path w="24899" h="5306" fill="none" extrusionOk="0">
                  <a:moveTo>
                    <a:pt x="22246" y="5305"/>
                  </a:moveTo>
                  <a:lnTo>
                    <a:pt x="2653" y="5305"/>
                  </a:lnTo>
                  <a:lnTo>
                    <a:pt x="2653" y="5305"/>
                  </a:lnTo>
                  <a:lnTo>
                    <a:pt x="2379" y="5288"/>
                  </a:lnTo>
                  <a:lnTo>
                    <a:pt x="2123" y="5254"/>
                  </a:lnTo>
                  <a:lnTo>
                    <a:pt x="1866" y="5185"/>
                  </a:lnTo>
                  <a:lnTo>
                    <a:pt x="1626" y="5100"/>
                  </a:lnTo>
                  <a:lnTo>
                    <a:pt x="1387" y="4997"/>
                  </a:lnTo>
                  <a:lnTo>
                    <a:pt x="1164" y="4860"/>
                  </a:lnTo>
                  <a:lnTo>
                    <a:pt x="976" y="4706"/>
                  </a:lnTo>
                  <a:lnTo>
                    <a:pt x="788" y="4535"/>
                  </a:lnTo>
                  <a:lnTo>
                    <a:pt x="600" y="4347"/>
                  </a:lnTo>
                  <a:lnTo>
                    <a:pt x="463" y="4142"/>
                  </a:lnTo>
                  <a:lnTo>
                    <a:pt x="326" y="3919"/>
                  </a:lnTo>
                  <a:lnTo>
                    <a:pt x="206" y="3680"/>
                  </a:lnTo>
                  <a:lnTo>
                    <a:pt x="121" y="3440"/>
                  </a:lnTo>
                  <a:lnTo>
                    <a:pt x="52" y="3183"/>
                  </a:lnTo>
                  <a:lnTo>
                    <a:pt x="18" y="2927"/>
                  </a:lnTo>
                  <a:lnTo>
                    <a:pt x="1" y="2653"/>
                  </a:lnTo>
                  <a:lnTo>
                    <a:pt x="1" y="2653"/>
                  </a:lnTo>
                  <a:lnTo>
                    <a:pt x="18" y="2379"/>
                  </a:lnTo>
                  <a:lnTo>
                    <a:pt x="52" y="2122"/>
                  </a:lnTo>
                  <a:lnTo>
                    <a:pt x="121" y="1866"/>
                  </a:lnTo>
                  <a:lnTo>
                    <a:pt x="206" y="1626"/>
                  </a:lnTo>
                  <a:lnTo>
                    <a:pt x="326" y="1404"/>
                  </a:lnTo>
                  <a:lnTo>
                    <a:pt x="463" y="1181"/>
                  </a:lnTo>
                  <a:lnTo>
                    <a:pt x="600" y="976"/>
                  </a:lnTo>
                  <a:lnTo>
                    <a:pt x="788" y="788"/>
                  </a:lnTo>
                  <a:lnTo>
                    <a:pt x="976" y="617"/>
                  </a:lnTo>
                  <a:lnTo>
                    <a:pt x="1164" y="463"/>
                  </a:lnTo>
                  <a:lnTo>
                    <a:pt x="1387" y="326"/>
                  </a:lnTo>
                  <a:lnTo>
                    <a:pt x="1626" y="206"/>
                  </a:lnTo>
                  <a:lnTo>
                    <a:pt x="1866" y="120"/>
                  </a:lnTo>
                  <a:lnTo>
                    <a:pt x="2123" y="52"/>
                  </a:lnTo>
                  <a:lnTo>
                    <a:pt x="2379" y="18"/>
                  </a:lnTo>
                  <a:lnTo>
                    <a:pt x="2653" y="1"/>
                  </a:lnTo>
                  <a:lnTo>
                    <a:pt x="22246" y="1"/>
                  </a:lnTo>
                  <a:lnTo>
                    <a:pt x="22246" y="1"/>
                  </a:lnTo>
                  <a:lnTo>
                    <a:pt x="22520" y="18"/>
                  </a:lnTo>
                  <a:lnTo>
                    <a:pt x="22777" y="52"/>
                  </a:lnTo>
                  <a:lnTo>
                    <a:pt x="23033" y="120"/>
                  </a:lnTo>
                  <a:lnTo>
                    <a:pt x="23273" y="206"/>
                  </a:lnTo>
                  <a:lnTo>
                    <a:pt x="23512" y="326"/>
                  </a:lnTo>
                  <a:lnTo>
                    <a:pt x="23735" y="463"/>
                  </a:lnTo>
                  <a:lnTo>
                    <a:pt x="23940" y="617"/>
                  </a:lnTo>
                  <a:lnTo>
                    <a:pt x="24128" y="788"/>
                  </a:lnTo>
                  <a:lnTo>
                    <a:pt x="24299" y="976"/>
                  </a:lnTo>
                  <a:lnTo>
                    <a:pt x="24453" y="1181"/>
                  </a:lnTo>
                  <a:lnTo>
                    <a:pt x="24573" y="1404"/>
                  </a:lnTo>
                  <a:lnTo>
                    <a:pt x="24693" y="1626"/>
                  </a:lnTo>
                  <a:lnTo>
                    <a:pt x="24779" y="1866"/>
                  </a:lnTo>
                  <a:lnTo>
                    <a:pt x="24847" y="2122"/>
                  </a:lnTo>
                  <a:lnTo>
                    <a:pt x="24881" y="2379"/>
                  </a:lnTo>
                  <a:lnTo>
                    <a:pt x="24898" y="2653"/>
                  </a:lnTo>
                  <a:lnTo>
                    <a:pt x="24898" y="2653"/>
                  </a:lnTo>
                  <a:lnTo>
                    <a:pt x="24881" y="2927"/>
                  </a:lnTo>
                  <a:lnTo>
                    <a:pt x="24847" y="3183"/>
                  </a:lnTo>
                  <a:lnTo>
                    <a:pt x="24779" y="3440"/>
                  </a:lnTo>
                  <a:lnTo>
                    <a:pt x="24693" y="3680"/>
                  </a:lnTo>
                  <a:lnTo>
                    <a:pt x="24573" y="3919"/>
                  </a:lnTo>
                  <a:lnTo>
                    <a:pt x="24453" y="4142"/>
                  </a:lnTo>
                  <a:lnTo>
                    <a:pt x="24299" y="4347"/>
                  </a:lnTo>
                  <a:lnTo>
                    <a:pt x="24128" y="4535"/>
                  </a:lnTo>
                  <a:lnTo>
                    <a:pt x="23940" y="4706"/>
                  </a:lnTo>
                  <a:lnTo>
                    <a:pt x="23735" y="4860"/>
                  </a:lnTo>
                  <a:lnTo>
                    <a:pt x="23512" y="4997"/>
                  </a:lnTo>
                  <a:lnTo>
                    <a:pt x="23273" y="5100"/>
                  </a:lnTo>
                  <a:lnTo>
                    <a:pt x="23033" y="5185"/>
                  </a:lnTo>
                  <a:lnTo>
                    <a:pt x="22777" y="5254"/>
                  </a:lnTo>
                  <a:lnTo>
                    <a:pt x="22520" y="5288"/>
                  </a:lnTo>
                  <a:lnTo>
                    <a:pt x="22246" y="5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0;p35">
              <a:extLst>
                <a:ext uri="{FF2B5EF4-FFF2-40B4-BE49-F238E27FC236}">
                  <a16:creationId xmlns:a16="http://schemas.microsoft.com/office/drawing/2014/main" id="{CAF0C261-CA49-ED0F-1EF6-0D261CF439A5}"/>
                </a:ext>
              </a:extLst>
            </p:cNvPr>
            <p:cNvSpPr/>
            <p:nvPr/>
          </p:nvSpPr>
          <p:spPr>
            <a:xfrm>
              <a:off x="4816673" y="3623681"/>
              <a:ext cx="982164" cy="209308"/>
            </a:xfrm>
            <a:custGeom>
              <a:avLst/>
              <a:gdLst/>
              <a:ahLst/>
              <a:cxnLst/>
              <a:rect l="l" t="t" r="r" b="b"/>
              <a:pathLst>
                <a:path w="24898" h="5306" extrusionOk="0">
                  <a:moveTo>
                    <a:pt x="2653" y="1"/>
                  </a:moveTo>
                  <a:lnTo>
                    <a:pt x="2379" y="18"/>
                  </a:lnTo>
                  <a:lnTo>
                    <a:pt x="2122" y="52"/>
                  </a:lnTo>
                  <a:lnTo>
                    <a:pt x="1866" y="120"/>
                  </a:lnTo>
                  <a:lnTo>
                    <a:pt x="1626" y="206"/>
                  </a:lnTo>
                  <a:lnTo>
                    <a:pt x="1386" y="326"/>
                  </a:lnTo>
                  <a:lnTo>
                    <a:pt x="1181" y="463"/>
                  </a:lnTo>
                  <a:lnTo>
                    <a:pt x="976" y="617"/>
                  </a:lnTo>
                  <a:lnTo>
                    <a:pt x="787" y="788"/>
                  </a:lnTo>
                  <a:lnTo>
                    <a:pt x="616" y="976"/>
                  </a:lnTo>
                  <a:lnTo>
                    <a:pt x="462" y="1181"/>
                  </a:lnTo>
                  <a:lnTo>
                    <a:pt x="325" y="1404"/>
                  </a:lnTo>
                  <a:lnTo>
                    <a:pt x="206" y="1626"/>
                  </a:lnTo>
                  <a:lnTo>
                    <a:pt x="120" y="1866"/>
                  </a:lnTo>
                  <a:lnTo>
                    <a:pt x="52" y="2122"/>
                  </a:lnTo>
                  <a:lnTo>
                    <a:pt x="17" y="2379"/>
                  </a:lnTo>
                  <a:lnTo>
                    <a:pt x="0" y="2653"/>
                  </a:lnTo>
                  <a:lnTo>
                    <a:pt x="17" y="2927"/>
                  </a:lnTo>
                  <a:lnTo>
                    <a:pt x="52" y="3183"/>
                  </a:lnTo>
                  <a:lnTo>
                    <a:pt x="120" y="3440"/>
                  </a:lnTo>
                  <a:lnTo>
                    <a:pt x="206" y="3680"/>
                  </a:lnTo>
                  <a:lnTo>
                    <a:pt x="325" y="3919"/>
                  </a:lnTo>
                  <a:lnTo>
                    <a:pt x="462" y="4142"/>
                  </a:lnTo>
                  <a:lnTo>
                    <a:pt x="616" y="4347"/>
                  </a:lnTo>
                  <a:lnTo>
                    <a:pt x="787" y="4535"/>
                  </a:lnTo>
                  <a:lnTo>
                    <a:pt x="976" y="4706"/>
                  </a:lnTo>
                  <a:lnTo>
                    <a:pt x="1181" y="4860"/>
                  </a:lnTo>
                  <a:lnTo>
                    <a:pt x="1386" y="4997"/>
                  </a:lnTo>
                  <a:lnTo>
                    <a:pt x="1626" y="5100"/>
                  </a:lnTo>
                  <a:lnTo>
                    <a:pt x="1866" y="5185"/>
                  </a:lnTo>
                  <a:lnTo>
                    <a:pt x="2122" y="5254"/>
                  </a:lnTo>
                  <a:lnTo>
                    <a:pt x="2379" y="5288"/>
                  </a:lnTo>
                  <a:lnTo>
                    <a:pt x="2653" y="5305"/>
                  </a:lnTo>
                  <a:lnTo>
                    <a:pt x="22246" y="5305"/>
                  </a:lnTo>
                  <a:lnTo>
                    <a:pt x="22519" y="5288"/>
                  </a:lnTo>
                  <a:lnTo>
                    <a:pt x="22776" y="5254"/>
                  </a:lnTo>
                  <a:lnTo>
                    <a:pt x="23033" y="5185"/>
                  </a:lnTo>
                  <a:lnTo>
                    <a:pt x="23272" y="5100"/>
                  </a:lnTo>
                  <a:lnTo>
                    <a:pt x="23512" y="4997"/>
                  </a:lnTo>
                  <a:lnTo>
                    <a:pt x="23734" y="4860"/>
                  </a:lnTo>
                  <a:lnTo>
                    <a:pt x="23940" y="4706"/>
                  </a:lnTo>
                  <a:lnTo>
                    <a:pt x="24128" y="4535"/>
                  </a:lnTo>
                  <a:lnTo>
                    <a:pt x="24299" y="4347"/>
                  </a:lnTo>
                  <a:lnTo>
                    <a:pt x="24453" y="4142"/>
                  </a:lnTo>
                  <a:lnTo>
                    <a:pt x="24573" y="3919"/>
                  </a:lnTo>
                  <a:lnTo>
                    <a:pt x="24693" y="3680"/>
                  </a:lnTo>
                  <a:lnTo>
                    <a:pt x="24778" y="3440"/>
                  </a:lnTo>
                  <a:lnTo>
                    <a:pt x="24847" y="3183"/>
                  </a:lnTo>
                  <a:lnTo>
                    <a:pt x="24881" y="2927"/>
                  </a:lnTo>
                  <a:lnTo>
                    <a:pt x="24898" y="2653"/>
                  </a:lnTo>
                  <a:lnTo>
                    <a:pt x="24881" y="2379"/>
                  </a:lnTo>
                  <a:lnTo>
                    <a:pt x="24847" y="2122"/>
                  </a:lnTo>
                  <a:lnTo>
                    <a:pt x="24778" y="1866"/>
                  </a:lnTo>
                  <a:lnTo>
                    <a:pt x="24693" y="1626"/>
                  </a:lnTo>
                  <a:lnTo>
                    <a:pt x="24573" y="1404"/>
                  </a:lnTo>
                  <a:lnTo>
                    <a:pt x="24453" y="1181"/>
                  </a:lnTo>
                  <a:lnTo>
                    <a:pt x="24299" y="976"/>
                  </a:lnTo>
                  <a:lnTo>
                    <a:pt x="24128" y="788"/>
                  </a:lnTo>
                  <a:lnTo>
                    <a:pt x="23940" y="617"/>
                  </a:lnTo>
                  <a:lnTo>
                    <a:pt x="23734" y="463"/>
                  </a:lnTo>
                  <a:lnTo>
                    <a:pt x="23512" y="326"/>
                  </a:lnTo>
                  <a:lnTo>
                    <a:pt x="23272" y="206"/>
                  </a:lnTo>
                  <a:lnTo>
                    <a:pt x="23033" y="120"/>
                  </a:lnTo>
                  <a:lnTo>
                    <a:pt x="22776" y="52"/>
                  </a:lnTo>
                  <a:lnTo>
                    <a:pt x="22519" y="18"/>
                  </a:lnTo>
                  <a:lnTo>
                    <a:pt x="22246" y="1"/>
                  </a:lnTo>
                  <a:close/>
                </a:path>
              </a:pathLst>
            </a:custGeom>
            <a:solidFill>
              <a:srgbClr val="4CB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31;p35">
              <a:extLst>
                <a:ext uri="{FF2B5EF4-FFF2-40B4-BE49-F238E27FC236}">
                  <a16:creationId xmlns:a16="http://schemas.microsoft.com/office/drawing/2014/main" id="{455B3EBD-006D-286E-02BA-64ED2C280218}"/>
                </a:ext>
              </a:extLst>
            </p:cNvPr>
            <p:cNvSpPr/>
            <p:nvPr/>
          </p:nvSpPr>
          <p:spPr>
            <a:xfrm>
              <a:off x="4816673" y="3623681"/>
              <a:ext cx="982164" cy="209308"/>
            </a:xfrm>
            <a:custGeom>
              <a:avLst/>
              <a:gdLst/>
              <a:ahLst/>
              <a:cxnLst/>
              <a:rect l="l" t="t" r="r" b="b"/>
              <a:pathLst>
                <a:path w="24898" h="5306" fill="none" extrusionOk="0">
                  <a:moveTo>
                    <a:pt x="22246" y="5305"/>
                  </a:moveTo>
                  <a:lnTo>
                    <a:pt x="2653" y="5305"/>
                  </a:lnTo>
                  <a:lnTo>
                    <a:pt x="2653" y="5305"/>
                  </a:lnTo>
                  <a:lnTo>
                    <a:pt x="2379" y="5288"/>
                  </a:lnTo>
                  <a:lnTo>
                    <a:pt x="2122" y="5254"/>
                  </a:lnTo>
                  <a:lnTo>
                    <a:pt x="1866" y="5185"/>
                  </a:lnTo>
                  <a:lnTo>
                    <a:pt x="1626" y="5100"/>
                  </a:lnTo>
                  <a:lnTo>
                    <a:pt x="1386" y="4997"/>
                  </a:lnTo>
                  <a:lnTo>
                    <a:pt x="1181" y="4860"/>
                  </a:lnTo>
                  <a:lnTo>
                    <a:pt x="976" y="4706"/>
                  </a:lnTo>
                  <a:lnTo>
                    <a:pt x="787" y="4535"/>
                  </a:lnTo>
                  <a:lnTo>
                    <a:pt x="616" y="4347"/>
                  </a:lnTo>
                  <a:lnTo>
                    <a:pt x="462" y="4142"/>
                  </a:lnTo>
                  <a:lnTo>
                    <a:pt x="325" y="3919"/>
                  </a:lnTo>
                  <a:lnTo>
                    <a:pt x="206" y="3680"/>
                  </a:lnTo>
                  <a:lnTo>
                    <a:pt x="120" y="3440"/>
                  </a:lnTo>
                  <a:lnTo>
                    <a:pt x="52" y="3183"/>
                  </a:lnTo>
                  <a:lnTo>
                    <a:pt x="17" y="2927"/>
                  </a:lnTo>
                  <a:lnTo>
                    <a:pt x="0" y="2653"/>
                  </a:lnTo>
                  <a:lnTo>
                    <a:pt x="0" y="2653"/>
                  </a:lnTo>
                  <a:lnTo>
                    <a:pt x="17" y="2379"/>
                  </a:lnTo>
                  <a:lnTo>
                    <a:pt x="52" y="2122"/>
                  </a:lnTo>
                  <a:lnTo>
                    <a:pt x="120" y="1866"/>
                  </a:lnTo>
                  <a:lnTo>
                    <a:pt x="206" y="1626"/>
                  </a:lnTo>
                  <a:lnTo>
                    <a:pt x="325" y="1404"/>
                  </a:lnTo>
                  <a:lnTo>
                    <a:pt x="462" y="1181"/>
                  </a:lnTo>
                  <a:lnTo>
                    <a:pt x="616" y="976"/>
                  </a:lnTo>
                  <a:lnTo>
                    <a:pt x="787" y="788"/>
                  </a:lnTo>
                  <a:lnTo>
                    <a:pt x="976" y="617"/>
                  </a:lnTo>
                  <a:lnTo>
                    <a:pt x="1181" y="463"/>
                  </a:lnTo>
                  <a:lnTo>
                    <a:pt x="1386" y="326"/>
                  </a:lnTo>
                  <a:lnTo>
                    <a:pt x="1626" y="206"/>
                  </a:lnTo>
                  <a:lnTo>
                    <a:pt x="1866" y="120"/>
                  </a:lnTo>
                  <a:lnTo>
                    <a:pt x="2122" y="52"/>
                  </a:lnTo>
                  <a:lnTo>
                    <a:pt x="2379" y="18"/>
                  </a:lnTo>
                  <a:lnTo>
                    <a:pt x="2653" y="1"/>
                  </a:lnTo>
                  <a:lnTo>
                    <a:pt x="22246" y="1"/>
                  </a:lnTo>
                  <a:lnTo>
                    <a:pt x="22246" y="1"/>
                  </a:lnTo>
                  <a:lnTo>
                    <a:pt x="22519" y="18"/>
                  </a:lnTo>
                  <a:lnTo>
                    <a:pt x="22776" y="52"/>
                  </a:lnTo>
                  <a:lnTo>
                    <a:pt x="23033" y="120"/>
                  </a:lnTo>
                  <a:lnTo>
                    <a:pt x="23272" y="206"/>
                  </a:lnTo>
                  <a:lnTo>
                    <a:pt x="23512" y="326"/>
                  </a:lnTo>
                  <a:lnTo>
                    <a:pt x="23734" y="463"/>
                  </a:lnTo>
                  <a:lnTo>
                    <a:pt x="23940" y="617"/>
                  </a:lnTo>
                  <a:lnTo>
                    <a:pt x="24128" y="788"/>
                  </a:lnTo>
                  <a:lnTo>
                    <a:pt x="24299" y="976"/>
                  </a:lnTo>
                  <a:lnTo>
                    <a:pt x="24453" y="1181"/>
                  </a:lnTo>
                  <a:lnTo>
                    <a:pt x="24573" y="1404"/>
                  </a:lnTo>
                  <a:lnTo>
                    <a:pt x="24693" y="1626"/>
                  </a:lnTo>
                  <a:lnTo>
                    <a:pt x="24778" y="1866"/>
                  </a:lnTo>
                  <a:lnTo>
                    <a:pt x="24847" y="2122"/>
                  </a:lnTo>
                  <a:lnTo>
                    <a:pt x="24881" y="2379"/>
                  </a:lnTo>
                  <a:lnTo>
                    <a:pt x="24898" y="2653"/>
                  </a:lnTo>
                  <a:lnTo>
                    <a:pt x="24898" y="2653"/>
                  </a:lnTo>
                  <a:lnTo>
                    <a:pt x="24881" y="2927"/>
                  </a:lnTo>
                  <a:lnTo>
                    <a:pt x="24847" y="3183"/>
                  </a:lnTo>
                  <a:lnTo>
                    <a:pt x="24778" y="3440"/>
                  </a:lnTo>
                  <a:lnTo>
                    <a:pt x="24693" y="3680"/>
                  </a:lnTo>
                  <a:lnTo>
                    <a:pt x="24573" y="3919"/>
                  </a:lnTo>
                  <a:lnTo>
                    <a:pt x="24453" y="4142"/>
                  </a:lnTo>
                  <a:lnTo>
                    <a:pt x="24299" y="4347"/>
                  </a:lnTo>
                  <a:lnTo>
                    <a:pt x="24128" y="4535"/>
                  </a:lnTo>
                  <a:lnTo>
                    <a:pt x="23940" y="4706"/>
                  </a:lnTo>
                  <a:lnTo>
                    <a:pt x="23734" y="4860"/>
                  </a:lnTo>
                  <a:lnTo>
                    <a:pt x="23512" y="4997"/>
                  </a:lnTo>
                  <a:lnTo>
                    <a:pt x="23272" y="5100"/>
                  </a:lnTo>
                  <a:lnTo>
                    <a:pt x="23033" y="5185"/>
                  </a:lnTo>
                  <a:lnTo>
                    <a:pt x="22776" y="5254"/>
                  </a:lnTo>
                  <a:lnTo>
                    <a:pt x="22519" y="5288"/>
                  </a:lnTo>
                  <a:lnTo>
                    <a:pt x="22246" y="5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32;p35">
              <a:extLst>
                <a:ext uri="{FF2B5EF4-FFF2-40B4-BE49-F238E27FC236}">
                  <a16:creationId xmlns:a16="http://schemas.microsoft.com/office/drawing/2014/main" id="{03117E11-A21B-768C-A0A2-729269404876}"/>
                </a:ext>
              </a:extLst>
            </p:cNvPr>
            <p:cNvSpPr/>
            <p:nvPr/>
          </p:nvSpPr>
          <p:spPr>
            <a:xfrm>
              <a:off x="5798795" y="3623681"/>
              <a:ext cx="982203" cy="209308"/>
            </a:xfrm>
            <a:custGeom>
              <a:avLst/>
              <a:gdLst/>
              <a:ahLst/>
              <a:cxnLst/>
              <a:rect l="l" t="t" r="r" b="b"/>
              <a:pathLst>
                <a:path w="24899" h="5306" extrusionOk="0">
                  <a:moveTo>
                    <a:pt x="2653" y="1"/>
                  </a:moveTo>
                  <a:lnTo>
                    <a:pt x="2397" y="18"/>
                  </a:lnTo>
                  <a:lnTo>
                    <a:pt x="2123" y="52"/>
                  </a:lnTo>
                  <a:lnTo>
                    <a:pt x="1866" y="120"/>
                  </a:lnTo>
                  <a:lnTo>
                    <a:pt x="1626" y="206"/>
                  </a:lnTo>
                  <a:lnTo>
                    <a:pt x="1404" y="326"/>
                  </a:lnTo>
                  <a:lnTo>
                    <a:pt x="1182" y="463"/>
                  </a:lnTo>
                  <a:lnTo>
                    <a:pt x="976" y="617"/>
                  </a:lnTo>
                  <a:lnTo>
                    <a:pt x="788" y="788"/>
                  </a:lnTo>
                  <a:lnTo>
                    <a:pt x="617" y="976"/>
                  </a:lnTo>
                  <a:lnTo>
                    <a:pt x="463" y="1181"/>
                  </a:lnTo>
                  <a:lnTo>
                    <a:pt x="326" y="1404"/>
                  </a:lnTo>
                  <a:lnTo>
                    <a:pt x="206" y="1626"/>
                  </a:lnTo>
                  <a:lnTo>
                    <a:pt x="121" y="1866"/>
                  </a:lnTo>
                  <a:lnTo>
                    <a:pt x="52" y="2122"/>
                  </a:lnTo>
                  <a:lnTo>
                    <a:pt x="18" y="2379"/>
                  </a:lnTo>
                  <a:lnTo>
                    <a:pt x="1" y="2653"/>
                  </a:lnTo>
                  <a:lnTo>
                    <a:pt x="18" y="2927"/>
                  </a:lnTo>
                  <a:lnTo>
                    <a:pt x="52" y="3183"/>
                  </a:lnTo>
                  <a:lnTo>
                    <a:pt x="121" y="3440"/>
                  </a:lnTo>
                  <a:lnTo>
                    <a:pt x="206" y="3680"/>
                  </a:lnTo>
                  <a:lnTo>
                    <a:pt x="326" y="3919"/>
                  </a:lnTo>
                  <a:lnTo>
                    <a:pt x="463" y="4142"/>
                  </a:lnTo>
                  <a:lnTo>
                    <a:pt x="617" y="4347"/>
                  </a:lnTo>
                  <a:lnTo>
                    <a:pt x="788" y="4535"/>
                  </a:lnTo>
                  <a:lnTo>
                    <a:pt x="976" y="4706"/>
                  </a:lnTo>
                  <a:lnTo>
                    <a:pt x="1182" y="4860"/>
                  </a:lnTo>
                  <a:lnTo>
                    <a:pt x="1404" y="4997"/>
                  </a:lnTo>
                  <a:lnTo>
                    <a:pt x="1626" y="5100"/>
                  </a:lnTo>
                  <a:lnTo>
                    <a:pt x="1866" y="5185"/>
                  </a:lnTo>
                  <a:lnTo>
                    <a:pt x="2123" y="5254"/>
                  </a:lnTo>
                  <a:lnTo>
                    <a:pt x="2397" y="5288"/>
                  </a:lnTo>
                  <a:lnTo>
                    <a:pt x="2653" y="5305"/>
                  </a:lnTo>
                  <a:lnTo>
                    <a:pt x="22246" y="5305"/>
                  </a:lnTo>
                  <a:lnTo>
                    <a:pt x="22520" y="5288"/>
                  </a:lnTo>
                  <a:lnTo>
                    <a:pt x="22794" y="5254"/>
                  </a:lnTo>
                  <a:lnTo>
                    <a:pt x="23033" y="5185"/>
                  </a:lnTo>
                  <a:lnTo>
                    <a:pt x="23290" y="5100"/>
                  </a:lnTo>
                  <a:lnTo>
                    <a:pt x="23512" y="4997"/>
                  </a:lnTo>
                  <a:lnTo>
                    <a:pt x="23735" y="4860"/>
                  </a:lnTo>
                  <a:lnTo>
                    <a:pt x="23940" y="4706"/>
                  </a:lnTo>
                  <a:lnTo>
                    <a:pt x="24128" y="4535"/>
                  </a:lnTo>
                  <a:lnTo>
                    <a:pt x="24299" y="4347"/>
                  </a:lnTo>
                  <a:lnTo>
                    <a:pt x="24453" y="4142"/>
                  </a:lnTo>
                  <a:lnTo>
                    <a:pt x="24590" y="3919"/>
                  </a:lnTo>
                  <a:lnTo>
                    <a:pt x="24693" y="3680"/>
                  </a:lnTo>
                  <a:lnTo>
                    <a:pt x="24779" y="3440"/>
                  </a:lnTo>
                  <a:lnTo>
                    <a:pt x="24847" y="3183"/>
                  </a:lnTo>
                  <a:lnTo>
                    <a:pt x="24898" y="2927"/>
                  </a:lnTo>
                  <a:lnTo>
                    <a:pt x="24898" y="2653"/>
                  </a:lnTo>
                  <a:lnTo>
                    <a:pt x="24898" y="2379"/>
                  </a:lnTo>
                  <a:lnTo>
                    <a:pt x="24847" y="2122"/>
                  </a:lnTo>
                  <a:lnTo>
                    <a:pt x="24779" y="1866"/>
                  </a:lnTo>
                  <a:lnTo>
                    <a:pt x="24693" y="1626"/>
                  </a:lnTo>
                  <a:lnTo>
                    <a:pt x="24590" y="1404"/>
                  </a:lnTo>
                  <a:lnTo>
                    <a:pt x="24453" y="1181"/>
                  </a:lnTo>
                  <a:lnTo>
                    <a:pt x="24299" y="976"/>
                  </a:lnTo>
                  <a:lnTo>
                    <a:pt x="24128" y="788"/>
                  </a:lnTo>
                  <a:lnTo>
                    <a:pt x="23940" y="617"/>
                  </a:lnTo>
                  <a:lnTo>
                    <a:pt x="23735" y="463"/>
                  </a:lnTo>
                  <a:lnTo>
                    <a:pt x="23512" y="326"/>
                  </a:lnTo>
                  <a:lnTo>
                    <a:pt x="23290" y="206"/>
                  </a:lnTo>
                  <a:lnTo>
                    <a:pt x="23033" y="120"/>
                  </a:lnTo>
                  <a:lnTo>
                    <a:pt x="22794" y="52"/>
                  </a:lnTo>
                  <a:lnTo>
                    <a:pt x="22520" y="18"/>
                  </a:lnTo>
                  <a:lnTo>
                    <a:pt x="22246" y="1"/>
                  </a:lnTo>
                  <a:close/>
                </a:path>
              </a:pathLst>
            </a:custGeom>
            <a:solidFill>
              <a:srgbClr val="4CB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33;p35">
              <a:extLst>
                <a:ext uri="{FF2B5EF4-FFF2-40B4-BE49-F238E27FC236}">
                  <a16:creationId xmlns:a16="http://schemas.microsoft.com/office/drawing/2014/main" id="{217BAB71-E7A8-704F-4FE0-D262AFE68CF8}"/>
                </a:ext>
              </a:extLst>
            </p:cNvPr>
            <p:cNvSpPr/>
            <p:nvPr/>
          </p:nvSpPr>
          <p:spPr>
            <a:xfrm>
              <a:off x="5798795" y="3623681"/>
              <a:ext cx="982203" cy="209308"/>
            </a:xfrm>
            <a:custGeom>
              <a:avLst/>
              <a:gdLst/>
              <a:ahLst/>
              <a:cxnLst/>
              <a:rect l="l" t="t" r="r" b="b"/>
              <a:pathLst>
                <a:path w="24899" h="5306" fill="none" extrusionOk="0">
                  <a:moveTo>
                    <a:pt x="22246" y="5305"/>
                  </a:moveTo>
                  <a:lnTo>
                    <a:pt x="2653" y="5305"/>
                  </a:lnTo>
                  <a:lnTo>
                    <a:pt x="2653" y="5305"/>
                  </a:lnTo>
                  <a:lnTo>
                    <a:pt x="2397" y="5288"/>
                  </a:lnTo>
                  <a:lnTo>
                    <a:pt x="2123" y="5254"/>
                  </a:lnTo>
                  <a:lnTo>
                    <a:pt x="1866" y="5185"/>
                  </a:lnTo>
                  <a:lnTo>
                    <a:pt x="1626" y="5100"/>
                  </a:lnTo>
                  <a:lnTo>
                    <a:pt x="1404" y="4997"/>
                  </a:lnTo>
                  <a:lnTo>
                    <a:pt x="1182" y="4860"/>
                  </a:lnTo>
                  <a:lnTo>
                    <a:pt x="976" y="4706"/>
                  </a:lnTo>
                  <a:lnTo>
                    <a:pt x="788" y="4535"/>
                  </a:lnTo>
                  <a:lnTo>
                    <a:pt x="617" y="4347"/>
                  </a:lnTo>
                  <a:lnTo>
                    <a:pt x="463" y="4142"/>
                  </a:lnTo>
                  <a:lnTo>
                    <a:pt x="326" y="3919"/>
                  </a:lnTo>
                  <a:lnTo>
                    <a:pt x="206" y="3680"/>
                  </a:lnTo>
                  <a:lnTo>
                    <a:pt x="121" y="3440"/>
                  </a:lnTo>
                  <a:lnTo>
                    <a:pt x="52" y="3183"/>
                  </a:lnTo>
                  <a:lnTo>
                    <a:pt x="18" y="2927"/>
                  </a:lnTo>
                  <a:lnTo>
                    <a:pt x="1" y="2653"/>
                  </a:lnTo>
                  <a:lnTo>
                    <a:pt x="1" y="2653"/>
                  </a:lnTo>
                  <a:lnTo>
                    <a:pt x="18" y="2379"/>
                  </a:lnTo>
                  <a:lnTo>
                    <a:pt x="52" y="2122"/>
                  </a:lnTo>
                  <a:lnTo>
                    <a:pt x="121" y="1866"/>
                  </a:lnTo>
                  <a:lnTo>
                    <a:pt x="206" y="1626"/>
                  </a:lnTo>
                  <a:lnTo>
                    <a:pt x="326" y="1404"/>
                  </a:lnTo>
                  <a:lnTo>
                    <a:pt x="463" y="1181"/>
                  </a:lnTo>
                  <a:lnTo>
                    <a:pt x="617" y="976"/>
                  </a:lnTo>
                  <a:lnTo>
                    <a:pt x="788" y="788"/>
                  </a:lnTo>
                  <a:lnTo>
                    <a:pt x="976" y="617"/>
                  </a:lnTo>
                  <a:lnTo>
                    <a:pt x="1182" y="463"/>
                  </a:lnTo>
                  <a:lnTo>
                    <a:pt x="1404" y="326"/>
                  </a:lnTo>
                  <a:lnTo>
                    <a:pt x="1626" y="206"/>
                  </a:lnTo>
                  <a:lnTo>
                    <a:pt x="1866" y="120"/>
                  </a:lnTo>
                  <a:lnTo>
                    <a:pt x="2123" y="52"/>
                  </a:lnTo>
                  <a:lnTo>
                    <a:pt x="2397" y="18"/>
                  </a:lnTo>
                  <a:lnTo>
                    <a:pt x="2653" y="1"/>
                  </a:lnTo>
                  <a:lnTo>
                    <a:pt x="22246" y="1"/>
                  </a:lnTo>
                  <a:lnTo>
                    <a:pt x="22246" y="1"/>
                  </a:lnTo>
                  <a:lnTo>
                    <a:pt x="22520" y="18"/>
                  </a:lnTo>
                  <a:lnTo>
                    <a:pt x="22794" y="52"/>
                  </a:lnTo>
                  <a:lnTo>
                    <a:pt x="23033" y="120"/>
                  </a:lnTo>
                  <a:lnTo>
                    <a:pt x="23290" y="206"/>
                  </a:lnTo>
                  <a:lnTo>
                    <a:pt x="23512" y="326"/>
                  </a:lnTo>
                  <a:lnTo>
                    <a:pt x="23735" y="463"/>
                  </a:lnTo>
                  <a:lnTo>
                    <a:pt x="23940" y="617"/>
                  </a:lnTo>
                  <a:lnTo>
                    <a:pt x="24128" y="788"/>
                  </a:lnTo>
                  <a:lnTo>
                    <a:pt x="24299" y="976"/>
                  </a:lnTo>
                  <a:lnTo>
                    <a:pt x="24453" y="1181"/>
                  </a:lnTo>
                  <a:lnTo>
                    <a:pt x="24590" y="1404"/>
                  </a:lnTo>
                  <a:lnTo>
                    <a:pt x="24693" y="1626"/>
                  </a:lnTo>
                  <a:lnTo>
                    <a:pt x="24779" y="1866"/>
                  </a:lnTo>
                  <a:lnTo>
                    <a:pt x="24847" y="2122"/>
                  </a:lnTo>
                  <a:lnTo>
                    <a:pt x="24898" y="2379"/>
                  </a:lnTo>
                  <a:lnTo>
                    <a:pt x="24898" y="2653"/>
                  </a:lnTo>
                  <a:lnTo>
                    <a:pt x="24898" y="2653"/>
                  </a:lnTo>
                  <a:lnTo>
                    <a:pt x="24898" y="2927"/>
                  </a:lnTo>
                  <a:lnTo>
                    <a:pt x="24847" y="3183"/>
                  </a:lnTo>
                  <a:lnTo>
                    <a:pt x="24779" y="3440"/>
                  </a:lnTo>
                  <a:lnTo>
                    <a:pt x="24693" y="3680"/>
                  </a:lnTo>
                  <a:lnTo>
                    <a:pt x="24590" y="3919"/>
                  </a:lnTo>
                  <a:lnTo>
                    <a:pt x="24453" y="4142"/>
                  </a:lnTo>
                  <a:lnTo>
                    <a:pt x="24299" y="4347"/>
                  </a:lnTo>
                  <a:lnTo>
                    <a:pt x="24128" y="4535"/>
                  </a:lnTo>
                  <a:lnTo>
                    <a:pt x="23940" y="4706"/>
                  </a:lnTo>
                  <a:lnTo>
                    <a:pt x="23735" y="4860"/>
                  </a:lnTo>
                  <a:lnTo>
                    <a:pt x="23512" y="4997"/>
                  </a:lnTo>
                  <a:lnTo>
                    <a:pt x="23290" y="5100"/>
                  </a:lnTo>
                  <a:lnTo>
                    <a:pt x="23033" y="5185"/>
                  </a:lnTo>
                  <a:lnTo>
                    <a:pt x="22794" y="5254"/>
                  </a:lnTo>
                  <a:lnTo>
                    <a:pt x="22520" y="5288"/>
                  </a:lnTo>
                  <a:lnTo>
                    <a:pt x="22246" y="53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34;p35">
              <a:extLst>
                <a:ext uri="{FF2B5EF4-FFF2-40B4-BE49-F238E27FC236}">
                  <a16:creationId xmlns:a16="http://schemas.microsoft.com/office/drawing/2014/main" id="{72A9ED3F-AAD2-8964-FFAC-B76FAE51B4E3}"/>
                </a:ext>
              </a:extLst>
            </p:cNvPr>
            <p:cNvSpPr/>
            <p:nvPr/>
          </p:nvSpPr>
          <p:spPr>
            <a:xfrm>
              <a:off x="2899647" y="3654055"/>
              <a:ext cx="880232" cy="178934"/>
            </a:xfrm>
            <a:custGeom>
              <a:avLst/>
              <a:gdLst/>
              <a:ahLst/>
              <a:cxnLst/>
              <a:rect l="l" t="t" r="r" b="b"/>
              <a:pathLst>
                <a:path w="22314" h="4536" extrusionOk="0">
                  <a:moveTo>
                    <a:pt x="9429" y="1"/>
                  </a:moveTo>
                  <a:lnTo>
                    <a:pt x="8197" y="86"/>
                  </a:lnTo>
                  <a:lnTo>
                    <a:pt x="6930" y="172"/>
                  </a:lnTo>
                  <a:lnTo>
                    <a:pt x="5664" y="223"/>
                  </a:lnTo>
                  <a:lnTo>
                    <a:pt x="4381" y="292"/>
                  </a:lnTo>
                  <a:lnTo>
                    <a:pt x="2122" y="360"/>
                  </a:lnTo>
                  <a:lnTo>
                    <a:pt x="17" y="377"/>
                  </a:lnTo>
                  <a:lnTo>
                    <a:pt x="0" y="4107"/>
                  </a:lnTo>
                  <a:lnTo>
                    <a:pt x="171" y="4210"/>
                  </a:lnTo>
                  <a:lnTo>
                    <a:pt x="325" y="4296"/>
                  </a:lnTo>
                  <a:lnTo>
                    <a:pt x="514" y="4364"/>
                  </a:lnTo>
                  <a:lnTo>
                    <a:pt x="685" y="4433"/>
                  </a:lnTo>
                  <a:lnTo>
                    <a:pt x="873" y="4484"/>
                  </a:lnTo>
                  <a:lnTo>
                    <a:pt x="1061" y="4518"/>
                  </a:lnTo>
                  <a:lnTo>
                    <a:pt x="1249" y="4535"/>
                  </a:lnTo>
                  <a:lnTo>
                    <a:pt x="21219" y="4535"/>
                  </a:lnTo>
                  <a:lnTo>
                    <a:pt x="21390" y="4518"/>
                  </a:lnTo>
                  <a:lnTo>
                    <a:pt x="21544" y="4484"/>
                  </a:lnTo>
                  <a:lnTo>
                    <a:pt x="21715" y="4450"/>
                  </a:lnTo>
                  <a:lnTo>
                    <a:pt x="21869" y="4415"/>
                  </a:lnTo>
                  <a:lnTo>
                    <a:pt x="22023" y="4347"/>
                  </a:lnTo>
                  <a:lnTo>
                    <a:pt x="22314" y="4210"/>
                  </a:lnTo>
                  <a:lnTo>
                    <a:pt x="22297" y="377"/>
                  </a:lnTo>
                  <a:lnTo>
                    <a:pt x="20192" y="360"/>
                  </a:lnTo>
                  <a:lnTo>
                    <a:pt x="17950" y="292"/>
                  </a:lnTo>
                  <a:lnTo>
                    <a:pt x="16667" y="223"/>
                  </a:lnTo>
                  <a:lnTo>
                    <a:pt x="15401" y="172"/>
                  </a:lnTo>
                  <a:lnTo>
                    <a:pt x="14152" y="86"/>
                  </a:lnTo>
                  <a:lnTo>
                    <a:pt x="12919" y="1"/>
                  </a:lnTo>
                  <a:lnTo>
                    <a:pt x="13091" y="480"/>
                  </a:lnTo>
                  <a:lnTo>
                    <a:pt x="13296" y="942"/>
                  </a:lnTo>
                  <a:lnTo>
                    <a:pt x="13347" y="1044"/>
                  </a:lnTo>
                  <a:lnTo>
                    <a:pt x="13364" y="1113"/>
                  </a:lnTo>
                  <a:lnTo>
                    <a:pt x="13364" y="1164"/>
                  </a:lnTo>
                  <a:lnTo>
                    <a:pt x="13364" y="1181"/>
                  </a:lnTo>
                  <a:lnTo>
                    <a:pt x="13364" y="1233"/>
                  </a:lnTo>
                  <a:lnTo>
                    <a:pt x="13347" y="1284"/>
                  </a:lnTo>
                  <a:lnTo>
                    <a:pt x="13313" y="1301"/>
                  </a:lnTo>
                  <a:lnTo>
                    <a:pt x="13279" y="1318"/>
                  </a:lnTo>
                  <a:lnTo>
                    <a:pt x="13227" y="1301"/>
                  </a:lnTo>
                  <a:lnTo>
                    <a:pt x="13176" y="1284"/>
                  </a:lnTo>
                  <a:lnTo>
                    <a:pt x="13073" y="1233"/>
                  </a:lnTo>
                  <a:lnTo>
                    <a:pt x="12902" y="1096"/>
                  </a:lnTo>
                  <a:lnTo>
                    <a:pt x="12902" y="1096"/>
                  </a:lnTo>
                  <a:lnTo>
                    <a:pt x="13176" y="1832"/>
                  </a:lnTo>
                  <a:lnTo>
                    <a:pt x="13210" y="2003"/>
                  </a:lnTo>
                  <a:lnTo>
                    <a:pt x="13227" y="2071"/>
                  </a:lnTo>
                  <a:lnTo>
                    <a:pt x="13245" y="2157"/>
                  </a:lnTo>
                  <a:lnTo>
                    <a:pt x="13227" y="2242"/>
                  </a:lnTo>
                  <a:lnTo>
                    <a:pt x="13193" y="2328"/>
                  </a:lnTo>
                  <a:lnTo>
                    <a:pt x="13176" y="2362"/>
                  </a:lnTo>
                  <a:lnTo>
                    <a:pt x="13159" y="2379"/>
                  </a:lnTo>
                  <a:lnTo>
                    <a:pt x="13142" y="2379"/>
                  </a:lnTo>
                  <a:lnTo>
                    <a:pt x="13108" y="2362"/>
                  </a:lnTo>
                  <a:lnTo>
                    <a:pt x="13091" y="2345"/>
                  </a:lnTo>
                  <a:lnTo>
                    <a:pt x="12954" y="2225"/>
                  </a:lnTo>
                  <a:lnTo>
                    <a:pt x="12834" y="2105"/>
                  </a:lnTo>
                  <a:lnTo>
                    <a:pt x="12714" y="1951"/>
                  </a:lnTo>
                  <a:lnTo>
                    <a:pt x="12611" y="1814"/>
                  </a:lnTo>
                  <a:lnTo>
                    <a:pt x="12611" y="1814"/>
                  </a:lnTo>
                  <a:lnTo>
                    <a:pt x="12714" y="2430"/>
                  </a:lnTo>
                  <a:lnTo>
                    <a:pt x="12714" y="2533"/>
                  </a:lnTo>
                  <a:lnTo>
                    <a:pt x="12714" y="2584"/>
                  </a:lnTo>
                  <a:lnTo>
                    <a:pt x="12680" y="2653"/>
                  </a:lnTo>
                  <a:lnTo>
                    <a:pt x="12646" y="2670"/>
                  </a:lnTo>
                  <a:lnTo>
                    <a:pt x="12577" y="2670"/>
                  </a:lnTo>
                  <a:lnTo>
                    <a:pt x="12560" y="2653"/>
                  </a:lnTo>
                  <a:lnTo>
                    <a:pt x="12509" y="2602"/>
                  </a:lnTo>
                  <a:lnTo>
                    <a:pt x="12457" y="2533"/>
                  </a:lnTo>
                  <a:lnTo>
                    <a:pt x="12423" y="2499"/>
                  </a:lnTo>
                  <a:lnTo>
                    <a:pt x="12252" y="2259"/>
                  </a:lnTo>
                  <a:lnTo>
                    <a:pt x="12081" y="2003"/>
                  </a:lnTo>
                  <a:lnTo>
                    <a:pt x="11773" y="1438"/>
                  </a:lnTo>
                  <a:lnTo>
                    <a:pt x="11482" y="856"/>
                  </a:lnTo>
                  <a:lnTo>
                    <a:pt x="11345" y="565"/>
                  </a:lnTo>
                  <a:lnTo>
                    <a:pt x="11260" y="257"/>
                  </a:lnTo>
                  <a:lnTo>
                    <a:pt x="10986" y="736"/>
                  </a:lnTo>
                  <a:lnTo>
                    <a:pt x="10695" y="1198"/>
                  </a:lnTo>
                  <a:lnTo>
                    <a:pt x="10507" y="1455"/>
                  </a:lnTo>
                  <a:lnTo>
                    <a:pt x="10319" y="1712"/>
                  </a:lnTo>
                  <a:lnTo>
                    <a:pt x="10267" y="1746"/>
                  </a:lnTo>
                  <a:lnTo>
                    <a:pt x="10216" y="1814"/>
                  </a:lnTo>
                  <a:lnTo>
                    <a:pt x="10164" y="1866"/>
                  </a:lnTo>
                  <a:lnTo>
                    <a:pt x="10147" y="1866"/>
                  </a:lnTo>
                  <a:lnTo>
                    <a:pt x="10113" y="1883"/>
                  </a:lnTo>
                  <a:lnTo>
                    <a:pt x="10096" y="1883"/>
                  </a:lnTo>
                  <a:lnTo>
                    <a:pt x="10062" y="1866"/>
                  </a:lnTo>
                  <a:lnTo>
                    <a:pt x="10045" y="1849"/>
                  </a:lnTo>
                  <a:lnTo>
                    <a:pt x="10010" y="1814"/>
                  </a:lnTo>
                  <a:lnTo>
                    <a:pt x="9993" y="1780"/>
                  </a:lnTo>
                  <a:lnTo>
                    <a:pt x="9993" y="1729"/>
                  </a:lnTo>
                  <a:lnTo>
                    <a:pt x="10010" y="1626"/>
                  </a:lnTo>
                  <a:lnTo>
                    <a:pt x="10113" y="1010"/>
                  </a:lnTo>
                  <a:lnTo>
                    <a:pt x="9993" y="1164"/>
                  </a:lnTo>
                  <a:lnTo>
                    <a:pt x="9874" y="1301"/>
                  </a:lnTo>
                  <a:lnTo>
                    <a:pt x="9737" y="1438"/>
                  </a:lnTo>
                  <a:lnTo>
                    <a:pt x="9583" y="1558"/>
                  </a:lnTo>
                  <a:lnTo>
                    <a:pt x="9566" y="1575"/>
                  </a:lnTo>
                  <a:lnTo>
                    <a:pt x="9514" y="1575"/>
                  </a:lnTo>
                  <a:lnTo>
                    <a:pt x="9480" y="1558"/>
                  </a:lnTo>
                  <a:lnTo>
                    <a:pt x="9463" y="1541"/>
                  </a:lnTo>
                  <a:lnTo>
                    <a:pt x="9429" y="1455"/>
                  </a:lnTo>
                  <a:lnTo>
                    <a:pt x="9429" y="1370"/>
                  </a:lnTo>
                  <a:lnTo>
                    <a:pt x="9429" y="1284"/>
                  </a:lnTo>
                  <a:lnTo>
                    <a:pt x="9446" y="1198"/>
                  </a:lnTo>
                  <a:lnTo>
                    <a:pt x="9497" y="1044"/>
                  </a:lnTo>
                  <a:lnTo>
                    <a:pt x="9788" y="309"/>
                  </a:lnTo>
                  <a:lnTo>
                    <a:pt x="9600" y="428"/>
                  </a:lnTo>
                  <a:lnTo>
                    <a:pt x="9497" y="497"/>
                  </a:lnTo>
                  <a:lnTo>
                    <a:pt x="9446" y="514"/>
                  </a:lnTo>
                  <a:lnTo>
                    <a:pt x="9343" y="514"/>
                  </a:lnTo>
                  <a:lnTo>
                    <a:pt x="9309" y="480"/>
                  </a:lnTo>
                  <a:lnTo>
                    <a:pt x="9292" y="446"/>
                  </a:lnTo>
                  <a:lnTo>
                    <a:pt x="9275" y="377"/>
                  </a:lnTo>
                  <a:lnTo>
                    <a:pt x="9292" y="309"/>
                  </a:lnTo>
                  <a:lnTo>
                    <a:pt x="9309" y="257"/>
                  </a:lnTo>
                  <a:lnTo>
                    <a:pt x="9360" y="13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35;p35">
              <a:extLst>
                <a:ext uri="{FF2B5EF4-FFF2-40B4-BE49-F238E27FC236}">
                  <a16:creationId xmlns:a16="http://schemas.microsoft.com/office/drawing/2014/main" id="{864C4D02-FCB7-087E-233C-7ECC773B30A0}"/>
                </a:ext>
              </a:extLst>
            </p:cNvPr>
            <p:cNvSpPr/>
            <p:nvPr/>
          </p:nvSpPr>
          <p:spPr>
            <a:xfrm>
              <a:off x="2899647" y="3654055"/>
              <a:ext cx="880232" cy="178934"/>
            </a:xfrm>
            <a:custGeom>
              <a:avLst/>
              <a:gdLst/>
              <a:ahLst/>
              <a:cxnLst/>
              <a:rect l="l" t="t" r="r" b="b"/>
              <a:pathLst>
                <a:path w="22314" h="4536" fill="none" extrusionOk="0">
                  <a:moveTo>
                    <a:pt x="9429" y="1"/>
                  </a:moveTo>
                  <a:lnTo>
                    <a:pt x="9429" y="1"/>
                  </a:lnTo>
                  <a:lnTo>
                    <a:pt x="8197" y="86"/>
                  </a:lnTo>
                  <a:lnTo>
                    <a:pt x="6930" y="172"/>
                  </a:lnTo>
                  <a:lnTo>
                    <a:pt x="5664" y="223"/>
                  </a:lnTo>
                  <a:lnTo>
                    <a:pt x="4381" y="292"/>
                  </a:lnTo>
                  <a:lnTo>
                    <a:pt x="4381" y="292"/>
                  </a:lnTo>
                  <a:lnTo>
                    <a:pt x="2122" y="360"/>
                  </a:lnTo>
                  <a:lnTo>
                    <a:pt x="17" y="377"/>
                  </a:lnTo>
                  <a:lnTo>
                    <a:pt x="17" y="377"/>
                  </a:lnTo>
                  <a:lnTo>
                    <a:pt x="0" y="4107"/>
                  </a:lnTo>
                  <a:lnTo>
                    <a:pt x="0" y="4107"/>
                  </a:lnTo>
                  <a:lnTo>
                    <a:pt x="171" y="4210"/>
                  </a:lnTo>
                  <a:lnTo>
                    <a:pt x="325" y="4296"/>
                  </a:lnTo>
                  <a:lnTo>
                    <a:pt x="514" y="4364"/>
                  </a:lnTo>
                  <a:lnTo>
                    <a:pt x="685" y="4433"/>
                  </a:lnTo>
                  <a:lnTo>
                    <a:pt x="873" y="4484"/>
                  </a:lnTo>
                  <a:lnTo>
                    <a:pt x="1061" y="4518"/>
                  </a:lnTo>
                  <a:lnTo>
                    <a:pt x="1249" y="4535"/>
                  </a:lnTo>
                  <a:lnTo>
                    <a:pt x="1455" y="4535"/>
                  </a:lnTo>
                  <a:lnTo>
                    <a:pt x="21048" y="4535"/>
                  </a:lnTo>
                  <a:lnTo>
                    <a:pt x="21048" y="4535"/>
                  </a:lnTo>
                  <a:lnTo>
                    <a:pt x="21219" y="4535"/>
                  </a:lnTo>
                  <a:lnTo>
                    <a:pt x="21390" y="4518"/>
                  </a:lnTo>
                  <a:lnTo>
                    <a:pt x="21544" y="4484"/>
                  </a:lnTo>
                  <a:lnTo>
                    <a:pt x="21715" y="4450"/>
                  </a:lnTo>
                  <a:lnTo>
                    <a:pt x="21869" y="4415"/>
                  </a:lnTo>
                  <a:lnTo>
                    <a:pt x="22023" y="4347"/>
                  </a:lnTo>
                  <a:lnTo>
                    <a:pt x="22314" y="4210"/>
                  </a:lnTo>
                  <a:lnTo>
                    <a:pt x="22314" y="4210"/>
                  </a:lnTo>
                  <a:lnTo>
                    <a:pt x="22297" y="377"/>
                  </a:lnTo>
                  <a:lnTo>
                    <a:pt x="22297" y="377"/>
                  </a:lnTo>
                  <a:lnTo>
                    <a:pt x="20192" y="360"/>
                  </a:lnTo>
                  <a:lnTo>
                    <a:pt x="17950" y="292"/>
                  </a:lnTo>
                  <a:lnTo>
                    <a:pt x="17950" y="292"/>
                  </a:lnTo>
                  <a:lnTo>
                    <a:pt x="16667" y="223"/>
                  </a:lnTo>
                  <a:lnTo>
                    <a:pt x="15401" y="172"/>
                  </a:lnTo>
                  <a:lnTo>
                    <a:pt x="14152" y="86"/>
                  </a:lnTo>
                  <a:lnTo>
                    <a:pt x="12919" y="1"/>
                  </a:lnTo>
                  <a:lnTo>
                    <a:pt x="12919" y="1"/>
                  </a:lnTo>
                  <a:lnTo>
                    <a:pt x="13091" y="480"/>
                  </a:lnTo>
                  <a:lnTo>
                    <a:pt x="13296" y="942"/>
                  </a:lnTo>
                  <a:lnTo>
                    <a:pt x="13296" y="942"/>
                  </a:lnTo>
                  <a:lnTo>
                    <a:pt x="13347" y="1044"/>
                  </a:lnTo>
                  <a:lnTo>
                    <a:pt x="13364" y="1113"/>
                  </a:lnTo>
                  <a:lnTo>
                    <a:pt x="13364" y="1164"/>
                  </a:lnTo>
                  <a:lnTo>
                    <a:pt x="13364" y="1164"/>
                  </a:lnTo>
                  <a:lnTo>
                    <a:pt x="13364" y="1181"/>
                  </a:lnTo>
                  <a:lnTo>
                    <a:pt x="13364" y="1181"/>
                  </a:lnTo>
                  <a:lnTo>
                    <a:pt x="13364" y="1233"/>
                  </a:lnTo>
                  <a:lnTo>
                    <a:pt x="13347" y="1284"/>
                  </a:lnTo>
                  <a:lnTo>
                    <a:pt x="13313" y="1301"/>
                  </a:lnTo>
                  <a:lnTo>
                    <a:pt x="13279" y="1318"/>
                  </a:lnTo>
                  <a:lnTo>
                    <a:pt x="13279" y="1318"/>
                  </a:lnTo>
                  <a:lnTo>
                    <a:pt x="13227" y="1301"/>
                  </a:lnTo>
                  <a:lnTo>
                    <a:pt x="13176" y="1284"/>
                  </a:lnTo>
                  <a:lnTo>
                    <a:pt x="13073" y="1233"/>
                  </a:lnTo>
                  <a:lnTo>
                    <a:pt x="12902" y="1096"/>
                  </a:lnTo>
                  <a:lnTo>
                    <a:pt x="12902" y="1096"/>
                  </a:lnTo>
                  <a:lnTo>
                    <a:pt x="13176" y="1832"/>
                  </a:lnTo>
                  <a:lnTo>
                    <a:pt x="13176" y="1832"/>
                  </a:lnTo>
                  <a:lnTo>
                    <a:pt x="13210" y="2003"/>
                  </a:lnTo>
                  <a:lnTo>
                    <a:pt x="13227" y="2071"/>
                  </a:lnTo>
                  <a:lnTo>
                    <a:pt x="13245" y="2157"/>
                  </a:lnTo>
                  <a:lnTo>
                    <a:pt x="13245" y="2157"/>
                  </a:lnTo>
                  <a:lnTo>
                    <a:pt x="13227" y="2242"/>
                  </a:lnTo>
                  <a:lnTo>
                    <a:pt x="13193" y="2328"/>
                  </a:lnTo>
                  <a:lnTo>
                    <a:pt x="13193" y="2328"/>
                  </a:lnTo>
                  <a:lnTo>
                    <a:pt x="13176" y="2362"/>
                  </a:lnTo>
                  <a:lnTo>
                    <a:pt x="13159" y="2379"/>
                  </a:lnTo>
                  <a:lnTo>
                    <a:pt x="13159" y="2379"/>
                  </a:lnTo>
                  <a:lnTo>
                    <a:pt x="13142" y="2379"/>
                  </a:lnTo>
                  <a:lnTo>
                    <a:pt x="13142" y="2379"/>
                  </a:lnTo>
                  <a:lnTo>
                    <a:pt x="13108" y="2362"/>
                  </a:lnTo>
                  <a:lnTo>
                    <a:pt x="13091" y="2345"/>
                  </a:lnTo>
                  <a:lnTo>
                    <a:pt x="13091" y="2345"/>
                  </a:lnTo>
                  <a:lnTo>
                    <a:pt x="12954" y="2225"/>
                  </a:lnTo>
                  <a:lnTo>
                    <a:pt x="12834" y="2105"/>
                  </a:lnTo>
                  <a:lnTo>
                    <a:pt x="12714" y="1951"/>
                  </a:lnTo>
                  <a:lnTo>
                    <a:pt x="12611" y="1814"/>
                  </a:lnTo>
                  <a:lnTo>
                    <a:pt x="12611" y="1814"/>
                  </a:lnTo>
                  <a:lnTo>
                    <a:pt x="12714" y="2430"/>
                  </a:lnTo>
                  <a:lnTo>
                    <a:pt x="12714" y="2430"/>
                  </a:lnTo>
                  <a:lnTo>
                    <a:pt x="12714" y="2533"/>
                  </a:lnTo>
                  <a:lnTo>
                    <a:pt x="12714" y="2533"/>
                  </a:lnTo>
                  <a:lnTo>
                    <a:pt x="12714" y="2584"/>
                  </a:lnTo>
                  <a:lnTo>
                    <a:pt x="12714" y="2584"/>
                  </a:lnTo>
                  <a:lnTo>
                    <a:pt x="12680" y="2653"/>
                  </a:lnTo>
                  <a:lnTo>
                    <a:pt x="12646" y="2670"/>
                  </a:lnTo>
                  <a:lnTo>
                    <a:pt x="12611" y="2670"/>
                  </a:lnTo>
                  <a:lnTo>
                    <a:pt x="12611" y="2670"/>
                  </a:lnTo>
                  <a:lnTo>
                    <a:pt x="12611" y="2670"/>
                  </a:lnTo>
                  <a:lnTo>
                    <a:pt x="12611" y="2670"/>
                  </a:lnTo>
                  <a:lnTo>
                    <a:pt x="12577" y="2670"/>
                  </a:lnTo>
                  <a:lnTo>
                    <a:pt x="12560" y="2653"/>
                  </a:lnTo>
                  <a:lnTo>
                    <a:pt x="12509" y="2602"/>
                  </a:lnTo>
                  <a:lnTo>
                    <a:pt x="12509" y="2602"/>
                  </a:lnTo>
                  <a:lnTo>
                    <a:pt x="12457" y="2533"/>
                  </a:lnTo>
                  <a:lnTo>
                    <a:pt x="12457" y="2533"/>
                  </a:lnTo>
                  <a:lnTo>
                    <a:pt x="12423" y="2499"/>
                  </a:lnTo>
                  <a:lnTo>
                    <a:pt x="12423" y="2499"/>
                  </a:lnTo>
                  <a:lnTo>
                    <a:pt x="12252" y="2259"/>
                  </a:lnTo>
                  <a:lnTo>
                    <a:pt x="12081" y="2003"/>
                  </a:lnTo>
                  <a:lnTo>
                    <a:pt x="12081" y="2003"/>
                  </a:lnTo>
                  <a:lnTo>
                    <a:pt x="11773" y="1438"/>
                  </a:lnTo>
                  <a:lnTo>
                    <a:pt x="11482" y="856"/>
                  </a:lnTo>
                  <a:lnTo>
                    <a:pt x="11482" y="856"/>
                  </a:lnTo>
                  <a:lnTo>
                    <a:pt x="11345" y="565"/>
                  </a:lnTo>
                  <a:lnTo>
                    <a:pt x="11260" y="257"/>
                  </a:lnTo>
                  <a:lnTo>
                    <a:pt x="11260" y="257"/>
                  </a:lnTo>
                  <a:lnTo>
                    <a:pt x="10986" y="736"/>
                  </a:lnTo>
                  <a:lnTo>
                    <a:pt x="10695" y="1198"/>
                  </a:lnTo>
                  <a:lnTo>
                    <a:pt x="10695" y="1198"/>
                  </a:lnTo>
                  <a:lnTo>
                    <a:pt x="10507" y="1455"/>
                  </a:lnTo>
                  <a:lnTo>
                    <a:pt x="10319" y="1712"/>
                  </a:lnTo>
                  <a:lnTo>
                    <a:pt x="10319" y="1712"/>
                  </a:lnTo>
                  <a:lnTo>
                    <a:pt x="10267" y="1746"/>
                  </a:lnTo>
                  <a:lnTo>
                    <a:pt x="10267" y="1746"/>
                  </a:lnTo>
                  <a:lnTo>
                    <a:pt x="10216" y="1814"/>
                  </a:lnTo>
                  <a:lnTo>
                    <a:pt x="10216" y="1814"/>
                  </a:lnTo>
                  <a:lnTo>
                    <a:pt x="10164" y="1866"/>
                  </a:lnTo>
                  <a:lnTo>
                    <a:pt x="10147" y="1866"/>
                  </a:lnTo>
                  <a:lnTo>
                    <a:pt x="10113" y="1883"/>
                  </a:lnTo>
                  <a:lnTo>
                    <a:pt x="10113" y="1883"/>
                  </a:lnTo>
                  <a:lnTo>
                    <a:pt x="10096" y="1883"/>
                  </a:lnTo>
                  <a:lnTo>
                    <a:pt x="10096" y="1883"/>
                  </a:lnTo>
                  <a:lnTo>
                    <a:pt x="10062" y="1866"/>
                  </a:lnTo>
                  <a:lnTo>
                    <a:pt x="10045" y="1849"/>
                  </a:lnTo>
                  <a:lnTo>
                    <a:pt x="10010" y="1814"/>
                  </a:lnTo>
                  <a:lnTo>
                    <a:pt x="9993" y="1780"/>
                  </a:lnTo>
                  <a:lnTo>
                    <a:pt x="9993" y="1780"/>
                  </a:lnTo>
                  <a:lnTo>
                    <a:pt x="9993" y="1729"/>
                  </a:lnTo>
                  <a:lnTo>
                    <a:pt x="9993" y="1729"/>
                  </a:lnTo>
                  <a:lnTo>
                    <a:pt x="10010" y="1626"/>
                  </a:lnTo>
                  <a:lnTo>
                    <a:pt x="10010" y="1626"/>
                  </a:lnTo>
                  <a:lnTo>
                    <a:pt x="10113" y="1010"/>
                  </a:lnTo>
                  <a:lnTo>
                    <a:pt x="10113" y="1010"/>
                  </a:lnTo>
                  <a:lnTo>
                    <a:pt x="9993" y="1164"/>
                  </a:lnTo>
                  <a:lnTo>
                    <a:pt x="9874" y="1301"/>
                  </a:lnTo>
                  <a:lnTo>
                    <a:pt x="9737" y="1438"/>
                  </a:lnTo>
                  <a:lnTo>
                    <a:pt x="9583" y="1558"/>
                  </a:lnTo>
                  <a:lnTo>
                    <a:pt x="9583" y="1558"/>
                  </a:lnTo>
                  <a:lnTo>
                    <a:pt x="9566" y="1575"/>
                  </a:lnTo>
                  <a:lnTo>
                    <a:pt x="9531" y="1575"/>
                  </a:lnTo>
                  <a:lnTo>
                    <a:pt x="9531" y="1575"/>
                  </a:lnTo>
                  <a:lnTo>
                    <a:pt x="9514" y="1575"/>
                  </a:lnTo>
                  <a:lnTo>
                    <a:pt x="9514" y="1575"/>
                  </a:lnTo>
                  <a:lnTo>
                    <a:pt x="9480" y="1558"/>
                  </a:lnTo>
                  <a:lnTo>
                    <a:pt x="9463" y="1541"/>
                  </a:lnTo>
                  <a:lnTo>
                    <a:pt x="9463" y="1541"/>
                  </a:lnTo>
                  <a:lnTo>
                    <a:pt x="9429" y="1455"/>
                  </a:lnTo>
                  <a:lnTo>
                    <a:pt x="9429" y="1370"/>
                  </a:lnTo>
                  <a:lnTo>
                    <a:pt x="9429" y="1370"/>
                  </a:lnTo>
                  <a:lnTo>
                    <a:pt x="9429" y="1284"/>
                  </a:lnTo>
                  <a:lnTo>
                    <a:pt x="9446" y="1198"/>
                  </a:lnTo>
                  <a:lnTo>
                    <a:pt x="9497" y="1044"/>
                  </a:lnTo>
                  <a:lnTo>
                    <a:pt x="9497" y="1044"/>
                  </a:lnTo>
                  <a:lnTo>
                    <a:pt x="9788" y="309"/>
                  </a:lnTo>
                  <a:lnTo>
                    <a:pt x="9788" y="309"/>
                  </a:lnTo>
                  <a:lnTo>
                    <a:pt x="9600" y="428"/>
                  </a:lnTo>
                  <a:lnTo>
                    <a:pt x="9497" y="497"/>
                  </a:lnTo>
                  <a:lnTo>
                    <a:pt x="9446" y="514"/>
                  </a:lnTo>
                  <a:lnTo>
                    <a:pt x="9394" y="514"/>
                  </a:lnTo>
                  <a:lnTo>
                    <a:pt x="9394" y="514"/>
                  </a:lnTo>
                  <a:lnTo>
                    <a:pt x="9343" y="514"/>
                  </a:lnTo>
                  <a:lnTo>
                    <a:pt x="9309" y="480"/>
                  </a:lnTo>
                  <a:lnTo>
                    <a:pt x="9292" y="446"/>
                  </a:lnTo>
                  <a:lnTo>
                    <a:pt x="9275" y="377"/>
                  </a:lnTo>
                  <a:lnTo>
                    <a:pt x="9275" y="377"/>
                  </a:lnTo>
                  <a:lnTo>
                    <a:pt x="9275" y="377"/>
                  </a:lnTo>
                  <a:lnTo>
                    <a:pt x="9275" y="377"/>
                  </a:lnTo>
                  <a:lnTo>
                    <a:pt x="9292" y="309"/>
                  </a:lnTo>
                  <a:lnTo>
                    <a:pt x="9309" y="257"/>
                  </a:lnTo>
                  <a:lnTo>
                    <a:pt x="9360" y="138"/>
                  </a:lnTo>
                  <a:lnTo>
                    <a:pt x="9360" y="138"/>
                  </a:lnTo>
                  <a:lnTo>
                    <a:pt x="94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36;p35">
              <a:extLst>
                <a:ext uri="{FF2B5EF4-FFF2-40B4-BE49-F238E27FC236}">
                  <a16:creationId xmlns:a16="http://schemas.microsoft.com/office/drawing/2014/main" id="{F6329174-348B-C8F3-0EFD-2A9C2094D570}"/>
                </a:ext>
              </a:extLst>
            </p:cNvPr>
            <p:cNvSpPr/>
            <p:nvPr/>
          </p:nvSpPr>
          <p:spPr>
            <a:xfrm>
              <a:off x="3970210" y="3623681"/>
              <a:ext cx="846504" cy="209308"/>
            </a:xfrm>
            <a:custGeom>
              <a:avLst/>
              <a:gdLst/>
              <a:ahLst/>
              <a:cxnLst/>
              <a:rect l="l" t="t" r="r" b="b"/>
              <a:pathLst>
                <a:path w="21459" h="5306" extrusionOk="0">
                  <a:moveTo>
                    <a:pt x="308" y="1"/>
                  </a:moveTo>
                  <a:lnTo>
                    <a:pt x="240" y="822"/>
                  </a:lnTo>
                  <a:lnTo>
                    <a:pt x="0" y="5305"/>
                  </a:lnTo>
                  <a:lnTo>
                    <a:pt x="18806" y="5305"/>
                  </a:lnTo>
                  <a:lnTo>
                    <a:pt x="19080" y="5288"/>
                  </a:lnTo>
                  <a:lnTo>
                    <a:pt x="19337" y="5254"/>
                  </a:lnTo>
                  <a:lnTo>
                    <a:pt x="19593" y="5185"/>
                  </a:lnTo>
                  <a:lnTo>
                    <a:pt x="19833" y="5100"/>
                  </a:lnTo>
                  <a:lnTo>
                    <a:pt x="20072" y="4997"/>
                  </a:lnTo>
                  <a:lnTo>
                    <a:pt x="20295" y="4860"/>
                  </a:lnTo>
                  <a:lnTo>
                    <a:pt x="20500" y="4706"/>
                  </a:lnTo>
                  <a:lnTo>
                    <a:pt x="20688" y="4535"/>
                  </a:lnTo>
                  <a:lnTo>
                    <a:pt x="20859" y="4347"/>
                  </a:lnTo>
                  <a:lnTo>
                    <a:pt x="21013" y="4142"/>
                  </a:lnTo>
                  <a:lnTo>
                    <a:pt x="21133" y="3919"/>
                  </a:lnTo>
                  <a:lnTo>
                    <a:pt x="21253" y="3680"/>
                  </a:lnTo>
                  <a:lnTo>
                    <a:pt x="21339" y="3440"/>
                  </a:lnTo>
                  <a:lnTo>
                    <a:pt x="21407" y="3183"/>
                  </a:lnTo>
                  <a:lnTo>
                    <a:pt x="21441" y="2927"/>
                  </a:lnTo>
                  <a:lnTo>
                    <a:pt x="21458" y="2653"/>
                  </a:lnTo>
                  <a:lnTo>
                    <a:pt x="21441" y="2379"/>
                  </a:lnTo>
                  <a:lnTo>
                    <a:pt x="21407" y="2122"/>
                  </a:lnTo>
                  <a:lnTo>
                    <a:pt x="21339" y="1866"/>
                  </a:lnTo>
                  <a:lnTo>
                    <a:pt x="21253" y="1626"/>
                  </a:lnTo>
                  <a:lnTo>
                    <a:pt x="21133" y="1404"/>
                  </a:lnTo>
                  <a:lnTo>
                    <a:pt x="21013" y="1181"/>
                  </a:lnTo>
                  <a:lnTo>
                    <a:pt x="20859" y="976"/>
                  </a:lnTo>
                  <a:lnTo>
                    <a:pt x="20688" y="788"/>
                  </a:lnTo>
                  <a:lnTo>
                    <a:pt x="20500" y="617"/>
                  </a:lnTo>
                  <a:lnTo>
                    <a:pt x="20295" y="463"/>
                  </a:lnTo>
                  <a:lnTo>
                    <a:pt x="20072" y="326"/>
                  </a:lnTo>
                  <a:lnTo>
                    <a:pt x="19833" y="206"/>
                  </a:lnTo>
                  <a:lnTo>
                    <a:pt x="19593" y="120"/>
                  </a:lnTo>
                  <a:lnTo>
                    <a:pt x="19337" y="52"/>
                  </a:lnTo>
                  <a:lnTo>
                    <a:pt x="19080" y="18"/>
                  </a:lnTo>
                  <a:lnTo>
                    <a:pt x="188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37;p35">
              <a:extLst>
                <a:ext uri="{FF2B5EF4-FFF2-40B4-BE49-F238E27FC236}">
                  <a16:creationId xmlns:a16="http://schemas.microsoft.com/office/drawing/2014/main" id="{44785969-F755-0AEA-3AD8-A7CE4C6E83A8}"/>
                </a:ext>
              </a:extLst>
            </p:cNvPr>
            <p:cNvSpPr/>
            <p:nvPr/>
          </p:nvSpPr>
          <p:spPr>
            <a:xfrm>
              <a:off x="3970210" y="3623681"/>
              <a:ext cx="846504" cy="209308"/>
            </a:xfrm>
            <a:custGeom>
              <a:avLst/>
              <a:gdLst/>
              <a:ahLst/>
              <a:cxnLst/>
              <a:rect l="l" t="t" r="r" b="b"/>
              <a:pathLst>
                <a:path w="21459" h="5306" fill="none" extrusionOk="0">
                  <a:moveTo>
                    <a:pt x="18806" y="1"/>
                  </a:moveTo>
                  <a:lnTo>
                    <a:pt x="18053" y="1"/>
                  </a:lnTo>
                  <a:lnTo>
                    <a:pt x="308" y="1"/>
                  </a:lnTo>
                  <a:lnTo>
                    <a:pt x="308" y="1"/>
                  </a:lnTo>
                  <a:lnTo>
                    <a:pt x="240" y="822"/>
                  </a:lnTo>
                  <a:lnTo>
                    <a:pt x="240" y="822"/>
                  </a:lnTo>
                  <a:lnTo>
                    <a:pt x="0" y="5305"/>
                  </a:lnTo>
                  <a:lnTo>
                    <a:pt x="18806" y="5305"/>
                  </a:lnTo>
                  <a:lnTo>
                    <a:pt x="18806" y="5305"/>
                  </a:lnTo>
                  <a:lnTo>
                    <a:pt x="19080" y="5288"/>
                  </a:lnTo>
                  <a:lnTo>
                    <a:pt x="19337" y="5254"/>
                  </a:lnTo>
                  <a:lnTo>
                    <a:pt x="19593" y="5185"/>
                  </a:lnTo>
                  <a:lnTo>
                    <a:pt x="19833" y="5100"/>
                  </a:lnTo>
                  <a:lnTo>
                    <a:pt x="20072" y="4997"/>
                  </a:lnTo>
                  <a:lnTo>
                    <a:pt x="20295" y="4860"/>
                  </a:lnTo>
                  <a:lnTo>
                    <a:pt x="20500" y="4706"/>
                  </a:lnTo>
                  <a:lnTo>
                    <a:pt x="20688" y="4535"/>
                  </a:lnTo>
                  <a:lnTo>
                    <a:pt x="20859" y="4347"/>
                  </a:lnTo>
                  <a:lnTo>
                    <a:pt x="21013" y="4142"/>
                  </a:lnTo>
                  <a:lnTo>
                    <a:pt x="21133" y="3919"/>
                  </a:lnTo>
                  <a:lnTo>
                    <a:pt x="21253" y="3680"/>
                  </a:lnTo>
                  <a:lnTo>
                    <a:pt x="21339" y="3440"/>
                  </a:lnTo>
                  <a:lnTo>
                    <a:pt x="21407" y="3183"/>
                  </a:lnTo>
                  <a:lnTo>
                    <a:pt x="21441" y="2927"/>
                  </a:lnTo>
                  <a:lnTo>
                    <a:pt x="21458" y="2653"/>
                  </a:lnTo>
                  <a:lnTo>
                    <a:pt x="21458" y="2653"/>
                  </a:lnTo>
                  <a:lnTo>
                    <a:pt x="21441" y="2379"/>
                  </a:lnTo>
                  <a:lnTo>
                    <a:pt x="21407" y="2122"/>
                  </a:lnTo>
                  <a:lnTo>
                    <a:pt x="21339" y="1866"/>
                  </a:lnTo>
                  <a:lnTo>
                    <a:pt x="21253" y="1626"/>
                  </a:lnTo>
                  <a:lnTo>
                    <a:pt x="21133" y="1404"/>
                  </a:lnTo>
                  <a:lnTo>
                    <a:pt x="21013" y="1181"/>
                  </a:lnTo>
                  <a:lnTo>
                    <a:pt x="20859" y="976"/>
                  </a:lnTo>
                  <a:lnTo>
                    <a:pt x="20688" y="788"/>
                  </a:lnTo>
                  <a:lnTo>
                    <a:pt x="20500" y="617"/>
                  </a:lnTo>
                  <a:lnTo>
                    <a:pt x="20295" y="463"/>
                  </a:lnTo>
                  <a:lnTo>
                    <a:pt x="20072" y="326"/>
                  </a:lnTo>
                  <a:lnTo>
                    <a:pt x="19833" y="206"/>
                  </a:lnTo>
                  <a:lnTo>
                    <a:pt x="19593" y="120"/>
                  </a:lnTo>
                  <a:lnTo>
                    <a:pt x="19337" y="52"/>
                  </a:lnTo>
                  <a:lnTo>
                    <a:pt x="19080" y="18"/>
                  </a:lnTo>
                  <a:lnTo>
                    <a:pt x="188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38;p35">
              <a:extLst>
                <a:ext uri="{FF2B5EF4-FFF2-40B4-BE49-F238E27FC236}">
                  <a16:creationId xmlns:a16="http://schemas.microsoft.com/office/drawing/2014/main" id="{FCB34A83-6890-C731-546F-EF6F412DAA49}"/>
                </a:ext>
              </a:extLst>
            </p:cNvPr>
            <p:cNvSpPr/>
            <p:nvPr/>
          </p:nvSpPr>
          <p:spPr>
            <a:xfrm>
              <a:off x="4816673" y="3623681"/>
              <a:ext cx="982164" cy="209308"/>
            </a:xfrm>
            <a:custGeom>
              <a:avLst/>
              <a:gdLst/>
              <a:ahLst/>
              <a:cxnLst/>
              <a:rect l="l" t="t" r="r" b="b"/>
              <a:pathLst>
                <a:path w="24898" h="5306" extrusionOk="0">
                  <a:moveTo>
                    <a:pt x="2653" y="1"/>
                  </a:moveTo>
                  <a:lnTo>
                    <a:pt x="2379" y="18"/>
                  </a:lnTo>
                  <a:lnTo>
                    <a:pt x="2122" y="52"/>
                  </a:lnTo>
                  <a:lnTo>
                    <a:pt x="1866" y="120"/>
                  </a:lnTo>
                  <a:lnTo>
                    <a:pt x="1626" y="206"/>
                  </a:lnTo>
                  <a:lnTo>
                    <a:pt x="1386" y="326"/>
                  </a:lnTo>
                  <a:lnTo>
                    <a:pt x="1181" y="463"/>
                  </a:lnTo>
                  <a:lnTo>
                    <a:pt x="976" y="617"/>
                  </a:lnTo>
                  <a:lnTo>
                    <a:pt x="787" y="788"/>
                  </a:lnTo>
                  <a:lnTo>
                    <a:pt x="616" y="976"/>
                  </a:lnTo>
                  <a:lnTo>
                    <a:pt x="462" y="1181"/>
                  </a:lnTo>
                  <a:lnTo>
                    <a:pt x="325" y="1404"/>
                  </a:lnTo>
                  <a:lnTo>
                    <a:pt x="206" y="1626"/>
                  </a:lnTo>
                  <a:lnTo>
                    <a:pt x="120" y="1866"/>
                  </a:lnTo>
                  <a:lnTo>
                    <a:pt x="52" y="2122"/>
                  </a:lnTo>
                  <a:lnTo>
                    <a:pt x="17" y="2379"/>
                  </a:lnTo>
                  <a:lnTo>
                    <a:pt x="0" y="2653"/>
                  </a:lnTo>
                  <a:lnTo>
                    <a:pt x="17" y="2927"/>
                  </a:lnTo>
                  <a:lnTo>
                    <a:pt x="52" y="3183"/>
                  </a:lnTo>
                  <a:lnTo>
                    <a:pt x="120" y="3440"/>
                  </a:lnTo>
                  <a:lnTo>
                    <a:pt x="206" y="3680"/>
                  </a:lnTo>
                  <a:lnTo>
                    <a:pt x="325" y="3919"/>
                  </a:lnTo>
                  <a:lnTo>
                    <a:pt x="462" y="4142"/>
                  </a:lnTo>
                  <a:lnTo>
                    <a:pt x="616" y="4347"/>
                  </a:lnTo>
                  <a:lnTo>
                    <a:pt x="787" y="4535"/>
                  </a:lnTo>
                  <a:lnTo>
                    <a:pt x="976" y="4706"/>
                  </a:lnTo>
                  <a:lnTo>
                    <a:pt x="1181" y="4860"/>
                  </a:lnTo>
                  <a:lnTo>
                    <a:pt x="1386" y="4997"/>
                  </a:lnTo>
                  <a:lnTo>
                    <a:pt x="1626" y="5100"/>
                  </a:lnTo>
                  <a:lnTo>
                    <a:pt x="1866" y="5185"/>
                  </a:lnTo>
                  <a:lnTo>
                    <a:pt x="2122" y="5254"/>
                  </a:lnTo>
                  <a:lnTo>
                    <a:pt x="2379" y="5288"/>
                  </a:lnTo>
                  <a:lnTo>
                    <a:pt x="2653" y="5305"/>
                  </a:lnTo>
                  <a:lnTo>
                    <a:pt x="22246" y="5305"/>
                  </a:lnTo>
                  <a:lnTo>
                    <a:pt x="22519" y="5288"/>
                  </a:lnTo>
                  <a:lnTo>
                    <a:pt x="22776" y="5254"/>
                  </a:lnTo>
                  <a:lnTo>
                    <a:pt x="23033" y="5185"/>
                  </a:lnTo>
                  <a:lnTo>
                    <a:pt x="23272" y="5100"/>
                  </a:lnTo>
                  <a:lnTo>
                    <a:pt x="23512" y="4997"/>
                  </a:lnTo>
                  <a:lnTo>
                    <a:pt x="23734" y="4860"/>
                  </a:lnTo>
                  <a:lnTo>
                    <a:pt x="23940" y="4706"/>
                  </a:lnTo>
                  <a:lnTo>
                    <a:pt x="24128" y="4535"/>
                  </a:lnTo>
                  <a:lnTo>
                    <a:pt x="24299" y="4347"/>
                  </a:lnTo>
                  <a:lnTo>
                    <a:pt x="24453" y="4142"/>
                  </a:lnTo>
                  <a:lnTo>
                    <a:pt x="24573" y="3919"/>
                  </a:lnTo>
                  <a:lnTo>
                    <a:pt x="24693" y="3680"/>
                  </a:lnTo>
                  <a:lnTo>
                    <a:pt x="24778" y="3440"/>
                  </a:lnTo>
                  <a:lnTo>
                    <a:pt x="24847" y="3183"/>
                  </a:lnTo>
                  <a:lnTo>
                    <a:pt x="24881" y="2927"/>
                  </a:lnTo>
                  <a:lnTo>
                    <a:pt x="24898" y="2653"/>
                  </a:lnTo>
                  <a:lnTo>
                    <a:pt x="24881" y="2379"/>
                  </a:lnTo>
                  <a:lnTo>
                    <a:pt x="24847" y="2122"/>
                  </a:lnTo>
                  <a:lnTo>
                    <a:pt x="24778" y="1866"/>
                  </a:lnTo>
                  <a:lnTo>
                    <a:pt x="24693" y="1626"/>
                  </a:lnTo>
                  <a:lnTo>
                    <a:pt x="24573" y="1404"/>
                  </a:lnTo>
                  <a:lnTo>
                    <a:pt x="24453" y="1181"/>
                  </a:lnTo>
                  <a:lnTo>
                    <a:pt x="24299" y="976"/>
                  </a:lnTo>
                  <a:lnTo>
                    <a:pt x="24128" y="788"/>
                  </a:lnTo>
                  <a:lnTo>
                    <a:pt x="23940" y="617"/>
                  </a:lnTo>
                  <a:lnTo>
                    <a:pt x="23734" y="463"/>
                  </a:lnTo>
                  <a:lnTo>
                    <a:pt x="23512" y="326"/>
                  </a:lnTo>
                  <a:lnTo>
                    <a:pt x="23272" y="206"/>
                  </a:lnTo>
                  <a:lnTo>
                    <a:pt x="23033" y="120"/>
                  </a:lnTo>
                  <a:lnTo>
                    <a:pt x="22776" y="52"/>
                  </a:lnTo>
                  <a:lnTo>
                    <a:pt x="22519" y="18"/>
                  </a:lnTo>
                  <a:lnTo>
                    <a:pt x="22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39;p35">
              <a:extLst>
                <a:ext uri="{FF2B5EF4-FFF2-40B4-BE49-F238E27FC236}">
                  <a16:creationId xmlns:a16="http://schemas.microsoft.com/office/drawing/2014/main" id="{3E498469-73E7-25AC-3203-1352CFCE09FE}"/>
                </a:ext>
              </a:extLst>
            </p:cNvPr>
            <p:cNvSpPr/>
            <p:nvPr/>
          </p:nvSpPr>
          <p:spPr>
            <a:xfrm>
              <a:off x="4816673" y="3623681"/>
              <a:ext cx="982164" cy="209308"/>
            </a:xfrm>
            <a:custGeom>
              <a:avLst/>
              <a:gdLst/>
              <a:ahLst/>
              <a:cxnLst/>
              <a:rect l="l" t="t" r="r" b="b"/>
              <a:pathLst>
                <a:path w="24898" h="5306" fill="none" extrusionOk="0">
                  <a:moveTo>
                    <a:pt x="22246" y="1"/>
                  </a:moveTo>
                  <a:lnTo>
                    <a:pt x="21493" y="1"/>
                  </a:lnTo>
                  <a:lnTo>
                    <a:pt x="3508" y="1"/>
                  </a:lnTo>
                  <a:lnTo>
                    <a:pt x="2653" y="1"/>
                  </a:lnTo>
                  <a:lnTo>
                    <a:pt x="2653" y="1"/>
                  </a:lnTo>
                  <a:lnTo>
                    <a:pt x="2379" y="18"/>
                  </a:lnTo>
                  <a:lnTo>
                    <a:pt x="2122" y="52"/>
                  </a:lnTo>
                  <a:lnTo>
                    <a:pt x="1866" y="120"/>
                  </a:lnTo>
                  <a:lnTo>
                    <a:pt x="1626" y="206"/>
                  </a:lnTo>
                  <a:lnTo>
                    <a:pt x="1386" y="326"/>
                  </a:lnTo>
                  <a:lnTo>
                    <a:pt x="1181" y="463"/>
                  </a:lnTo>
                  <a:lnTo>
                    <a:pt x="976" y="617"/>
                  </a:lnTo>
                  <a:lnTo>
                    <a:pt x="787" y="788"/>
                  </a:lnTo>
                  <a:lnTo>
                    <a:pt x="616" y="976"/>
                  </a:lnTo>
                  <a:lnTo>
                    <a:pt x="462" y="1181"/>
                  </a:lnTo>
                  <a:lnTo>
                    <a:pt x="325" y="1404"/>
                  </a:lnTo>
                  <a:lnTo>
                    <a:pt x="206" y="1626"/>
                  </a:lnTo>
                  <a:lnTo>
                    <a:pt x="120" y="1866"/>
                  </a:lnTo>
                  <a:lnTo>
                    <a:pt x="52" y="2122"/>
                  </a:lnTo>
                  <a:lnTo>
                    <a:pt x="17" y="2379"/>
                  </a:lnTo>
                  <a:lnTo>
                    <a:pt x="0" y="2653"/>
                  </a:lnTo>
                  <a:lnTo>
                    <a:pt x="0" y="2653"/>
                  </a:lnTo>
                  <a:lnTo>
                    <a:pt x="17" y="2927"/>
                  </a:lnTo>
                  <a:lnTo>
                    <a:pt x="52" y="3183"/>
                  </a:lnTo>
                  <a:lnTo>
                    <a:pt x="120" y="3440"/>
                  </a:lnTo>
                  <a:lnTo>
                    <a:pt x="206" y="3680"/>
                  </a:lnTo>
                  <a:lnTo>
                    <a:pt x="325" y="3919"/>
                  </a:lnTo>
                  <a:lnTo>
                    <a:pt x="462" y="4142"/>
                  </a:lnTo>
                  <a:lnTo>
                    <a:pt x="616" y="4347"/>
                  </a:lnTo>
                  <a:lnTo>
                    <a:pt x="787" y="4535"/>
                  </a:lnTo>
                  <a:lnTo>
                    <a:pt x="976" y="4706"/>
                  </a:lnTo>
                  <a:lnTo>
                    <a:pt x="1181" y="4860"/>
                  </a:lnTo>
                  <a:lnTo>
                    <a:pt x="1386" y="4997"/>
                  </a:lnTo>
                  <a:lnTo>
                    <a:pt x="1626" y="5100"/>
                  </a:lnTo>
                  <a:lnTo>
                    <a:pt x="1866" y="5185"/>
                  </a:lnTo>
                  <a:lnTo>
                    <a:pt x="2122" y="5254"/>
                  </a:lnTo>
                  <a:lnTo>
                    <a:pt x="2379" y="5288"/>
                  </a:lnTo>
                  <a:lnTo>
                    <a:pt x="2653" y="5305"/>
                  </a:lnTo>
                  <a:lnTo>
                    <a:pt x="22246" y="5305"/>
                  </a:lnTo>
                  <a:lnTo>
                    <a:pt x="22246" y="5305"/>
                  </a:lnTo>
                  <a:lnTo>
                    <a:pt x="22519" y="5288"/>
                  </a:lnTo>
                  <a:lnTo>
                    <a:pt x="22776" y="5254"/>
                  </a:lnTo>
                  <a:lnTo>
                    <a:pt x="23033" y="5185"/>
                  </a:lnTo>
                  <a:lnTo>
                    <a:pt x="23272" y="5100"/>
                  </a:lnTo>
                  <a:lnTo>
                    <a:pt x="23512" y="4997"/>
                  </a:lnTo>
                  <a:lnTo>
                    <a:pt x="23734" y="4860"/>
                  </a:lnTo>
                  <a:lnTo>
                    <a:pt x="23940" y="4706"/>
                  </a:lnTo>
                  <a:lnTo>
                    <a:pt x="24128" y="4535"/>
                  </a:lnTo>
                  <a:lnTo>
                    <a:pt x="24299" y="4347"/>
                  </a:lnTo>
                  <a:lnTo>
                    <a:pt x="24453" y="4142"/>
                  </a:lnTo>
                  <a:lnTo>
                    <a:pt x="24573" y="3919"/>
                  </a:lnTo>
                  <a:lnTo>
                    <a:pt x="24693" y="3680"/>
                  </a:lnTo>
                  <a:lnTo>
                    <a:pt x="24778" y="3440"/>
                  </a:lnTo>
                  <a:lnTo>
                    <a:pt x="24847" y="3183"/>
                  </a:lnTo>
                  <a:lnTo>
                    <a:pt x="24881" y="2927"/>
                  </a:lnTo>
                  <a:lnTo>
                    <a:pt x="24898" y="2653"/>
                  </a:lnTo>
                  <a:lnTo>
                    <a:pt x="24898" y="2653"/>
                  </a:lnTo>
                  <a:lnTo>
                    <a:pt x="24881" y="2379"/>
                  </a:lnTo>
                  <a:lnTo>
                    <a:pt x="24847" y="2122"/>
                  </a:lnTo>
                  <a:lnTo>
                    <a:pt x="24778" y="1866"/>
                  </a:lnTo>
                  <a:lnTo>
                    <a:pt x="24693" y="1626"/>
                  </a:lnTo>
                  <a:lnTo>
                    <a:pt x="24573" y="1404"/>
                  </a:lnTo>
                  <a:lnTo>
                    <a:pt x="24453" y="1181"/>
                  </a:lnTo>
                  <a:lnTo>
                    <a:pt x="24299" y="976"/>
                  </a:lnTo>
                  <a:lnTo>
                    <a:pt x="24128" y="788"/>
                  </a:lnTo>
                  <a:lnTo>
                    <a:pt x="23940" y="617"/>
                  </a:lnTo>
                  <a:lnTo>
                    <a:pt x="23734" y="463"/>
                  </a:lnTo>
                  <a:lnTo>
                    <a:pt x="23512" y="326"/>
                  </a:lnTo>
                  <a:lnTo>
                    <a:pt x="23272" y="206"/>
                  </a:lnTo>
                  <a:lnTo>
                    <a:pt x="23033" y="120"/>
                  </a:lnTo>
                  <a:lnTo>
                    <a:pt x="22776" y="52"/>
                  </a:lnTo>
                  <a:lnTo>
                    <a:pt x="22519" y="18"/>
                  </a:lnTo>
                  <a:lnTo>
                    <a:pt x="222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40;p35">
              <a:extLst>
                <a:ext uri="{FF2B5EF4-FFF2-40B4-BE49-F238E27FC236}">
                  <a16:creationId xmlns:a16="http://schemas.microsoft.com/office/drawing/2014/main" id="{A52471A8-5F1D-8429-1FBD-6387825080EA}"/>
                </a:ext>
              </a:extLst>
            </p:cNvPr>
            <p:cNvSpPr/>
            <p:nvPr/>
          </p:nvSpPr>
          <p:spPr>
            <a:xfrm>
              <a:off x="5798795" y="3623681"/>
              <a:ext cx="982203" cy="209308"/>
            </a:xfrm>
            <a:custGeom>
              <a:avLst/>
              <a:gdLst/>
              <a:ahLst/>
              <a:cxnLst/>
              <a:rect l="l" t="t" r="r" b="b"/>
              <a:pathLst>
                <a:path w="24899" h="5306" extrusionOk="0">
                  <a:moveTo>
                    <a:pt x="2653" y="1"/>
                  </a:moveTo>
                  <a:lnTo>
                    <a:pt x="2397" y="18"/>
                  </a:lnTo>
                  <a:lnTo>
                    <a:pt x="2123" y="52"/>
                  </a:lnTo>
                  <a:lnTo>
                    <a:pt x="1866" y="120"/>
                  </a:lnTo>
                  <a:lnTo>
                    <a:pt x="1626" y="206"/>
                  </a:lnTo>
                  <a:lnTo>
                    <a:pt x="1404" y="326"/>
                  </a:lnTo>
                  <a:lnTo>
                    <a:pt x="1182" y="463"/>
                  </a:lnTo>
                  <a:lnTo>
                    <a:pt x="976" y="617"/>
                  </a:lnTo>
                  <a:lnTo>
                    <a:pt x="788" y="788"/>
                  </a:lnTo>
                  <a:lnTo>
                    <a:pt x="617" y="976"/>
                  </a:lnTo>
                  <a:lnTo>
                    <a:pt x="463" y="1181"/>
                  </a:lnTo>
                  <a:lnTo>
                    <a:pt x="326" y="1404"/>
                  </a:lnTo>
                  <a:lnTo>
                    <a:pt x="206" y="1626"/>
                  </a:lnTo>
                  <a:lnTo>
                    <a:pt x="121" y="1866"/>
                  </a:lnTo>
                  <a:lnTo>
                    <a:pt x="52" y="2122"/>
                  </a:lnTo>
                  <a:lnTo>
                    <a:pt x="18" y="2379"/>
                  </a:lnTo>
                  <a:lnTo>
                    <a:pt x="1" y="2653"/>
                  </a:lnTo>
                  <a:lnTo>
                    <a:pt x="18" y="2927"/>
                  </a:lnTo>
                  <a:lnTo>
                    <a:pt x="52" y="3183"/>
                  </a:lnTo>
                  <a:lnTo>
                    <a:pt x="121" y="3440"/>
                  </a:lnTo>
                  <a:lnTo>
                    <a:pt x="206" y="3680"/>
                  </a:lnTo>
                  <a:lnTo>
                    <a:pt x="326" y="3919"/>
                  </a:lnTo>
                  <a:lnTo>
                    <a:pt x="463" y="4142"/>
                  </a:lnTo>
                  <a:lnTo>
                    <a:pt x="617" y="4347"/>
                  </a:lnTo>
                  <a:lnTo>
                    <a:pt x="788" y="4535"/>
                  </a:lnTo>
                  <a:lnTo>
                    <a:pt x="976" y="4706"/>
                  </a:lnTo>
                  <a:lnTo>
                    <a:pt x="1182" y="4860"/>
                  </a:lnTo>
                  <a:lnTo>
                    <a:pt x="1404" y="4997"/>
                  </a:lnTo>
                  <a:lnTo>
                    <a:pt x="1626" y="5100"/>
                  </a:lnTo>
                  <a:lnTo>
                    <a:pt x="1866" y="5185"/>
                  </a:lnTo>
                  <a:lnTo>
                    <a:pt x="2123" y="5254"/>
                  </a:lnTo>
                  <a:lnTo>
                    <a:pt x="2397" y="5288"/>
                  </a:lnTo>
                  <a:lnTo>
                    <a:pt x="2653" y="5305"/>
                  </a:lnTo>
                  <a:lnTo>
                    <a:pt x="10388" y="5305"/>
                  </a:lnTo>
                  <a:lnTo>
                    <a:pt x="10336" y="4176"/>
                  </a:lnTo>
                  <a:lnTo>
                    <a:pt x="10268" y="3029"/>
                  </a:lnTo>
                  <a:lnTo>
                    <a:pt x="10045" y="2978"/>
                  </a:lnTo>
                  <a:lnTo>
                    <a:pt x="10028" y="2961"/>
                  </a:lnTo>
                  <a:lnTo>
                    <a:pt x="9532" y="2807"/>
                  </a:lnTo>
                  <a:lnTo>
                    <a:pt x="9053" y="2602"/>
                  </a:lnTo>
                  <a:lnTo>
                    <a:pt x="8813" y="2482"/>
                  </a:lnTo>
                  <a:lnTo>
                    <a:pt x="8591" y="2362"/>
                  </a:lnTo>
                  <a:lnTo>
                    <a:pt x="8368" y="2225"/>
                  </a:lnTo>
                  <a:lnTo>
                    <a:pt x="8146" y="2088"/>
                  </a:lnTo>
                  <a:lnTo>
                    <a:pt x="7941" y="1934"/>
                  </a:lnTo>
                  <a:lnTo>
                    <a:pt x="7735" y="1763"/>
                  </a:lnTo>
                  <a:lnTo>
                    <a:pt x="7547" y="1592"/>
                  </a:lnTo>
                  <a:lnTo>
                    <a:pt x="7359" y="1421"/>
                  </a:lnTo>
                  <a:lnTo>
                    <a:pt x="7188" y="1216"/>
                  </a:lnTo>
                  <a:lnTo>
                    <a:pt x="7034" y="1027"/>
                  </a:lnTo>
                  <a:lnTo>
                    <a:pt x="6897" y="805"/>
                  </a:lnTo>
                  <a:lnTo>
                    <a:pt x="6760" y="582"/>
                  </a:lnTo>
                  <a:lnTo>
                    <a:pt x="6623" y="617"/>
                  </a:lnTo>
                  <a:lnTo>
                    <a:pt x="6281" y="634"/>
                  </a:lnTo>
                  <a:lnTo>
                    <a:pt x="5939" y="651"/>
                  </a:lnTo>
                  <a:lnTo>
                    <a:pt x="5614" y="634"/>
                  </a:lnTo>
                  <a:lnTo>
                    <a:pt x="5288" y="617"/>
                  </a:lnTo>
                  <a:lnTo>
                    <a:pt x="4980" y="582"/>
                  </a:lnTo>
                  <a:lnTo>
                    <a:pt x="4655" y="514"/>
                  </a:lnTo>
                  <a:lnTo>
                    <a:pt x="4347" y="445"/>
                  </a:lnTo>
                  <a:lnTo>
                    <a:pt x="4039" y="360"/>
                  </a:lnTo>
                  <a:lnTo>
                    <a:pt x="3731" y="257"/>
                  </a:lnTo>
                  <a:lnTo>
                    <a:pt x="3423" y="155"/>
                  </a:lnTo>
                  <a:lnTo>
                    <a:pt x="3286" y="86"/>
                  </a:lnTo>
                  <a:lnTo>
                    <a:pt x="3167" y="1"/>
                  </a:lnTo>
                  <a:close/>
                  <a:moveTo>
                    <a:pt x="14494" y="2875"/>
                  </a:moveTo>
                  <a:lnTo>
                    <a:pt x="14409" y="4090"/>
                  </a:lnTo>
                  <a:lnTo>
                    <a:pt x="14323" y="5305"/>
                  </a:lnTo>
                  <a:lnTo>
                    <a:pt x="14666" y="5305"/>
                  </a:lnTo>
                  <a:lnTo>
                    <a:pt x="14580" y="4090"/>
                  </a:lnTo>
                  <a:lnTo>
                    <a:pt x="14494" y="2875"/>
                  </a:lnTo>
                  <a:close/>
                  <a:moveTo>
                    <a:pt x="22469" y="18"/>
                  </a:moveTo>
                  <a:lnTo>
                    <a:pt x="22383" y="240"/>
                  </a:lnTo>
                  <a:lnTo>
                    <a:pt x="22280" y="463"/>
                  </a:lnTo>
                  <a:lnTo>
                    <a:pt x="22143" y="719"/>
                  </a:lnTo>
                  <a:lnTo>
                    <a:pt x="22007" y="959"/>
                  </a:lnTo>
                  <a:lnTo>
                    <a:pt x="21835" y="1181"/>
                  </a:lnTo>
                  <a:lnTo>
                    <a:pt x="21647" y="1387"/>
                  </a:lnTo>
                  <a:lnTo>
                    <a:pt x="21459" y="1592"/>
                  </a:lnTo>
                  <a:lnTo>
                    <a:pt x="21254" y="1780"/>
                  </a:lnTo>
                  <a:lnTo>
                    <a:pt x="21031" y="1951"/>
                  </a:lnTo>
                  <a:lnTo>
                    <a:pt x="20792" y="2122"/>
                  </a:lnTo>
                  <a:lnTo>
                    <a:pt x="20552" y="2276"/>
                  </a:lnTo>
                  <a:lnTo>
                    <a:pt x="20312" y="2413"/>
                  </a:lnTo>
                  <a:lnTo>
                    <a:pt x="20056" y="2550"/>
                  </a:lnTo>
                  <a:lnTo>
                    <a:pt x="19799" y="2670"/>
                  </a:lnTo>
                  <a:lnTo>
                    <a:pt x="19525" y="2773"/>
                  </a:lnTo>
                  <a:lnTo>
                    <a:pt x="19269" y="2875"/>
                  </a:lnTo>
                  <a:lnTo>
                    <a:pt x="18995" y="2961"/>
                  </a:lnTo>
                  <a:lnTo>
                    <a:pt x="18721" y="3029"/>
                  </a:lnTo>
                  <a:lnTo>
                    <a:pt x="18653" y="4176"/>
                  </a:lnTo>
                  <a:lnTo>
                    <a:pt x="18601" y="5305"/>
                  </a:lnTo>
                  <a:lnTo>
                    <a:pt x="22246" y="5305"/>
                  </a:lnTo>
                  <a:lnTo>
                    <a:pt x="22520" y="5288"/>
                  </a:lnTo>
                  <a:lnTo>
                    <a:pt x="22794" y="5254"/>
                  </a:lnTo>
                  <a:lnTo>
                    <a:pt x="23033" y="5185"/>
                  </a:lnTo>
                  <a:lnTo>
                    <a:pt x="23290" y="5100"/>
                  </a:lnTo>
                  <a:lnTo>
                    <a:pt x="23512" y="4997"/>
                  </a:lnTo>
                  <a:lnTo>
                    <a:pt x="23735" y="4860"/>
                  </a:lnTo>
                  <a:lnTo>
                    <a:pt x="23940" y="4706"/>
                  </a:lnTo>
                  <a:lnTo>
                    <a:pt x="24128" y="4535"/>
                  </a:lnTo>
                  <a:lnTo>
                    <a:pt x="24299" y="4347"/>
                  </a:lnTo>
                  <a:lnTo>
                    <a:pt x="24453" y="4142"/>
                  </a:lnTo>
                  <a:lnTo>
                    <a:pt x="24590" y="3919"/>
                  </a:lnTo>
                  <a:lnTo>
                    <a:pt x="24693" y="3680"/>
                  </a:lnTo>
                  <a:lnTo>
                    <a:pt x="24779" y="3440"/>
                  </a:lnTo>
                  <a:lnTo>
                    <a:pt x="24847" y="3183"/>
                  </a:lnTo>
                  <a:lnTo>
                    <a:pt x="24898" y="2927"/>
                  </a:lnTo>
                  <a:lnTo>
                    <a:pt x="24898" y="2653"/>
                  </a:lnTo>
                  <a:lnTo>
                    <a:pt x="24898" y="2396"/>
                  </a:lnTo>
                  <a:lnTo>
                    <a:pt x="24864" y="2157"/>
                  </a:lnTo>
                  <a:lnTo>
                    <a:pt x="24796" y="1917"/>
                  </a:lnTo>
                  <a:lnTo>
                    <a:pt x="24710" y="1678"/>
                  </a:lnTo>
                  <a:lnTo>
                    <a:pt x="24607" y="1455"/>
                  </a:lnTo>
                  <a:lnTo>
                    <a:pt x="24488" y="1250"/>
                  </a:lnTo>
                  <a:lnTo>
                    <a:pt x="24351" y="1044"/>
                  </a:lnTo>
                  <a:lnTo>
                    <a:pt x="24197" y="856"/>
                  </a:lnTo>
                  <a:lnTo>
                    <a:pt x="24026" y="685"/>
                  </a:lnTo>
                  <a:lnTo>
                    <a:pt x="23837" y="531"/>
                  </a:lnTo>
                  <a:lnTo>
                    <a:pt x="23649" y="394"/>
                  </a:lnTo>
                  <a:lnTo>
                    <a:pt x="23427" y="274"/>
                  </a:lnTo>
                  <a:lnTo>
                    <a:pt x="23204" y="189"/>
                  </a:lnTo>
                  <a:lnTo>
                    <a:pt x="22965" y="103"/>
                  </a:lnTo>
                  <a:lnTo>
                    <a:pt x="22725" y="52"/>
                  </a:lnTo>
                  <a:lnTo>
                    <a:pt x="22469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41;p35">
              <a:extLst>
                <a:ext uri="{FF2B5EF4-FFF2-40B4-BE49-F238E27FC236}">
                  <a16:creationId xmlns:a16="http://schemas.microsoft.com/office/drawing/2014/main" id="{2E4F0BE5-55BE-F49C-9F7A-A7A5226D887D}"/>
                </a:ext>
              </a:extLst>
            </p:cNvPr>
            <p:cNvSpPr/>
            <p:nvPr/>
          </p:nvSpPr>
          <p:spPr>
            <a:xfrm>
              <a:off x="6363800" y="3737092"/>
              <a:ext cx="13530" cy="95897"/>
            </a:xfrm>
            <a:custGeom>
              <a:avLst/>
              <a:gdLst/>
              <a:ahLst/>
              <a:cxnLst/>
              <a:rect l="l" t="t" r="r" b="b"/>
              <a:pathLst>
                <a:path w="343" h="2431" fill="none" extrusionOk="0">
                  <a:moveTo>
                    <a:pt x="171" y="0"/>
                  </a:moveTo>
                  <a:lnTo>
                    <a:pt x="171" y="0"/>
                  </a:lnTo>
                  <a:lnTo>
                    <a:pt x="86" y="1215"/>
                  </a:lnTo>
                  <a:lnTo>
                    <a:pt x="0" y="2430"/>
                  </a:lnTo>
                  <a:lnTo>
                    <a:pt x="343" y="2430"/>
                  </a:lnTo>
                  <a:lnTo>
                    <a:pt x="343" y="2430"/>
                  </a:lnTo>
                  <a:lnTo>
                    <a:pt x="257" y="1215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42;p35">
              <a:extLst>
                <a:ext uri="{FF2B5EF4-FFF2-40B4-BE49-F238E27FC236}">
                  <a16:creationId xmlns:a16="http://schemas.microsoft.com/office/drawing/2014/main" id="{C66520A1-B6E9-8DD9-A711-4C2BE6A3CBFC}"/>
                </a:ext>
              </a:extLst>
            </p:cNvPr>
            <p:cNvSpPr/>
            <p:nvPr/>
          </p:nvSpPr>
          <p:spPr>
            <a:xfrm>
              <a:off x="6532556" y="3624351"/>
              <a:ext cx="248440" cy="208638"/>
            </a:xfrm>
            <a:custGeom>
              <a:avLst/>
              <a:gdLst/>
              <a:ahLst/>
              <a:cxnLst/>
              <a:rect l="l" t="t" r="r" b="b"/>
              <a:pathLst>
                <a:path w="6298" h="5289" fill="none" extrusionOk="0">
                  <a:moveTo>
                    <a:pt x="3868" y="1"/>
                  </a:moveTo>
                  <a:lnTo>
                    <a:pt x="3868" y="1"/>
                  </a:lnTo>
                  <a:lnTo>
                    <a:pt x="3782" y="223"/>
                  </a:lnTo>
                  <a:lnTo>
                    <a:pt x="3679" y="446"/>
                  </a:lnTo>
                  <a:lnTo>
                    <a:pt x="3679" y="446"/>
                  </a:lnTo>
                  <a:lnTo>
                    <a:pt x="3542" y="702"/>
                  </a:lnTo>
                  <a:lnTo>
                    <a:pt x="3406" y="942"/>
                  </a:lnTo>
                  <a:lnTo>
                    <a:pt x="3234" y="1164"/>
                  </a:lnTo>
                  <a:lnTo>
                    <a:pt x="3046" y="1370"/>
                  </a:lnTo>
                  <a:lnTo>
                    <a:pt x="2858" y="1575"/>
                  </a:lnTo>
                  <a:lnTo>
                    <a:pt x="2653" y="1763"/>
                  </a:lnTo>
                  <a:lnTo>
                    <a:pt x="2430" y="1934"/>
                  </a:lnTo>
                  <a:lnTo>
                    <a:pt x="2191" y="2105"/>
                  </a:lnTo>
                  <a:lnTo>
                    <a:pt x="1951" y="2259"/>
                  </a:lnTo>
                  <a:lnTo>
                    <a:pt x="1711" y="2396"/>
                  </a:lnTo>
                  <a:lnTo>
                    <a:pt x="1455" y="2533"/>
                  </a:lnTo>
                  <a:lnTo>
                    <a:pt x="1198" y="2653"/>
                  </a:lnTo>
                  <a:lnTo>
                    <a:pt x="924" y="2756"/>
                  </a:lnTo>
                  <a:lnTo>
                    <a:pt x="668" y="2858"/>
                  </a:lnTo>
                  <a:lnTo>
                    <a:pt x="394" y="2944"/>
                  </a:lnTo>
                  <a:lnTo>
                    <a:pt x="120" y="3012"/>
                  </a:lnTo>
                  <a:lnTo>
                    <a:pt x="120" y="3012"/>
                  </a:lnTo>
                  <a:lnTo>
                    <a:pt x="52" y="4159"/>
                  </a:lnTo>
                  <a:lnTo>
                    <a:pt x="0" y="5288"/>
                  </a:lnTo>
                  <a:lnTo>
                    <a:pt x="3645" y="5288"/>
                  </a:lnTo>
                  <a:lnTo>
                    <a:pt x="3645" y="5288"/>
                  </a:lnTo>
                  <a:lnTo>
                    <a:pt x="3919" y="5271"/>
                  </a:lnTo>
                  <a:lnTo>
                    <a:pt x="4193" y="5237"/>
                  </a:lnTo>
                  <a:lnTo>
                    <a:pt x="4432" y="5168"/>
                  </a:lnTo>
                  <a:lnTo>
                    <a:pt x="4689" y="5083"/>
                  </a:lnTo>
                  <a:lnTo>
                    <a:pt x="4911" y="4980"/>
                  </a:lnTo>
                  <a:lnTo>
                    <a:pt x="5134" y="4843"/>
                  </a:lnTo>
                  <a:lnTo>
                    <a:pt x="5339" y="4689"/>
                  </a:lnTo>
                  <a:lnTo>
                    <a:pt x="5527" y="4518"/>
                  </a:lnTo>
                  <a:lnTo>
                    <a:pt x="5698" y="4330"/>
                  </a:lnTo>
                  <a:lnTo>
                    <a:pt x="5852" y="4125"/>
                  </a:lnTo>
                  <a:lnTo>
                    <a:pt x="5989" y="3902"/>
                  </a:lnTo>
                  <a:lnTo>
                    <a:pt x="6092" y="3663"/>
                  </a:lnTo>
                  <a:lnTo>
                    <a:pt x="6178" y="3423"/>
                  </a:lnTo>
                  <a:lnTo>
                    <a:pt x="6246" y="3166"/>
                  </a:lnTo>
                  <a:lnTo>
                    <a:pt x="6297" y="2910"/>
                  </a:lnTo>
                  <a:lnTo>
                    <a:pt x="6297" y="2636"/>
                  </a:lnTo>
                  <a:lnTo>
                    <a:pt x="6297" y="2636"/>
                  </a:lnTo>
                  <a:lnTo>
                    <a:pt x="6297" y="2379"/>
                  </a:lnTo>
                  <a:lnTo>
                    <a:pt x="6263" y="2140"/>
                  </a:lnTo>
                  <a:lnTo>
                    <a:pt x="6195" y="1900"/>
                  </a:lnTo>
                  <a:lnTo>
                    <a:pt x="6109" y="1661"/>
                  </a:lnTo>
                  <a:lnTo>
                    <a:pt x="6006" y="1438"/>
                  </a:lnTo>
                  <a:lnTo>
                    <a:pt x="5887" y="1233"/>
                  </a:lnTo>
                  <a:lnTo>
                    <a:pt x="5750" y="1027"/>
                  </a:lnTo>
                  <a:lnTo>
                    <a:pt x="5596" y="839"/>
                  </a:lnTo>
                  <a:lnTo>
                    <a:pt x="5425" y="668"/>
                  </a:lnTo>
                  <a:lnTo>
                    <a:pt x="5236" y="514"/>
                  </a:lnTo>
                  <a:lnTo>
                    <a:pt x="5048" y="377"/>
                  </a:lnTo>
                  <a:lnTo>
                    <a:pt x="4826" y="257"/>
                  </a:lnTo>
                  <a:lnTo>
                    <a:pt x="4603" y="172"/>
                  </a:lnTo>
                  <a:lnTo>
                    <a:pt x="4364" y="86"/>
                  </a:lnTo>
                  <a:lnTo>
                    <a:pt x="4124" y="35"/>
                  </a:lnTo>
                  <a:lnTo>
                    <a:pt x="38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43;p35">
              <a:extLst>
                <a:ext uri="{FF2B5EF4-FFF2-40B4-BE49-F238E27FC236}">
                  <a16:creationId xmlns:a16="http://schemas.microsoft.com/office/drawing/2014/main" id="{801319ED-0C15-FDF7-4B49-CC4D78F97BE9}"/>
                </a:ext>
              </a:extLst>
            </p:cNvPr>
            <p:cNvSpPr/>
            <p:nvPr/>
          </p:nvSpPr>
          <p:spPr>
            <a:xfrm>
              <a:off x="5798795" y="3623681"/>
              <a:ext cx="409781" cy="209308"/>
            </a:xfrm>
            <a:custGeom>
              <a:avLst/>
              <a:gdLst/>
              <a:ahLst/>
              <a:cxnLst/>
              <a:rect l="l" t="t" r="r" b="b"/>
              <a:pathLst>
                <a:path w="10388" h="5306" fill="none" extrusionOk="0">
                  <a:moveTo>
                    <a:pt x="3167" y="1"/>
                  </a:moveTo>
                  <a:lnTo>
                    <a:pt x="2653" y="1"/>
                  </a:lnTo>
                  <a:lnTo>
                    <a:pt x="2653" y="1"/>
                  </a:lnTo>
                  <a:lnTo>
                    <a:pt x="2397" y="18"/>
                  </a:lnTo>
                  <a:lnTo>
                    <a:pt x="2123" y="52"/>
                  </a:lnTo>
                  <a:lnTo>
                    <a:pt x="1866" y="120"/>
                  </a:lnTo>
                  <a:lnTo>
                    <a:pt x="1626" y="206"/>
                  </a:lnTo>
                  <a:lnTo>
                    <a:pt x="1404" y="326"/>
                  </a:lnTo>
                  <a:lnTo>
                    <a:pt x="1182" y="463"/>
                  </a:lnTo>
                  <a:lnTo>
                    <a:pt x="976" y="617"/>
                  </a:lnTo>
                  <a:lnTo>
                    <a:pt x="788" y="788"/>
                  </a:lnTo>
                  <a:lnTo>
                    <a:pt x="617" y="976"/>
                  </a:lnTo>
                  <a:lnTo>
                    <a:pt x="463" y="1181"/>
                  </a:lnTo>
                  <a:lnTo>
                    <a:pt x="326" y="1404"/>
                  </a:lnTo>
                  <a:lnTo>
                    <a:pt x="206" y="1626"/>
                  </a:lnTo>
                  <a:lnTo>
                    <a:pt x="121" y="1866"/>
                  </a:lnTo>
                  <a:lnTo>
                    <a:pt x="52" y="2122"/>
                  </a:lnTo>
                  <a:lnTo>
                    <a:pt x="18" y="2379"/>
                  </a:lnTo>
                  <a:lnTo>
                    <a:pt x="1" y="2653"/>
                  </a:lnTo>
                  <a:lnTo>
                    <a:pt x="1" y="2653"/>
                  </a:lnTo>
                  <a:lnTo>
                    <a:pt x="18" y="2927"/>
                  </a:lnTo>
                  <a:lnTo>
                    <a:pt x="52" y="3183"/>
                  </a:lnTo>
                  <a:lnTo>
                    <a:pt x="121" y="3440"/>
                  </a:lnTo>
                  <a:lnTo>
                    <a:pt x="206" y="3680"/>
                  </a:lnTo>
                  <a:lnTo>
                    <a:pt x="326" y="3919"/>
                  </a:lnTo>
                  <a:lnTo>
                    <a:pt x="463" y="4142"/>
                  </a:lnTo>
                  <a:lnTo>
                    <a:pt x="617" y="4347"/>
                  </a:lnTo>
                  <a:lnTo>
                    <a:pt x="788" y="4535"/>
                  </a:lnTo>
                  <a:lnTo>
                    <a:pt x="976" y="4706"/>
                  </a:lnTo>
                  <a:lnTo>
                    <a:pt x="1182" y="4860"/>
                  </a:lnTo>
                  <a:lnTo>
                    <a:pt x="1404" y="4997"/>
                  </a:lnTo>
                  <a:lnTo>
                    <a:pt x="1626" y="5100"/>
                  </a:lnTo>
                  <a:lnTo>
                    <a:pt x="1866" y="5185"/>
                  </a:lnTo>
                  <a:lnTo>
                    <a:pt x="2123" y="5254"/>
                  </a:lnTo>
                  <a:lnTo>
                    <a:pt x="2397" y="5288"/>
                  </a:lnTo>
                  <a:lnTo>
                    <a:pt x="2653" y="5305"/>
                  </a:lnTo>
                  <a:lnTo>
                    <a:pt x="10388" y="5305"/>
                  </a:lnTo>
                  <a:lnTo>
                    <a:pt x="10388" y="5305"/>
                  </a:lnTo>
                  <a:lnTo>
                    <a:pt x="10336" y="4176"/>
                  </a:lnTo>
                  <a:lnTo>
                    <a:pt x="10268" y="3029"/>
                  </a:lnTo>
                  <a:lnTo>
                    <a:pt x="10268" y="3029"/>
                  </a:lnTo>
                  <a:lnTo>
                    <a:pt x="10268" y="3029"/>
                  </a:lnTo>
                  <a:lnTo>
                    <a:pt x="10268" y="3029"/>
                  </a:lnTo>
                  <a:lnTo>
                    <a:pt x="10268" y="3029"/>
                  </a:lnTo>
                  <a:lnTo>
                    <a:pt x="10045" y="2978"/>
                  </a:lnTo>
                  <a:lnTo>
                    <a:pt x="10045" y="2978"/>
                  </a:lnTo>
                  <a:lnTo>
                    <a:pt x="10028" y="2961"/>
                  </a:lnTo>
                  <a:lnTo>
                    <a:pt x="10028" y="2961"/>
                  </a:lnTo>
                  <a:lnTo>
                    <a:pt x="10028" y="2961"/>
                  </a:lnTo>
                  <a:lnTo>
                    <a:pt x="10028" y="2961"/>
                  </a:lnTo>
                  <a:lnTo>
                    <a:pt x="9532" y="2807"/>
                  </a:lnTo>
                  <a:lnTo>
                    <a:pt x="9053" y="2602"/>
                  </a:lnTo>
                  <a:lnTo>
                    <a:pt x="8813" y="2482"/>
                  </a:lnTo>
                  <a:lnTo>
                    <a:pt x="8591" y="2362"/>
                  </a:lnTo>
                  <a:lnTo>
                    <a:pt x="8368" y="2225"/>
                  </a:lnTo>
                  <a:lnTo>
                    <a:pt x="8146" y="2088"/>
                  </a:lnTo>
                  <a:lnTo>
                    <a:pt x="7941" y="1934"/>
                  </a:lnTo>
                  <a:lnTo>
                    <a:pt x="7735" y="1763"/>
                  </a:lnTo>
                  <a:lnTo>
                    <a:pt x="7547" y="1592"/>
                  </a:lnTo>
                  <a:lnTo>
                    <a:pt x="7359" y="1421"/>
                  </a:lnTo>
                  <a:lnTo>
                    <a:pt x="7188" y="1216"/>
                  </a:lnTo>
                  <a:lnTo>
                    <a:pt x="7034" y="1027"/>
                  </a:lnTo>
                  <a:lnTo>
                    <a:pt x="6897" y="805"/>
                  </a:lnTo>
                  <a:lnTo>
                    <a:pt x="6760" y="582"/>
                  </a:lnTo>
                  <a:lnTo>
                    <a:pt x="6760" y="582"/>
                  </a:lnTo>
                  <a:lnTo>
                    <a:pt x="6623" y="617"/>
                  </a:lnTo>
                  <a:lnTo>
                    <a:pt x="6623" y="617"/>
                  </a:lnTo>
                  <a:lnTo>
                    <a:pt x="6281" y="634"/>
                  </a:lnTo>
                  <a:lnTo>
                    <a:pt x="5939" y="651"/>
                  </a:lnTo>
                  <a:lnTo>
                    <a:pt x="5939" y="651"/>
                  </a:lnTo>
                  <a:lnTo>
                    <a:pt x="5614" y="634"/>
                  </a:lnTo>
                  <a:lnTo>
                    <a:pt x="5288" y="617"/>
                  </a:lnTo>
                  <a:lnTo>
                    <a:pt x="4980" y="582"/>
                  </a:lnTo>
                  <a:lnTo>
                    <a:pt x="4655" y="514"/>
                  </a:lnTo>
                  <a:lnTo>
                    <a:pt x="4347" y="445"/>
                  </a:lnTo>
                  <a:lnTo>
                    <a:pt x="4039" y="360"/>
                  </a:lnTo>
                  <a:lnTo>
                    <a:pt x="3731" y="257"/>
                  </a:lnTo>
                  <a:lnTo>
                    <a:pt x="3423" y="155"/>
                  </a:lnTo>
                  <a:lnTo>
                    <a:pt x="3423" y="155"/>
                  </a:lnTo>
                  <a:lnTo>
                    <a:pt x="3286" y="86"/>
                  </a:lnTo>
                  <a:lnTo>
                    <a:pt x="31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44;p35">
              <a:extLst>
                <a:ext uri="{FF2B5EF4-FFF2-40B4-BE49-F238E27FC236}">
                  <a16:creationId xmlns:a16="http://schemas.microsoft.com/office/drawing/2014/main" id="{9DB59CD4-141A-6BFF-871A-DA2A51C8D92D}"/>
                </a:ext>
              </a:extLst>
            </p:cNvPr>
            <p:cNvSpPr/>
            <p:nvPr/>
          </p:nvSpPr>
          <p:spPr>
            <a:xfrm>
              <a:off x="2759214" y="4325687"/>
              <a:ext cx="86469" cy="99960"/>
            </a:xfrm>
            <a:custGeom>
              <a:avLst/>
              <a:gdLst/>
              <a:ahLst/>
              <a:cxnLst/>
              <a:rect l="l" t="t" r="r" b="b"/>
              <a:pathLst>
                <a:path w="2192" h="2534" extrusionOk="0">
                  <a:moveTo>
                    <a:pt x="2123" y="1"/>
                  </a:moveTo>
                  <a:lnTo>
                    <a:pt x="1" y="360"/>
                  </a:lnTo>
                  <a:lnTo>
                    <a:pt x="104" y="2448"/>
                  </a:lnTo>
                  <a:lnTo>
                    <a:pt x="634" y="2516"/>
                  </a:lnTo>
                  <a:lnTo>
                    <a:pt x="1147" y="2533"/>
                  </a:lnTo>
                  <a:lnTo>
                    <a:pt x="1661" y="2516"/>
                  </a:lnTo>
                  <a:lnTo>
                    <a:pt x="2191" y="2465"/>
                  </a:lnTo>
                  <a:lnTo>
                    <a:pt x="2191" y="1849"/>
                  </a:lnTo>
                  <a:lnTo>
                    <a:pt x="2174" y="1233"/>
                  </a:lnTo>
                  <a:lnTo>
                    <a:pt x="2157" y="617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45;p35">
              <a:extLst>
                <a:ext uri="{FF2B5EF4-FFF2-40B4-BE49-F238E27FC236}">
                  <a16:creationId xmlns:a16="http://schemas.microsoft.com/office/drawing/2014/main" id="{D9949517-F666-F71A-6C30-9136FBAC8B79}"/>
                </a:ext>
              </a:extLst>
            </p:cNvPr>
            <p:cNvSpPr/>
            <p:nvPr/>
          </p:nvSpPr>
          <p:spPr>
            <a:xfrm>
              <a:off x="2683633" y="4399257"/>
              <a:ext cx="222129" cy="250492"/>
            </a:xfrm>
            <a:custGeom>
              <a:avLst/>
              <a:gdLst/>
              <a:ahLst/>
              <a:cxnLst/>
              <a:rect l="l" t="t" r="r" b="b"/>
              <a:pathLst>
                <a:path w="5631" h="6350" extrusionOk="0">
                  <a:moveTo>
                    <a:pt x="2328" y="1"/>
                  </a:moveTo>
                  <a:lnTo>
                    <a:pt x="2174" y="35"/>
                  </a:lnTo>
                  <a:lnTo>
                    <a:pt x="2037" y="86"/>
                  </a:lnTo>
                  <a:lnTo>
                    <a:pt x="1900" y="155"/>
                  </a:lnTo>
                  <a:lnTo>
                    <a:pt x="1780" y="258"/>
                  </a:lnTo>
                  <a:lnTo>
                    <a:pt x="1677" y="360"/>
                  </a:lnTo>
                  <a:lnTo>
                    <a:pt x="1575" y="497"/>
                  </a:lnTo>
                  <a:lnTo>
                    <a:pt x="1489" y="634"/>
                  </a:lnTo>
                  <a:lnTo>
                    <a:pt x="1404" y="771"/>
                  </a:lnTo>
                  <a:lnTo>
                    <a:pt x="1267" y="1079"/>
                  </a:lnTo>
                  <a:lnTo>
                    <a:pt x="1147" y="1387"/>
                  </a:lnTo>
                  <a:lnTo>
                    <a:pt x="1044" y="1661"/>
                  </a:lnTo>
                  <a:lnTo>
                    <a:pt x="223" y="4022"/>
                  </a:lnTo>
                  <a:lnTo>
                    <a:pt x="120" y="4330"/>
                  </a:lnTo>
                  <a:lnTo>
                    <a:pt x="35" y="4655"/>
                  </a:lnTo>
                  <a:lnTo>
                    <a:pt x="18" y="4826"/>
                  </a:lnTo>
                  <a:lnTo>
                    <a:pt x="0" y="4980"/>
                  </a:lnTo>
                  <a:lnTo>
                    <a:pt x="18" y="5152"/>
                  </a:lnTo>
                  <a:lnTo>
                    <a:pt x="52" y="5306"/>
                  </a:lnTo>
                  <a:lnTo>
                    <a:pt x="103" y="5460"/>
                  </a:lnTo>
                  <a:lnTo>
                    <a:pt x="154" y="5596"/>
                  </a:lnTo>
                  <a:lnTo>
                    <a:pt x="206" y="5750"/>
                  </a:lnTo>
                  <a:lnTo>
                    <a:pt x="240" y="5904"/>
                  </a:lnTo>
                  <a:lnTo>
                    <a:pt x="240" y="6076"/>
                  </a:lnTo>
                  <a:lnTo>
                    <a:pt x="274" y="6144"/>
                  </a:lnTo>
                  <a:lnTo>
                    <a:pt x="308" y="6212"/>
                  </a:lnTo>
                  <a:lnTo>
                    <a:pt x="360" y="6264"/>
                  </a:lnTo>
                  <a:lnTo>
                    <a:pt x="428" y="6298"/>
                  </a:lnTo>
                  <a:lnTo>
                    <a:pt x="582" y="6315"/>
                  </a:lnTo>
                  <a:lnTo>
                    <a:pt x="1078" y="6332"/>
                  </a:lnTo>
                  <a:lnTo>
                    <a:pt x="1592" y="6349"/>
                  </a:lnTo>
                  <a:lnTo>
                    <a:pt x="2088" y="6332"/>
                  </a:lnTo>
                  <a:lnTo>
                    <a:pt x="2584" y="6332"/>
                  </a:lnTo>
                  <a:lnTo>
                    <a:pt x="3098" y="6298"/>
                  </a:lnTo>
                  <a:lnTo>
                    <a:pt x="3594" y="6264"/>
                  </a:lnTo>
                  <a:lnTo>
                    <a:pt x="4090" y="6212"/>
                  </a:lnTo>
                  <a:lnTo>
                    <a:pt x="4586" y="6161"/>
                  </a:lnTo>
                  <a:lnTo>
                    <a:pt x="4723" y="6127"/>
                  </a:lnTo>
                  <a:lnTo>
                    <a:pt x="4792" y="6110"/>
                  </a:lnTo>
                  <a:lnTo>
                    <a:pt x="4860" y="6093"/>
                  </a:lnTo>
                  <a:lnTo>
                    <a:pt x="4963" y="6007"/>
                  </a:lnTo>
                  <a:lnTo>
                    <a:pt x="5031" y="5904"/>
                  </a:lnTo>
                  <a:lnTo>
                    <a:pt x="5083" y="5785"/>
                  </a:lnTo>
                  <a:lnTo>
                    <a:pt x="5134" y="5665"/>
                  </a:lnTo>
                  <a:lnTo>
                    <a:pt x="5288" y="5237"/>
                  </a:lnTo>
                  <a:lnTo>
                    <a:pt x="5442" y="4775"/>
                  </a:lnTo>
                  <a:lnTo>
                    <a:pt x="5510" y="4553"/>
                  </a:lnTo>
                  <a:lnTo>
                    <a:pt x="5545" y="4330"/>
                  </a:lnTo>
                  <a:lnTo>
                    <a:pt x="5596" y="4108"/>
                  </a:lnTo>
                  <a:lnTo>
                    <a:pt x="5613" y="3868"/>
                  </a:lnTo>
                  <a:lnTo>
                    <a:pt x="5630" y="3543"/>
                  </a:lnTo>
                  <a:lnTo>
                    <a:pt x="5613" y="3218"/>
                  </a:lnTo>
                  <a:lnTo>
                    <a:pt x="5579" y="2910"/>
                  </a:lnTo>
                  <a:lnTo>
                    <a:pt x="5527" y="2585"/>
                  </a:lnTo>
                  <a:lnTo>
                    <a:pt x="5459" y="2123"/>
                  </a:lnTo>
                  <a:lnTo>
                    <a:pt x="5425" y="1883"/>
                  </a:lnTo>
                  <a:lnTo>
                    <a:pt x="5356" y="1661"/>
                  </a:lnTo>
                  <a:lnTo>
                    <a:pt x="5271" y="1438"/>
                  </a:lnTo>
                  <a:lnTo>
                    <a:pt x="5185" y="1233"/>
                  </a:lnTo>
                  <a:lnTo>
                    <a:pt x="5048" y="1028"/>
                  </a:lnTo>
                  <a:lnTo>
                    <a:pt x="4894" y="857"/>
                  </a:lnTo>
                  <a:lnTo>
                    <a:pt x="4706" y="703"/>
                  </a:lnTo>
                  <a:lnTo>
                    <a:pt x="4603" y="617"/>
                  </a:lnTo>
                  <a:lnTo>
                    <a:pt x="4518" y="514"/>
                  </a:lnTo>
                  <a:lnTo>
                    <a:pt x="4415" y="377"/>
                  </a:lnTo>
                  <a:lnTo>
                    <a:pt x="4364" y="326"/>
                  </a:lnTo>
                  <a:lnTo>
                    <a:pt x="4295" y="258"/>
                  </a:lnTo>
                  <a:lnTo>
                    <a:pt x="4227" y="223"/>
                  </a:lnTo>
                  <a:lnTo>
                    <a:pt x="4159" y="206"/>
                  </a:lnTo>
                  <a:lnTo>
                    <a:pt x="4022" y="189"/>
                  </a:lnTo>
                  <a:lnTo>
                    <a:pt x="3885" y="206"/>
                  </a:lnTo>
                  <a:lnTo>
                    <a:pt x="3731" y="240"/>
                  </a:lnTo>
                  <a:lnTo>
                    <a:pt x="3543" y="275"/>
                  </a:lnTo>
                  <a:lnTo>
                    <a:pt x="3440" y="292"/>
                  </a:lnTo>
                  <a:lnTo>
                    <a:pt x="3354" y="292"/>
                  </a:lnTo>
                  <a:lnTo>
                    <a:pt x="3269" y="275"/>
                  </a:lnTo>
                  <a:lnTo>
                    <a:pt x="3183" y="240"/>
                  </a:lnTo>
                  <a:lnTo>
                    <a:pt x="3012" y="172"/>
                  </a:lnTo>
                  <a:lnTo>
                    <a:pt x="2841" y="86"/>
                  </a:lnTo>
                  <a:lnTo>
                    <a:pt x="2687" y="35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46;p35">
              <a:extLst>
                <a:ext uri="{FF2B5EF4-FFF2-40B4-BE49-F238E27FC236}">
                  <a16:creationId xmlns:a16="http://schemas.microsoft.com/office/drawing/2014/main" id="{B9E111E0-C2F9-C411-A8DB-447F76B29A0D}"/>
                </a:ext>
              </a:extLst>
            </p:cNvPr>
            <p:cNvSpPr/>
            <p:nvPr/>
          </p:nvSpPr>
          <p:spPr>
            <a:xfrm>
              <a:off x="2683633" y="4399257"/>
              <a:ext cx="222129" cy="250492"/>
            </a:xfrm>
            <a:custGeom>
              <a:avLst/>
              <a:gdLst/>
              <a:ahLst/>
              <a:cxnLst/>
              <a:rect l="l" t="t" r="r" b="b"/>
              <a:pathLst>
                <a:path w="5631" h="6350" fill="none" extrusionOk="0">
                  <a:moveTo>
                    <a:pt x="1044" y="1661"/>
                  </a:moveTo>
                  <a:lnTo>
                    <a:pt x="1044" y="1661"/>
                  </a:lnTo>
                  <a:lnTo>
                    <a:pt x="223" y="4022"/>
                  </a:lnTo>
                  <a:lnTo>
                    <a:pt x="223" y="4022"/>
                  </a:lnTo>
                  <a:lnTo>
                    <a:pt x="120" y="4330"/>
                  </a:lnTo>
                  <a:lnTo>
                    <a:pt x="35" y="4655"/>
                  </a:lnTo>
                  <a:lnTo>
                    <a:pt x="18" y="4826"/>
                  </a:lnTo>
                  <a:lnTo>
                    <a:pt x="0" y="4980"/>
                  </a:lnTo>
                  <a:lnTo>
                    <a:pt x="18" y="5152"/>
                  </a:lnTo>
                  <a:lnTo>
                    <a:pt x="52" y="5306"/>
                  </a:lnTo>
                  <a:lnTo>
                    <a:pt x="52" y="5306"/>
                  </a:lnTo>
                  <a:lnTo>
                    <a:pt x="103" y="5460"/>
                  </a:lnTo>
                  <a:lnTo>
                    <a:pt x="154" y="5596"/>
                  </a:lnTo>
                  <a:lnTo>
                    <a:pt x="206" y="5750"/>
                  </a:lnTo>
                  <a:lnTo>
                    <a:pt x="240" y="5904"/>
                  </a:lnTo>
                  <a:lnTo>
                    <a:pt x="240" y="5904"/>
                  </a:lnTo>
                  <a:lnTo>
                    <a:pt x="240" y="6076"/>
                  </a:lnTo>
                  <a:lnTo>
                    <a:pt x="274" y="6144"/>
                  </a:lnTo>
                  <a:lnTo>
                    <a:pt x="308" y="6212"/>
                  </a:lnTo>
                  <a:lnTo>
                    <a:pt x="308" y="6212"/>
                  </a:lnTo>
                  <a:lnTo>
                    <a:pt x="360" y="6264"/>
                  </a:lnTo>
                  <a:lnTo>
                    <a:pt x="428" y="6298"/>
                  </a:lnTo>
                  <a:lnTo>
                    <a:pt x="582" y="6315"/>
                  </a:lnTo>
                  <a:lnTo>
                    <a:pt x="582" y="6315"/>
                  </a:lnTo>
                  <a:lnTo>
                    <a:pt x="1078" y="6332"/>
                  </a:lnTo>
                  <a:lnTo>
                    <a:pt x="1592" y="6349"/>
                  </a:lnTo>
                  <a:lnTo>
                    <a:pt x="2088" y="6332"/>
                  </a:lnTo>
                  <a:lnTo>
                    <a:pt x="2584" y="6332"/>
                  </a:lnTo>
                  <a:lnTo>
                    <a:pt x="3098" y="6298"/>
                  </a:lnTo>
                  <a:lnTo>
                    <a:pt x="3594" y="6264"/>
                  </a:lnTo>
                  <a:lnTo>
                    <a:pt x="4090" y="6212"/>
                  </a:lnTo>
                  <a:lnTo>
                    <a:pt x="4586" y="6161"/>
                  </a:lnTo>
                  <a:lnTo>
                    <a:pt x="4586" y="6161"/>
                  </a:lnTo>
                  <a:lnTo>
                    <a:pt x="4723" y="6127"/>
                  </a:lnTo>
                  <a:lnTo>
                    <a:pt x="4792" y="6110"/>
                  </a:lnTo>
                  <a:lnTo>
                    <a:pt x="4860" y="6093"/>
                  </a:lnTo>
                  <a:lnTo>
                    <a:pt x="4860" y="6093"/>
                  </a:lnTo>
                  <a:lnTo>
                    <a:pt x="4963" y="6007"/>
                  </a:lnTo>
                  <a:lnTo>
                    <a:pt x="5031" y="5904"/>
                  </a:lnTo>
                  <a:lnTo>
                    <a:pt x="5083" y="5785"/>
                  </a:lnTo>
                  <a:lnTo>
                    <a:pt x="5134" y="5665"/>
                  </a:lnTo>
                  <a:lnTo>
                    <a:pt x="5134" y="5665"/>
                  </a:lnTo>
                  <a:lnTo>
                    <a:pt x="5288" y="5237"/>
                  </a:lnTo>
                  <a:lnTo>
                    <a:pt x="5442" y="4775"/>
                  </a:lnTo>
                  <a:lnTo>
                    <a:pt x="5510" y="4553"/>
                  </a:lnTo>
                  <a:lnTo>
                    <a:pt x="5545" y="4330"/>
                  </a:lnTo>
                  <a:lnTo>
                    <a:pt x="5596" y="4108"/>
                  </a:lnTo>
                  <a:lnTo>
                    <a:pt x="5613" y="3868"/>
                  </a:lnTo>
                  <a:lnTo>
                    <a:pt x="5613" y="3868"/>
                  </a:lnTo>
                  <a:lnTo>
                    <a:pt x="5630" y="3543"/>
                  </a:lnTo>
                  <a:lnTo>
                    <a:pt x="5613" y="3218"/>
                  </a:lnTo>
                  <a:lnTo>
                    <a:pt x="5579" y="2910"/>
                  </a:lnTo>
                  <a:lnTo>
                    <a:pt x="5527" y="2585"/>
                  </a:lnTo>
                  <a:lnTo>
                    <a:pt x="5527" y="2585"/>
                  </a:lnTo>
                  <a:lnTo>
                    <a:pt x="5459" y="2123"/>
                  </a:lnTo>
                  <a:lnTo>
                    <a:pt x="5425" y="1883"/>
                  </a:lnTo>
                  <a:lnTo>
                    <a:pt x="5356" y="1661"/>
                  </a:lnTo>
                  <a:lnTo>
                    <a:pt x="5271" y="1438"/>
                  </a:lnTo>
                  <a:lnTo>
                    <a:pt x="5185" y="1233"/>
                  </a:lnTo>
                  <a:lnTo>
                    <a:pt x="5048" y="1028"/>
                  </a:lnTo>
                  <a:lnTo>
                    <a:pt x="4894" y="857"/>
                  </a:lnTo>
                  <a:lnTo>
                    <a:pt x="4894" y="857"/>
                  </a:lnTo>
                  <a:lnTo>
                    <a:pt x="4706" y="703"/>
                  </a:lnTo>
                  <a:lnTo>
                    <a:pt x="4603" y="617"/>
                  </a:lnTo>
                  <a:lnTo>
                    <a:pt x="4518" y="514"/>
                  </a:lnTo>
                  <a:lnTo>
                    <a:pt x="4518" y="514"/>
                  </a:lnTo>
                  <a:lnTo>
                    <a:pt x="4415" y="377"/>
                  </a:lnTo>
                  <a:lnTo>
                    <a:pt x="4364" y="326"/>
                  </a:lnTo>
                  <a:lnTo>
                    <a:pt x="4295" y="258"/>
                  </a:lnTo>
                  <a:lnTo>
                    <a:pt x="4295" y="258"/>
                  </a:lnTo>
                  <a:lnTo>
                    <a:pt x="4227" y="223"/>
                  </a:lnTo>
                  <a:lnTo>
                    <a:pt x="4159" y="206"/>
                  </a:lnTo>
                  <a:lnTo>
                    <a:pt x="4022" y="189"/>
                  </a:lnTo>
                  <a:lnTo>
                    <a:pt x="3885" y="206"/>
                  </a:lnTo>
                  <a:lnTo>
                    <a:pt x="3731" y="240"/>
                  </a:lnTo>
                  <a:lnTo>
                    <a:pt x="3731" y="240"/>
                  </a:lnTo>
                  <a:lnTo>
                    <a:pt x="3543" y="275"/>
                  </a:lnTo>
                  <a:lnTo>
                    <a:pt x="3440" y="292"/>
                  </a:lnTo>
                  <a:lnTo>
                    <a:pt x="3354" y="292"/>
                  </a:lnTo>
                  <a:lnTo>
                    <a:pt x="3354" y="292"/>
                  </a:lnTo>
                  <a:lnTo>
                    <a:pt x="3269" y="275"/>
                  </a:lnTo>
                  <a:lnTo>
                    <a:pt x="3183" y="240"/>
                  </a:lnTo>
                  <a:lnTo>
                    <a:pt x="3012" y="172"/>
                  </a:lnTo>
                  <a:lnTo>
                    <a:pt x="2841" y="86"/>
                  </a:lnTo>
                  <a:lnTo>
                    <a:pt x="2687" y="35"/>
                  </a:lnTo>
                  <a:lnTo>
                    <a:pt x="2687" y="35"/>
                  </a:lnTo>
                  <a:lnTo>
                    <a:pt x="2499" y="1"/>
                  </a:lnTo>
                  <a:lnTo>
                    <a:pt x="2328" y="1"/>
                  </a:lnTo>
                  <a:lnTo>
                    <a:pt x="2174" y="35"/>
                  </a:lnTo>
                  <a:lnTo>
                    <a:pt x="2037" y="86"/>
                  </a:lnTo>
                  <a:lnTo>
                    <a:pt x="1900" y="155"/>
                  </a:lnTo>
                  <a:lnTo>
                    <a:pt x="1780" y="258"/>
                  </a:lnTo>
                  <a:lnTo>
                    <a:pt x="1677" y="360"/>
                  </a:lnTo>
                  <a:lnTo>
                    <a:pt x="1575" y="497"/>
                  </a:lnTo>
                  <a:lnTo>
                    <a:pt x="1489" y="634"/>
                  </a:lnTo>
                  <a:lnTo>
                    <a:pt x="1404" y="771"/>
                  </a:lnTo>
                  <a:lnTo>
                    <a:pt x="1267" y="1079"/>
                  </a:lnTo>
                  <a:lnTo>
                    <a:pt x="1147" y="1387"/>
                  </a:lnTo>
                  <a:lnTo>
                    <a:pt x="1044" y="1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47;p35">
              <a:extLst>
                <a:ext uri="{FF2B5EF4-FFF2-40B4-BE49-F238E27FC236}">
                  <a16:creationId xmlns:a16="http://schemas.microsoft.com/office/drawing/2014/main" id="{BC45A126-9D6A-1287-1CE8-3E58C91370BF}"/>
                </a:ext>
              </a:extLst>
            </p:cNvPr>
            <p:cNvSpPr/>
            <p:nvPr/>
          </p:nvSpPr>
          <p:spPr>
            <a:xfrm>
              <a:off x="2707262" y="4642293"/>
              <a:ext cx="155975" cy="7456"/>
            </a:xfrm>
            <a:custGeom>
              <a:avLst/>
              <a:gdLst/>
              <a:ahLst/>
              <a:cxnLst/>
              <a:rect l="l" t="t" r="r" b="b"/>
              <a:pathLst>
                <a:path w="3954" h="189" extrusionOk="0">
                  <a:moveTo>
                    <a:pt x="1147" y="188"/>
                  </a:moveTo>
                  <a:lnTo>
                    <a:pt x="1147" y="188"/>
                  </a:lnTo>
                  <a:lnTo>
                    <a:pt x="1147" y="188"/>
                  </a:lnTo>
                  <a:lnTo>
                    <a:pt x="1147" y="188"/>
                  </a:lnTo>
                  <a:lnTo>
                    <a:pt x="1147" y="188"/>
                  </a:lnTo>
                  <a:lnTo>
                    <a:pt x="1147" y="188"/>
                  </a:lnTo>
                  <a:close/>
                  <a:moveTo>
                    <a:pt x="0" y="154"/>
                  </a:moveTo>
                  <a:lnTo>
                    <a:pt x="0" y="154"/>
                  </a:lnTo>
                  <a:lnTo>
                    <a:pt x="582" y="171"/>
                  </a:lnTo>
                  <a:lnTo>
                    <a:pt x="1147" y="188"/>
                  </a:lnTo>
                  <a:lnTo>
                    <a:pt x="1147" y="188"/>
                  </a:lnTo>
                  <a:lnTo>
                    <a:pt x="582" y="171"/>
                  </a:lnTo>
                  <a:lnTo>
                    <a:pt x="0" y="154"/>
                  </a:lnTo>
                  <a:close/>
                  <a:moveTo>
                    <a:pt x="3885" y="17"/>
                  </a:moveTo>
                  <a:lnTo>
                    <a:pt x="3885" y="17"/>
                  </a:lnTo>
                  <a:lnTo>
                    <a:pt x="3850" y="17"/>
                  </a:lnTo>
                  <a:lnTo>
                    <a:pt x="3850" y="17"/>
                  </a:lnTo>
                  <a:lnTo>
                    <a:pt x="3885" y="17"/>
                  </a:lnTo>
                  <a:close/>
                  <a:moveTo>
                    <a:pt x="3953" y="0"/>
                  </a:moveTo>
                  <a:lnTo>
                    <a:pt x="3953" y="0"/>
                  </a:lnTo>
                  <a:lnTo>
                    <a:pt x="3885" y="17"/>
                  </a:lnTo>
                  <a:lnTo>
                    <a:pt x="3885" y="17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04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48;p35">
              <a:extLst>
                <a:ext uri="{FF2B5EF4-FFF2-40B4-BE49-F238E27FC236}">
                  <a16:creationId xmlns:a16="http://schemas.microsoft.com/office/drawing/2014/main" id="{BA280B65-1B51-5854-FF26-3FA1B7E9E1F6}"/>
                </a:ext>
              </a:extLst>
            </p:cNvPr>
            <p:cNvSpPr/>
            <p:nvPr/>
          </p:nvSpPr>
          <p:spPr>
            <a:xfrm>
              <a:off x="2752468" y="4649709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49;p35">
              <a:extLst>
                <a:ext uri="{FF2B5EF4-FFF2-40B4-BE49-F238E27FC236}">
                  <a16:creationId xmlns:a16="http://schemas.microsoft.com/office/drawing/2014/main" id="{F5003474-7A2E-44D6-749B-20EEB20615A0}"/>
                </a:ext>
              </a:extLst>
            </p:cNvPr>
            <p:cNvSpPr/>
            <p:nvPr/>
          </p:nvSpPr>
          <p:spPr>
            <a:xfrm>
              <a:off x="2707262" y="4648368"/>
              <a:ext cx="45246" cy="1381"/>
            </a:xfrm>
            <a:custGeom>
              <a:avLst/>
              <a:gdLst/>
              <a:ahLst/>
              <a:cxnLst/>
              <a:rect l="l" t="t" r="r" b="b"/>
              <a:pathLst>
                <a:path w="1147" h="3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82" y="17"/>
                  </a:lnTo>
                  <a:lnTo>
                    <a:pt x="1147" y="34"/>
                  </a:lnTo>
                  <a:lnTo>
                    <a:pt x="1147" y="34"/>
                  </a:lnTo>
                  <a:lnTo>
                    <a:pt x="582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50;p35">
              <a:extLst>
                <a:ext uri="{FF2B5EF4-FFF2-40B4-BE49-F238E27FC236}">
                  <a16:creationId xmlns:a16="http://schemas.microsoft.com/office/drawing/2014/main" id="{882B3F94-E083-954D-7585-411744D32432}"/>
                </a:ext>
              </a:extLst>
            </p:cNvPr>
            <p:cNvSpPr/>
            <p:nvPr/>
          </p:nvSpPr>
          <p:spPr>
            <a:xfrm>
              <a:off x="2859134" y="4642963"/>
              <a:ext cx="1381" cy="39"/>
            </a:xfrm>
            <a:custGeom>
              <a:avLst/>
              <a:gdLst/>
              <a:ahLst/>
              <a:cxnLst/>
              <a:rect l="l" t="t" r="r" b="b"/>
              <a:pathLst>
                <a:path w="35" h="1" fill="none" extrusionOk="0">
                  <a:moveTo>
                    <a:pt x="35" y="0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51;p35">
              <a:extLst>
                <a:ext uri="{FF2B5EF4-FFF2-40B4-BE49-F238E27FC236}">
                  <a16:creationId xmlns:a16="http://schemas.microsoft.com/office/drawing/2014/main" id="{032C1B88-389D-0E26-17A5-47B55E435443}"/>
                </a:ext>
              </a:extLst>
            </p:cNvPr>
            <p:cNvSpPr/>
            <p:nvPr/>
          </p:nvSpPr>
          <p:spPr>
            <a:xfrm>
              <a:off x="2860475" y="4642293"/>
              <a:ext cx="2761" cy="710"/>
            </a:xfrm>
            <a:custGeom>
              <a:avLst/>
              <a:gdLst/>
              <a:ahLst/>
              <a:cxnLst/>
              <a:rect l="l" t="t" r="r" b="b"/>
              <a:pathLst>
                <a:path w="70" h="18" fill="none" extrusionOk="0">
                  <a:moveTo>
                    <a:pt x="69" y="0"/>
                  </a:moveTo>
                  <a:lnTo>
                    <a:pt x="69" y="0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52;p35">
              <a:extLst>
                <a:ext uri="{FF2B5EF4-FFF2-40B4-BE49-F238E27FC236}">
                  <a16:creationId xmlns:a16="http://schemas.microsoft.com/office/drawing/2014/main" id="{4D115DC0-3A85-CA4D-3EEF-3999F14D8FB8}"/>
                </a:ext>
              </a:extLst>
            </p:cNvPr>
            <p:cNvSpPr/>
            <p:nvPr/>
          </p:nvSpPr>
          <p:spPr>
            <a:xfrm>
              <a:off x="2693061" y="4551840"/>
              <a:ext cx="212030" cy="97909"/>
            </a:xfrm>
            <a:custGeom>
              <a:avLst/>
              <a:gdLst/>
              <a:ahLst/>
              <a:cxnLst/>
              <a:rect l="l" t="t" r="r" b="b"/>
              <a:pathLst>
                <a:path w="5375" h="2482" extrusionOk="0">
                  <a:moveTo>
                    <a:pt x="5374" y="0"/>
                  </a:moveTo>
                  <a:lnTo>
                    <a:pt x="5271" y="69"/>
                  </a:lnTo>
                  <a:lnTo>
                    <a:pt x="5152" y="154"/>
                  </a:lnTo>
                  <a:lnTo>
                    <a:pt x="5049" y="257"/>
                  </a:lnTo>
                  <a:lnTo>
                    <a:pt x="4946" y="360"/>
                  </a:lnTo>
                  <a:lnTo>
                    <a:pt x="4861" y="479"/>
                  </a:lnTo>
                  <a:lnTo>
                    <a:pt x="4792" y="599"/>
                  </a:lnTo>
                  <a:lnTo>
                    <a:pt x="4741" y="719"/>
                  </a:lnTo>
                  <a:lnTo>
                    <a:pt x="4707" y="839"/>
                  </a:lnTo>
                  <a:lnTo>
                    <a:pt x="4690" y="1061"/>
                  </a:lnTo>
                  <a:lnTo>
                    <a:pt x="4672" y="1164"/>
                  </a:lnTo>
                  <a:lnTo>
                    <a:pt x="4655" y="1266"/>
                  </a:lnTo>
                  <a:lnTo>
                    <a:pt x="4604" y="1352"/>
                  </a:lnTo>
                  <a:lnTo>
                    <a:pt x="4553" y="1438"/>
                  </a:lnTo>
                  <a:lnTo>
                    <a:pt x="4484" y="1506"/>
                  </a:lnTo>
                  <a:lnTo>
                    <a:pt x="4399" y="1574"/>
                  </a:lnTo>
                  <a:lnTo>
                    <a:pt x="4296" y="1660"/>
                  </a:lnTo>
                  <a:lnTo>
                    <a:pt x="4193" y="1728"/>
                  </a:lnTo>
                  <a:lnTo>
                    <a:pt x="3971" y="1831"/>
                  </a:lnTo>
                  <a:lnTo>
                    <a:pt x="3731" y="1917"/>
                  </a:lnTo>
                  <a:lnTo>
                    <a:pt x="3492" y="1968"/>
                  </a:lnTo>
                  <a:lnTo>
                    <a:pt x="3235" y="2019"/>
                  </a:lnTo>
                  <a:lnTo>
                    <a:pt x="2961" y="2036"/>
                  </a:lnTo>
                  <a:lnTo>
                    <a:pt x="2448" y="2054"/>
                  </a:lnTo>
                  <a:lnTo>
                    <a:pt x="2106" y="2054"/>
                  </a:lnTo>
                  <a:lnTo>
                    <a:pt x="1216" y="2036"/>
                  </a:lnTo>
                  <a:lnTo>
                    <a:pt x="1" y="2036"/>
                  </a:lnTo>
                  <a:lnTo>
                    <a:pt x="1" y="2208"/>
                  </a:lnTo>
                  <a:lnTo>
                    <a:pt x="35" y="2276"/>
                  </a:lnTo>
                  <a:lnTo>
                    <a:pt x="69" y="2344"/>
                  </a:lnTo>
                  <a:lnTo>
                    <a:pt x="121" y="2396"/>
                  </a:lnTo>
                  <a:lnTo>
                    <a:pt x="189" y="2430"/>
                  </a:lnTo>
                  <a:lnTo>
                    <a:pt x="343" y="2447"/>
                  </a:lnTo>
                  <a:lnTo>
                    <a:pt x="360" y="2447"/>
                  </a:lnTo>
                  <a:lnTo>
                    <a:pt x="942" y="2464"/>
                  </a:lnTo>
                  <a:lnTo>
                    <a:pt x="1507" y="2481"/>
                  </a:lnTo>
                  <a:lnTo>
                    <a:pt x="2191" y="2464"/>
                  </a:lnTo>
                  <a:lnTo>
                    <a:pt x="2876" y="2430"/>
                  </a:lnTo>
                  <a:lnTo>
                    <a:pt x="3543" y="2379"/>
                  </a:lnTo>
                  <a:lnTo>
                    <a:pt x="4210" y="2310"/>
                  </a:lnTo>
                  <a:lnTo>
                    <a:pt x="4245" y="2310"/>
                  </a:lnTo>
                  <a:lnTo>
                    <a:pt x="4313" y="2293"/>
                  </a:lnTo>
                  <a:lnTo>
                    <a:pt x="4347" y="2293"/>
                  </a:lnTo>
                  <a:lnTo>
                    <a:pt x="4484" y="2259"/>
                  </a:lnTo>
                  <a:lnTo>
                    <a:pt x="4553" y="2242"/>
                  </a:lnTo>
                  <a:lnTo>
                    <a:pt x="4621" y="2225"/>
                  </a:lnTo>
                  <a:lnTo>
                    <a:pt x="4724" y="2139"/>
                  </a:lnTo>
                  <a:lnTo>
                    <a:pt x="4792" y="2036"/>
                  </a:lnTo>
                  <a:lnTo>
                    <a:pt x="4844" y="1917"/>
                  </a:lnTo>
                  <a:lnTo>
                    <a:pt x="4895" y="1797"/>
                  </a:lnTo>
                  <a:lnTo>
                    <a:pt x="5049" y="1369"/>
                  </a:lnTo>
                  <a:lnTo>
                    <a:pt x="5203" y="907"/>
                  </a:lnTo>
                  <a:lnTo>
                    <a:pt x="5271" y="685"/>
                  </a:lnTo>
                  <a:lnTo>
                    <a:pt x="5306" y="462"/>
                  </a:lnTo>
                  <a:lnTo>
                    <a:pt x="5357" y="240"/>
                  </a:lnTo>
                  <a:lnTo>
                    <a:pt x="5374" y="0"/>
                  </a:lnTo>
                  <a:close/>
                </a:path>
              </a:pathLst>
            </a:custGeom>
            <a:solidFill>
              <a:srgbClr val="0603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53;p35">
              <a:extLst>
                <a:ext uri="{FF2B5EF4-FFF2-40B4-BE49-F238E27FC236}">
                  <a16:creationId xmlns:a16="http://schemas.microsoft.com/office/drawing/2014/main" id="{BF933094-2B91-8CC0-62CF-02FA7691ABFB}"/>
                </a:ext>
              </a:extLst>
            </p:cNvPr>
            <p:cNvSpPr/>
            <p:nvPr/>
          </p:nvSpPr>
          <p:spPr>
            <a:xfrm>
              <a:off x="2693061" y="4551840"/>
              <a:ext cx="212030" cy="97909"/>
            </a:xfrm>
            <a:custGeom>
              <a:avLst/>
              <a:gdLst/>
              <a:ahLst/>
              <a:cxnLst/>
              <a:rect l="l" t="t" r="r" b="b"/>
              <a:pathLst>
                <a:path w="5375" h="2482" fill="none" extrusionOk="0">
                  <a:moveTo>
                    <a:pt x="5374" y="0"/>
                  </a:moveTo>
                  <a:lnTo>
                    <a:pt x="5374" y="0"/>
                  </a:lnTo>
                  <a:lnTo>
                    <a:pt x="5271" y="69"/>
                  </a:lnTo>
                  <a:lnTo>
                    <a:pt x="5152" y="154"/>
                  </a:lnTo>
                  <a:lnTo>
                    <a:pt x="5049" y="257"/>
                  </a:lnTo>
                  <a:lnTo>
                    <a:pt x="4946" y="360"/>
                  </a:lnTo>
                  <a:lnTo>
                    <a:pt x="4861" y="479"/>
                  </a:lnTo>
                  <a:lnTo>
                    <a:pt x="4792" y="599"/>
                  </a:lnTo>
                  <a:lnTo>
                    <a:pt x="4741" y="719"/>
                  </a:lnTo>
                  <a:lnTo>
                    <a:pt x="4707" y="839"/>
                  </a:lnTo>
                  <a:lnTo>
                    <a:pt x="4707" y="839"/>
                  </a:lnTo>
                  <a:lnTo>
                    <a:pt x="4690" y="1061"/>
                  </a:lnTo>
                  <a:lnTo>
                    <a:pt x="4672" y="1164"/>
                  </a:lnTo>
                  <a:lnTo>
                    <a:pt x="4655" y="1266"/>
                  </a:lnTo>
                  <a:lnTo>
                    <a:pt x="4655" y="1266"/>
                  </a:lnTo>
                  <a:lnTo>
                    <a:pt x="4604" y="1352"/>
                  </a:lnTo>
                  <a:lnTo>
                    <a:pt x="4553" y="1438"/>
                  </a:lnTo>
                  <a:lnTo>
                    <a:pt x="4484" y="1506"/>
                  </a:lnTo>
                  <a:lnTo>
                    <a:pt x="4399" y="1574"/>
                  </a:lnTo>
                  <a:lnTo>
                    <a:pt x="4399" y="1574"/>
                  </a:lnTo>
                  <a:lnTo>
                    <a:pt x="4296" y="1660"/>
                  </a:lnTo>
                  <a:lnTo>
                    <a:pt x="4193" y="1728"/>
                  </a:lnTo>
                  <a:lnTo>
                    <a:pt x="3971" y="1831"/>
                  </a:lnTo>
                  <a:lnTo>
                    <a:pt x="3731" y="1917"/>
                  </a:lnTo>
                  <a:lnTo>
                    <a:pt x="3492" y="1968"/>
                  </a:lnTo>
                  <a:lnTo>
                    <a:pt x="3235" y="2019"/>
                  </a:lnTo>
                  <a:lnTo>
                    <a:pt x="2961" y="2036"/>
                  </a:lnTo>
                  <a:lnTo>
                    <a:pt x="2448" y="2054"/>
                  </a:lnTo>
                  <a:lnTo>
                    <a:pt x="2448" y="2054"/>
                  </a:lnTo>
                  <a:lnTo>
                    <a:pt x="2106" y="2054"/>
                  </a:lnTo>
                  <a:lnTo>
                    <a:pt x="2106" y="2054"/>
                  </a:lnTo>
                  <a:lnTo>
                    <a:pt x="1216" y="2036"/>
                  </a:lnTo>
                  <a:lnTo>
                    <a:pt x="1216" y="2036"/>
                  </a:lnTo>
                  <a:lnTo>
                    <a:pt x="343" y="2036"/>
                  </a:lnTo>
                  <a:lnTo>
                    <a:pt x="343" y="2036"/>
                  </a:lnTo>
                  <a:lnTo>
                    <a:pt x="1" y="2036"/>
                  </a:lnTo>
                  <a:lnTo>
                    <a:pt x="1" y="2036"/>
                  </a:lnTo>
                  <a:lnTo>
                    <a:pt x="1" y="2208"/>
                  </a:lnTo>
                  <a:lnTo>
                    <a:pt x="35" y="2276"/>
                  </a:lnTo>
                  <a:lnTo>
                    <a:pt x="69" y="2344"/>
                  </a:lnTo>
                  <a:lnTo>
                    <a:pt x="69" y="2344"/>
                  </a:lnTo>
                  <a:lnTo>
                    <a:pt x="121" y="2396"/>
                  </a:lnTo>
                  <a:lnTo>
                    <a:pt x="189" y="2430"/>
                  </a:lnTo>
                  <a:lnTo>
                    <a:pt x="343" y="2447"/>
                  </a:lnTo>
                  <a:lnTo>
                    <a:pt x="343" y="2447"/>
                  </a:lnTo>
                  <a:lnTo>
                    <a:pt x="360" y="2447"/>
                  </a:lnTo>
                  <a:lnTo>
                    <a:pt x="360" y="2447"/>
                  </a:lnTo>
                  <a:lnTo>
                    <a:pt x="942" y="2464"/>
                  </a:lnTo>
                  <a:lnTo>
                    <a:pt x="1507" y="2481"/>
                  </a:lnTo>
                  <a:lnTo>
                    <a:pt x="1507" y="2481"/>
                  </a:lnTo>
                  <a:lnTo>
                    <a:pt x="1507" y="2481"/>
                  </a:lnTo>
                  <a:lnTo>
                    <a:pt x="1507" y="2481"/>
                  </a:lnTo>
                  <a:lnTo>
                    <a:pt x="1507" y="2481"/>
                  </a:lnTo>
                  <a:lnTo>
                    <a:pt x="1507" y="2481"/>
                  </a:lnTo>
                  <a:lnTo>
                    <a:pt x="2191" y="2464"/>
                  </a:lnTo>
                  <a:lnTo>
                    <a:pt x="2876" y="2430"/>
                  </a:lnTo>
                  <a:lnTo>
                    <a:pt x="3543" y="2379"/>
                  </a:lnTo>
                  <a:lnTo>
                    <a:pt x="4210" y="2310"/>
                  </a:lnTo>
                  <a:lnTo>
                    <a:pt x="4210" y="2310"/>
                  </a:lnTo>
                  <a:lnTo>
                    <a:pt x="4245" y="2310"/>
                  </a:lnTo>
                  <a:lnTo>
                    <a:pt x="4245" y="2310"/>
                  </a:lnTo>
                  <a:lnTo>
                    <a:pt x="4245" y="2310"/>
                  </a:lnTo>
                  <a:lnTo>
                    <a:pt x="4245" y="2310"/>
                  </a:lnTo>
                  <a:lnTo>
                    <a:pt x="4313" y="2293"/>
                  </a:lnTo>
                  <a:lnTo>
                    <a:pt x="4313" y="2293"/>
                  </a:lnTo>
                  <a:lnTo>
                    <a:pt x="4347" y="2293"/>
                  </a:lnTo>
                  <a:lnTo>
                    <a:pt x="4347" y="2293"/>
                  </a:lnTo>
                  <a:lnTo>
                    <a:pt x="4484" y="2259"/>
                  </a:lnTo>
                  <a:lnTo>
                    <a:pt x="4553" y="2242"/>
                  </a:lnTo>
                  <a:lnTo>
                    <a:pt x="4621" y="2225"/>
                  </a:lnTo>
                  <a:lnTo>
                    <a:pt x="4621" y="2225"/>
                  </a:lnTo>
                  <a:lnTo>
                    <a:pt x="4724" y="2139"/>
                  </a:lnTo>
                  <a:lnTo>
                    <a:pt x="4792" y="2036"/>
                  </a:lnTo>
                  <a:lnTo>
                    <a:pt x="4844" y="1917"/>
                  </a:lnTo>
                  <a:lnTo>
                    <a:pt x="4895" y="1797"/>
                  </a:lnTo>
                  <a:lnTo>
                    <a:pt x="4895" y="1797"/>
                  </a:lnTo>
                  <a:lnTo>
                    <a:pt x="5049" y="1369"/>
                  </a:lnTo>
                  <a:lnTo>
                    <a:pt x="5203" y="907"/>
                  </a:lnTo>
                  <a:lnTo>
                    <a:pt x="5271" y="685"/>
                  </a:lnTo>
                  <a:lnTo>
                    <a:pt x="5306" y="462"/>
                  </a:lnTo>
                  <a:lnTo>
                    <a:pt x="5357" y="240"/>
                  </a:lnTo>
                  <a:lnTo>
                    <a:pt x="53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54;p35">
              <a:extLst>
                <a:ext uri="{FF2B5EF4-FFF2-40B4-BE49-F238E27FC236}">
                  <a16:creationId xmlns:a16="http://schemas.microsoft.com/office/drawing/2014/main" id="{D3AEC3A8-D302-F2F3-8266-0DB06005C233}"/>
                </a:ext>
              </a:extLst>
            </p:cNvPr>
            <p:cNvSpPr/>
            <p:nvPr/>
          </p:nvSpPr>
          <p:spPr>
            <a:xfrm>
              <a:off x="2694441" y="3313860"/>
              <a:ext cx="650055" cy="1040231"/>
            </a:xfrm>
            <a:custGeom>
              <a:avLst/>
              <a:gdLst/>
              <a:ahLst/>
              <a:cxnLst/>
              <a:rect l="l" t="t" r="r" b="b"/>
              <a:pathLst>
                <a:path w="16479" h="26370" extrusionOk="0">
                  <a:moveTo>
                    <a:pt x="16393" y="0"/>
                  </a:moveTo>
                  <a:lnTo>
                    <a:pt x="11054" y="35"/>
                  </a:lnTo>
                  <a:lnTo>
                    <a:pt x="10079" y="52"/>
                  </a:lnTo>
                  <a:lnTo>
                    <a:pt x="9087" y="86"/>
                  </a:lnTo>
                  <a:lnTo>
                    <a:pt x="8607" y="120"/>
                  </a:lnTo>
                  <a:lnTo>
                    <a:pt x="8111" y="154"/>
                  </a:lnTo>
                  <a:lnTo>
                    <a:pt x="7632" y="223"/>
                  </a:lnTo>
                  <a:lnTo>
                    <a:pt x="7153" y="291"/>
                  </a:lnTo>
                  <a:lnTo>
                    <a:pt x="6708" y="377"/>
                  </a:lnTo>
                  <a:lnTo>
                    <a:pt x="6280" y="479"/>
                  </a:lnTo>
                  <a:lnTo>
                    <a:pt x="5835" y="616"/>
                  </a:lnTo>
                  <a:lnTo>
                    <a:pt x="5407" y="753"/>
                  </a:lnTo>
                  <a:lnTo>
                    <a:pt x="4963" y="907"/>
                  </a:lnTo>
                  <a:lnTo>
                    <a:pt x="4535" y="1078"/>
                  </a:lnTo>
                  <a:lnTo>
                    <a:pt x="4107" y="1249"/>
                  </a:lnTo>
                  <a:lnTo>
                    <a:pt x="3679" y="1455"/>
                  </a:lnTo>
                  <a:lnTo>
                    <a:pt x="3269" y="1660"/>
                  </a:lnTo>
                  <a:lnTo>
                    <a:pt x="2875" y="1900"/>
                  </a:lnTo>
                  <a:lnTo>
                    <a:pt x="2481" y="2122"/>
                  </a:lnTo>
                  <a:lnTo>
                    <a:pt x="2122" y="2379"/>
                  </a:lnTo>
                  <a:lnTo>
                    <a:pt x="1763" y="2636"/>
                  </a:lnTo>
                  <a:lnTo>
                    <a:pt x="1438" y="2909"/>
                  </a:lnTo>
                  <a:lnTo>
                    <a:pt x="1112" y="3183"/>
                  </a:lnTo>
                  <a:lnTo>
                    <a:pt x="822" y="3474"/>
                  </a:lnTo>
                  <a:lnTo>
                    <a:pt x="719" y="3594"/>
                  </a:lnTo>
                  <a:lnTo>
                    <a:pt x="616" y="3714"/>
                  </a:lnTo>
                  <a:lnTo>
                    <a:pt x="531" y="3850"/>
                  </a:lnTo>
                  <a:lnTo>
                    <a:pt x="445" y="4004"/>
                  </a:lnTo>
                  <a:lnTo>
                    <a:pt x="308" y="4295"/>
                  </a:lnTo>
                  <a:lnTo>
                    <a:pt x="188" y="4603"/>
                  </a:lnTo>
                  <a:lnTo>
                    <a:pt x="120" y="4946"/>
                  </a:lnTo>
                  <a:lnTo>
                    <a:pt x="52" y="5271"/>
                  </a:lnTo>
                  <a:lnTo>
                    <a:pt x="17" y="5630"/>
                  </a:lnTo>
                  <a:lnTo>
                    <a:pt x="0" y="5989"/>
                  </a:lnTo>
                  <a:lnTo>
                    <a:pt x="0" y="6332"/>
                  </a:lnTo>
                  <a:lnTo>
                    <a:pt x="0" y="6691"/>
                  </a:lnTo>
                  <a:lnTo>
                    <a:pt x="52" y="7393"/>
                  </a:lnTo>
                  <a:lnTo>
                    <a:pt x="103" y="8060"/>
                  </a:lnTo>
                  <a:lnTo>
                    <a:pt x="137" y="8676"/>
                  </a:lnTo>
                  <a:lnTo>
                    <a:pt x="1061" y="26215"/>
                  </a:lnTo>
                  <a:lnTo>
                    <a:pt x="1609" y="26301"/>
                  </a:lnTo>
                  <a:lnTo>
                    <a:pt x="2105" y="26352"/>
                  </a:lnTo>
                  <a:lnTo>
                    <a:pt x="2550" y="26369"/>
                  </a:lnTo>
                  <a:lnTo>
                    <a:pt x="2978" y="26369"/>
                  </a:lnTo>
                  <a:lnTo>
                    <a:pt x="3388" y="26318"/>
                  </a:lnTo>
                  <a:lnTo>
                    <a:pt x="3833" y="26250"/>
                  </a:lnTo>
                  <a:lnTo>
                    <a:pt x="4312" y="26130"/>
                  </a:lnTo>
                  <a:lnTo>
                    <a:pt x="4860" y="25993"/>
                  </a:lnTo>
                  <a:lnTo>
                    <a:pt x="4945" y="23871"/>
                  </a:lnTo>
                  <a:lnTo>
                    <a:pt x="5014" y="21749"/>
                  </a:lnTo>
                  <a:lnTo>
                    <a:pt x="5082" y="19627"/>
                  </a:lnTo>
                  <a:lnTo>
                    <a:pt x="5134" y="17506"/>
                  </a:lnTo>
                  <a:lnTo>
                    <a:pt x="5168" y="15384"/>
                  </a:lnTo>
                  <a:lnTo>
                    <a:pt x="5202" y="13262"/>
                  </a:lnTo>
                  <a:lnTo>
                    <a:pt x="5219" y="11140"/>
                  </a:lnTo>
                  <a:lnTo>
                    <a:pt x="5219" y="9001"/>
                  </a:lnTo>
                  <a:lnTo>
                    <a:pt x="7324" y="8984"/>
                  </a:lnTo>
                  <a:lnTo>
                    <a:pt x="9583" y="8916"/>
                  </a:lnTo>
                  <a:lnTo>
                    <a:pt x="11362" y="8830"/>
                  </a:lnTo>
                  <a:lnTo>
                    <a:pt x="13142" y="8727"/>
                  </a:lnTo>
                  <a:lnTo>
                    <a:pt x="14853" y="8607"/>
                  </a:lnTo>
                  <a:lnTo>
                    <a:pt x="16479" y="8453"/>
                  </a:lnTo>
                  <a:lnTo>
                    <a:pt x="16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55;p35">
              <a:extLst>
                <a:ext uri="{FF2B5EF4-FFF2-40B4-BE49-F238E27FC236}">
                  <a16:creationId xmlns:a16="http://schemas.microsoft.com/office/drawing/2014/main" id="{A1904A76-4798-73CC-BF5B-357F0C534AE2}"/>
                </a:ext>
              </a:extLst>
            </p:cNvPr>
            <p:cNvSpPr/>
            <p:nvPr/>
          </p:nvSpPr>
          <p:spPr>
            <a:xfrm>
              <a:off x="2694441" y="3313860"/>
              <a:ext cx="650055" cy="1040231"/>
            </a:xfrm>
            <a:custGeom>
              <a:avLst/>
              <a:gdLst/>
              <a:ahLst/>
              <a:cxnLst/>
              <a:rect l="l" t="t" r="r" b="b"/>
              <a:pathLst>
                <a:path w="16479" h="26370" fill="none" extrusionOk="0">
                  <a:moveTo>
                    <a:pt x="137" y="8676"/>
                  </a:moveTo>
                  <a:lnTo>
                    <a:pt x="137" y="8676"/>
                  </a:lnTo>
                  <a:lnTo>
                    <a:pt x="1061" y="26215"/>
                  </a:lnTo>
                  <a:lnTo>
                    <a:pt x="1061" y="26215"/>
                  </a:lnTo>
                  <a:lnTo>
                    <a:pt x="1609" y="26301"/>
                  </a:lnTo>
                  <a:lnTo>
                    <a:pt x="2105" y="26352"/>
                  </a:lnTo>
                  <a:lnTo>
                    <a:pt x="2550" y="26369"/>
                  </a:lnTo>
                  <a:lnTo>
                    <a:pt x="2978" y="26369"/>
                  </a:lnTo>
                  <a:lnTo>
                    <a:pt x="3388" y="26318"/>
                  </a:lnTo>
                  <a:lnTo>
                    <a:pt x="3833" y="26250"/>
                  </a:lnTo>
                  <a:lnTo>
                    <a:pt x="4312" y="26130"/>
                  </a:lnTo>
                  <a:lnTo>
                    <a:pt x="4860" y="25993"/>
                  </a:lnTo>
                  <a:lnTo>
                    <a:pt x="4860" y="25993"/>
                  </a:lnTo>
                  <a:lnTo>
                    <a:pt x="4945" y="23871"/>
                  </a:lnTo>
                  <a:lnTo>
                    <a:pt x="5014" y="21749"/>
                  </a:lnTo>
                  <a:lnTo>
                    <a:pt x="5082" y="19627"/>
                  </a:lnTo>
                  <a:lnTo>
                    <a:pt x="5134" y="17506"/>
                  </a:lnTo>
                  <a:lnTo>
                    <a:pt x="5168" y="15384"/>
                  </a:lnTo>
                  <a:lnTo>
                    <a:pt x="5202" y="13262"/>
                  </a:lnTo>
                  <a:lnTo>
                    <a:pt x="5219" y="11140"/>
                  </a:lnTo>
                  <a:lnTo>
                    <a:pt x="5219" y="9001"/>
                  </a:lnTo>
                  <a:lnTo>
                    <a:pt x="5219" y="9001"/>
                  </a:lnTo>
                  <a:lnTo>
                    <a:pt x="7324" y="8984"/>
                  </a:lnTo>
                  <a:lnTo>
                    <a:pt x="9583" y="8916"/>
                  </a:lnTo>
                  <a:lnTo>
                    <a:pt x="9583" y="8916"/>
                  </a:lnTo>
                  <a:lnTo>
                    <a:pt x="11362" y="8830"/>
                  </a:lnTo>
                  <a:lnTo>
                    <a:pt x="13142" y="8727"/>
                  </a:lnTo>
                  <a:lnTo>
                    <a:pt x="14853" y="8607"/>
                  </a:lnTo>
                  <a:lnTo>
                    <a:pt x="16479" y="8453"/>
                  </a:lnTo>
                  <a:lnTo>
                    <a:pt x="16479" y="8453"/>
                  </a:lnTo>
                  <a:lnTo>
                    <a:pt x="16393" y="0"/>
                  </a:lnTo>
                  <a:lnTo>
                    <a:pt x="16393" y="0"/>
                  </a:lnTo>
                  <a:lnTo>
                    <a:pt x="11054" y="35"/>
                  </a:lnTo>
                  <a:lnTo>
                    <a:pt x="11054" y="35"/>
                  </a:lnTo>
                  <a:lnTo>
                    <a:pt x="10079" y="52"/>
                  </a:lnTo>
                  <a:lnTo>
                    <a:pt x="9087" y="86"/>
                  </a:lnTo>
                  <a:lnTo>
                    <a:pt x="8607" y="120"/>
                  </a:lnTo>
                  <a:lnTo>
                    <a:pt x="8111" y="154"/>
                  </a:lnTo>
                  <a:lnTo>
                    <a:pt x="7632" y="223"/>
                  </a:lnTo>
                  <a:lnTo>
                    <a:pt x="7153" y="291"/>
                  </a:lnTo>
                  <a:lnTo>
                    <a:pt x="7153" y="291"/>
                  </a:lnTo>
                  <a:lnTo>
                    <a:pt x="6708" y="377"/>
                  </a:lnTo>
                  <a:lnTo>
                    <a:pt x="6280" y="479"/>
                  </a:lnTo>
                  <a:lnTo>
                    <a:pt x="5835" y="616"/>
                  </a:lnTo>
                  <a:lnTo>
                    <a:pt x="5407" y="753"/>
                  </a:lnTo>
                  <a:lnTo>
                    <a:pt x="4963" y="907"/>
                  </a:lnTo>
                  <a:lnTo>
                    <a:pt x="4535" y="1078"/>
                  </a:lnTo>
                  <a:lnTo>
                    <a:pt x="4107" y="1249"/>
                  </a:lnTo>
                  <a:lnTo>
                    <a:pt x="3679" y="1455"/>
                  </a:lnTo>
                  <a:lnTo>
                    <a:pt x="3269" y="1660"/>
                  </a:lnTo>
                  <a:lnTo>
                    <a:pt x="2875" y="1900"/>
                  </a:lnTo>
                  <a:lnTo>
                    <a:pt x="2481" y="2122"/>
                  </a:lnTo>
                  <a:lnTo>
                    <a:pt x="2122" y="2379"/>
                  </a:lnTo>
                  <a:lnTo>
                    <a:pt x="1763" y="2636"/>
                  </a:lnTo>
                  <a:lnTo>
                    <a:pt x="1438" y="2909"/>
                  </a:lnTo>
                  <a:lnTo>
                    <a:pt x="1112" y="3183"/>
                  </a:lnTo>
                  <a:lnTo>
                    <a:pt x="822" y="3474"/>
                  </a:lnTo>
                  <a:lnTo>
                    <a:pt x="822" y="3474"/>
                  </a:lnTo>
                  <a:lnTo>
                    <a:pt x="719" y="3594"/>
                  </a:lnTo>
                  <a:lnTo>
                    <a:pt x="616" y="3714"/>
                  </a:lnTo>
                  <a:lnTo>
                    <a:pt x="531" y="3850"/>
                  </a:lnTo>
                  <a:lnTo>
                    <a:pt x="445" y="4004"/>
                  </a:lnTo>
                  <a:lnTo>
                    <a:pt x="308" y="4295"/>
                  </a:lnTo>
                  <a:lnTo>
                    <a:pt x="188" y="4603"/>
                  </a:lnTo>
                  <a:lnTo>
                    <a:pt x="120" y="4946"/>
                  </a:lnTo>
                  <a:lnTo>
                    <a:pt x="52" y="5271"/>
                  </a:lnTo>
                  <a:lnTo>
                    <a:pt x="17" y="5630"/>
                  </a:lnTo>
                  <a:lnTo>
                    <a:pt x="0" y="5989"/>
                  </a:lnTo>
                  <a:lnTo>
                    <a:pt x="0" y="6332"/>
                  </a:lnTo>
                  <a:lnTo>
                    <a:pt x="0" y="6691"/>
                  </a:lnTo>
                  <a:lnTo>
                    <a:pt x="52" y="7393"/>
                  </a:lnTo>
                  <a:lnTo>
                    <a:pt x="103" y="8060"/>
                  </a:lnTo>
                  <a:lnTo>
                    <a:pt x="137" y="8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56;p35">
              <a:extLst>
                <a:ext uri="{FF2B5EF4-FFF2-40B4-BE49-F238E27FC236}">
                  <a16:creationId xmlns:a16="http://schemas.microsoft.com/office/drawing/2014/main" id="{86509520-83F0-9999-7EDE-10BFED40F845}"/>
                </a:ext>
              </a:extLst>
            </p:cNvPr>
            <p:cNvSpPr/>
            <p:nvPr/>
          </p:nvSpPr>
          <p:spPr>
            <a:xfrm>
              <a:off x="2894913" y="3581156"/>
              <a:ext cx="380077" cy="87810"/>
            </a:xfrm>
            <a:custGeom>
              <a:avLst/>
              <a:gdLst/>
              <a:ahLst/>
              <a:cxnLst/>
              <a:rect l="l" t="t" r="r" b="b"/>
              <a:pathLst>
                <a:path w="9635" h="2226" extrusionOk="0">
                  <a:moveTo>
                    <a:pt x="0" y="1"/>
                  </a:moveTo>
                  <a:lnTo>
                    <a:pt x="0" y="548"/>
                  </a:lnTo>
                  <a:lnTo>
                    <a:pt x="17" y="1113"/>
                  </a:lnTo>
                  <a:lnTo>
                    <a:pt x="69" y="1695"/>
                  </a:lnTo>
                  <a:lnTo>
                    <a:pt x="137" y="2225"/>
                  </a:lnTo>
                  <a:lnTo>
                    <a:pt x="2242" y="2208"/>
                  </a:lnTo>
                  <a:lnTo>
                    <a:pt x="4501" y="2140"/>
                  </a:lnTo>
                  <a:lnTo>
                    <a:pt x="5784" y="2071"/>
                  </a:lnTo>
                  <a:lnTo>
                    <a:pt x="7050" y="2020"/>
                  </a:lnTo>
                  <a:lnTo>
                    <a:pt x="8317" y="1934"/>
                  </a:lnTo>
                  <a:lnTo>
                    <a:pt x="9549" y="1849"/>
                  </a:lnTo>
                  <a:lnTo>
                    <a:pt x="9634" y="1660"/>
                  </a:lnTo>
                  <a:lnTo>
                    <a:pt x="9018" y="1643"/>
                  </a:lnTo>
                  <a:lnTo>
                    <a:pt x="8419" y="1592"/>
                  </a:lnTo>
                  <a:lnTo>
                    <a:pt x="7803" y="1541"/>
                  </a:lnTo>
                  <a:lnTo>
                    <a:pt x="7187" y="1489"/>
                  </a:lnTo>
                  <a:lnTo>
                    <a:pt x="6588" y="1421"/>
                  </a:lnTo>
                  <a:lnTo>
                    <a:pt x="5972" y="1335"/>
                  </a:lnTo>
                  <a:lnTo>
                    <a:pt x="4757" y="1130"/>
                  </a:lnTo>
                  <a:lnTo>
                    <a:pt x="3542" y="890"/>
                  </a:lnTo>
                  <a:lnTo>
                    <a:pt x="2345" y="634"/>
                  </a:lnTo>
                  <a:lnTo>
                    <a:pt x="1164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57;p35">
              <a:extLst>
                <a:ext uri="{FF2B5EF4-FFF2-40B4-BE49-F238E27FC236}">
                  <a16:creationId xmlns:a16="http://schemas.microsoft.com/office/drawing/2014/main" id="{6855D142-2B4C-C7BC-A1B0-DD1B4A9A61FD}"/>
                </a:ext>
              </a:extLst>
            </p:cNvPr>
            <p:cNvSpPr/>
            <p:nvPr/>
          </p:nvSpPr>
          <p:spPr>
            <a:xfrm>
              <a:off x="2724145" y="4489039"/>
              <a:ext cx="104654" cy="20315"/>
            </a:xfrm>
            <a:custGeom>
              <a:avLst/>
              <a:gdLst/>
              <a:ahLst/>
              <a:cxnLst/>
              <a:rect l="l" t="t" r="r" b="b"/>
              <a:pathLst>
                <a:path w="2653" h="515" extrusionOk="0">
                  <a:moveTo>
                    <a:pt x="1318" y="1"/>
                  </a:moveTo>
                  <a:lnTo>
                    <a:pt x="1010" y="35"/>
                  </a:lnTo>
                  <a:lnTo>
                    <a:pt x="685" y="86"/>
                  </a:lnTo>
                  <a:lnTo>
                    <a:pt x="377" y="155"/>
                  </a:lnTo>
                  <a:lnTo>
                    <a:pt x="86" y="275"/>
                  </a:lnTo>
                  <a:lnTo>
                    <a:pt x="34" y="292"/>
                  </a:lnTo>
                  <a:lnTo>
                    <a:pt x="17" y="343"/>
                  </a:lnTo>
                  <a:lnTo>
                    <a:pt x="0" y="394"/>
                  </a:lnTo>
                  <a:lnTo>
                    <a:pt x="17" y="446"/>
                  </a:lnTo>
                  <a:lnTo>
                    <a:pt x="34" y="480"/>
                  </a:lnTo>
                  <a:lnTo>
                    <a:pt x="69" y="497"/>
                  </a:lnTo>
                  <a:lnTo>
                    <a:pt x="103" y="514"/>
                  </a:lnTo>
                  <a:lnTo>
                    <a:pt x="188" y="514"/>
                  </a:lnTo>
                  <a:lnTo>
                    <a:pt x="462" y="411"/>
                  </a:lnTo>
                  <a:lnTo>
                    <a:pt x="736" y="343"/>
                  </a:lnTo>
                  <a:lnTo>
                    <a:pt x="1027" y="292"/>
                  </a:lnTo>
                  <a:lnTo>
                    <a:pt x="1318" y="257"/>
                  </a:lnTo>
                  <a:lnTo>
                    <a:pt x="1626" y="275"/>
                  </a:lnTo>
                  <a:lnTo>
                    <a:pt x="1917" y="292"/>
                  </a:lnTo>
                  <a:lnTo>
                    <a:pt x="2208" y="360"/>
                  </a:lnTo>
                  <a:lnTo>
                    <a:pt x="2481" y="446"/>
                  </a:lnTo>
                  <a:lnTo>
                    <a:pt x="2533" y="446"/>
                  </a:lnTo>
                  <a:lnTo>
                    <a:pt x="2584" y="429"/>
                  </a:lnTo>
                  <a:lnTo>
                    <a:pt x="2618" y="411"/>
                  </a:lnTo>
                  <a:lnTo>
                    <a:pt x="2652" y="360"/>
                  </a:lnTo>
                  <a:lnTo>
                    <a:pt x="2652" y="309"/>
                  </a:lnTo>
                  <a:lnTo>
                    <a:pt x="2635" y="257"/>
                  </a:lnTo>
                  <a:lnTo>
                    <a:pt x="2618" y="223"/>
                  </a:lnTo>
                  <a:lnTo>
                    <a:pt x="2567" y="189"/>
                  </a:lnTo>
                  <a:lnTo>
                    <a:pt x="2259" y="103"/>
                  </a:lnTo>
                  <a:lnTo>
                    <a:pt x="1951" y="35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58;p35">
              <a:extLst>
                <a:ext uri="{FF2B5EF4-FFF2-40B4-BE49-F238E27FC236}">
                  <a16:creationId xmlns:a16="http://schemas.microsoft.com/office/drawing/2014/main" id="{9C1E9509-FCDD-9E78-D7DC-CE91A01EF8BA}"/>
                </a:ext>
              </a:extLst>
            </p:cNvPr>
            <p:cNvSpPr/>
            <p:nvPr/>
          </p:nvSpPr>
          <p:spPr>
            <a:xfrm>
              <a:off x="2734244" y="4444503"/>
              <a:ext cx="97909" cy="18264"/>
            </a:xfrm>
            <a:custGeom>
              <a:avLst/>
              <a:gdLst/>
              <a:ahLst/>
              <a:cxnLst/>
              <a:rect l="l" t="t" r="r" b="b"/>
              <a:pathLst>
                <a:path w="2482" h="463" extrusionOk="0">
                  <a:moveTo>
                    <a:pt x="1250" y="0"/>
                  </a:moveTo>
                  <a:lnTo>
                    <a:pt x="942" y="18"/>
                  </a:lnTo>
                  <a:lnTo>
                    <a:pt x="651" y="52"/>
                  </a:lnTo>
                  <a:lnTo>
                    <a:pt x="377" y="120"/>
                  </a:lnTo>
                  <a:lnTo>
                    <a:pt x="86" y="206"/>
                  </a:lnTo>
                  <a:lnTo>
                    <a:pt x="52" y="240"/>
                  </a:lnTo>
                  <a:lnTo>
                    <a:pt x="18" y="274"/>
                  </a:lnTo>
                  <a:lnTo>
                    <a:pt x="1" y="326"/>
                  </a:lnTo>
                  <a:lnTo>
                    <a:pt x="18" y="377"/>
                  </a:lnTo>
                  <a:lnTo>
                    <a:pt x="35" y="411"/>
                  </a:lnTo>
                  <a:lnTo>
                    <a:pt x="69" y="445"/>
                  </a:lnTo>
                  <a:lnTo>
                    <a:pt x="103" y="462"/>
                  </a:lnTo>
                  <a:lnTo>
                    <a:pt x="138" y="462"/>
                  </a:lnTo>
                  <a:lnTo>
                    <a:pt x="189" y="445"/>
                  </a:lnTo>
                  <a:lnTo>
                    <a:pt x="446" y="360"/>
                  </a:lnTo>
                  <a:lnTo>
                    <a:pt x="702" y="308"/>
                  </a:lnTo>
                  <a:lnTo>
                    <a:pt x="976" y="274"/>
                  </a:lnTo>
                  <a:lnTo>
                    <a:pt x="1250" y="257"/>
                  </a:lnTo>
                  <a:lnTo>
                    <a:pt x="1524" y="274"/>
                  </a:lnTo>
                  <a:lnTo>
                    <a:pt x="1798" y="308"/>
                  </a:lnTo>
                  <a:lnTo>
                    <a:pt x="2054" y="360"/>
                  </a:lnTo>
                  <a:lnTo>
                    <a:pt x="2311" y="445"/>
                  </a:lnTo>
                  <a:lnTo>
                    <a:pt x="2414" y="445"/>
                  </a:lnTo>
                  <a:lnTo>
                    <a:pt x="2448" y="411"/>
                  </a:lnTo>
                  <a:lnTo>
                    <a:pt x="2482" y="360"/>
                  </a:lnTo>
                  <a:lnTo>
                    <a:pt x="2482" y="308"/>
                  </a:lnTo>
                  <a:lnTo>
                    <a:pt x="2482" y="257"/>
                  </a:lnTo>
                  <a:lnTo>
                    <a:pt x="2448" y="223"/>
                  </a:lnTo>
                  <a:lnTo>
                    <a:pt x="2396" y="206"/>
                  </a:lnTo>
                  <a:lnTo>
                    <a:pt x="2123" y="103"/>
                  </a:lnTo>
                  <a:lnTo>
                    <a:pt x="1832" y="52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59;p35">
              <a:extLst>
                <a:ext uri="{FF2B5EF4-FFF2-40B4-BE49-F238E27FC236}">
                  <a16:creationId xmlns:a16="http://schemas.microsoft.com/office/drawing/2014/main" id="{FEEB8204-1061-FA8F-97FD-A4DC7D3BC7DA}"/>
                </a:ext>
              </a:extLst>
            </p:cNvPr>
            <p:cNvSpPr/>
            <p:nvPr/>
          </p:nvSpPr>
          <p:spPr>
            <a:xfrm>
              <a:off x="3834511" y="4325687"/>
              <a:ext cx="85798" cy="99960"/>
            </a:xfrm>
            <a:custGeom>
              <a:avLst/>
              <a:gdLst/>
              <a:ahLst/>
              <a:cxnLst/>
              <a:rect l="l" t="t" r="r" b="b"/>
              <a:pathLst>
                <a:path w="2175" h="2534" extrusionOk="0">
                  <a:moveTo>
                    <a:pt x="69" y="1"/>
                  </a:moveTo>
                  <a:lnTo>
                    <a:pt x="35" y="617"/>
                  </a:lnTo>
                  <a:lnTo>
                    <a:pt x="1" y="1233"/>
                  </a:lnTo>
                  <a:lnTo>
                    <a:pt x="1" y="1849"/>
                  </a:lnTo>
                  <a:lnTo>
                    <a:pt x="1" y="2465"/>
                  </a:lnTo>
                  <a:lnTo>
                    <a:pt x="514" y="2516"/>
                  </a:lnTo>
                  <a:lnTo>
                    <a:pt x="1028" y="2533"/>
                  </a:lnTo>
                  <a:lnTo>
                    <a:pt x="1558" y="2516"/>
                  </a:lnTo>
                  <a:lnTo>
                    <a:pt x="2071" y="2448"/>
                  </a:lnTo>
                  <a:lnTo>
                    <a:pt x="2174" y="36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60;p35">
              <a:extLst>
                <a:ext uri="{FF2B5EF4-FFF2-40B4-BE49-F238E27FC236}">
                  <a16:creationId xmlns:a16="http://schemas.microsoft.com/office/drawing/2014/main" id="{92B0DFC2-37E4-419E-F107-4EF03118A930}"/>
                </a:ext>
              </a:extLst>
            </p:cNvPr>
            <p:cNvSpPr/>
            <p:nvPr/>
          </p:nvSpPr>
          <p:spPr>
            <a:xfrm>
              <a:off x="3774432" y="4399257"/>
              <a:ext cx="221458" cy="250492"/>
            </a:xfrm>
            <a:custGeom>
              <a:avLst/>
              <a:gdLst/>
              <a:ahLst/>
              <a:cxnLst/>
              <a:rect l="l" t="t" r="r" b="b"/>
              <a:pathLst>
                <a:path w="5614" h="6350" extrusionOk="0">
                  <a:moveTo>
                    <a:pt x="3115" y="1"/>
                  </a:moveTo>
                  <a:lnTo>
                    <a:pt x="2944" y="35"/>
                  </a:lnTo>
                  <a:lnTo>
                    <a:pt x="2773" y="86"/>
                  </a:lnTo>
                  <a:lnTo>
                    <a:pt x="2602" y="172"/>
                  </a:lnTo>
                  <a:lnTo>
                    <a:pt x="2448" y="240"/>
                  </a:lnTo>
                  <a:lnTo>
                    <a:pt x="2362" y="275"/>
                  </a:lnTo>
                  <a:lnTo>
                    <a:pt x="2277" y="292"/>
                  </a:lnTo>
                  <a:lnTo>
                    <a:pt x="2174" y="292"/>
                  </a:lnTo>
                  <a:lnTo>
                    <a:pt x="2071" y="275"/>
                  </a:lnTo>
                  <a:lnTo>
                    <a:pt x="1883" y="240"/>
                  </a:lnTo>
                  <a:lnTo>
                    <a:pt x="1729" y="206"/>
                  </a:lnTo>
                  <a:lnTo>
                    <a:pt x="1592" y="189"/>
                  </a:lnTo>
                  <a:lnTo>
                    <a:pt x="1455" y="206"/>
                  </a:lnTo>
                  <a:lnTo>
                    <a:pt x="1387" y="223"/>
                  </a:lnTo>
                  <a:lnTo>
                    <a:pt x="1319" y="258"/>
                  </a:lnTo>
                  <a:lnTo>
                    <a:pt x="1267" y="326"/>
                  </a:lnTo>
                  <a:lnTo>
                    <a:pt x="1199" y="377"/>
                  </a:lnTo>
                  <a:lnTo>
                    <a:pt x="1096" y="514"/>
                  </a:lnTo>
                  <a:lnTo>
                    <a:pt x="1010" y="617"/>
                  </a:lnTo>
                  <a:lnTo>
                    <a:pt x="925" y="703"/>
                  </a:lnTo>
                  <a:lnTo>
                    <a:pt x="720" y="857"/>
                  </a:lnTo>
                  <a:lnTo>
                    <a:pt x="566" y="1028"/>
                  </a:lnTo>
                  <a:lnTo>
                    <a:pt x="446" y="1233"/>
                  </a:lnTo>
                  <a:lnTo>
                    <a:pt x="343" y="1438"/>
                  </a:lnTo>
                  <a:lnTo>
                    <a:pt x="258" y="1661"/>
                  </a:lnTo>
                  <a:lnTo>
                    <a:pt x="206" y="1883"/>
                  </a:lnTo>
                  <a:lnTo>
                    <a:pt x="155" y="2123"/>
                  </a:lnTo>
                  <a:lnTo>
                    <a:pt x="86" y="2585"/>
                  </a:lnTo>
                  <a:lnTo>
                    <a:pt x="52" y="2910"/>
                  </a:lnTo>
                  <a:lnTo>
                    <a:pt x="18" y="3218"/>
                  </a:lnTo>
                  <a:lnTo>
                    <a:pt x="1" y="3543"/>
                  </a:lnTo>
                  <a:lnTo>
                    <a:pt x="1" y="3868"/>
                  </a:lnTo>
                  <a:lnTo>
                    <a:pt x="35" y="4108"/>
                  </a:lnTo>
                  <a:lnTo>
                    <a:pt x="69" y="4330"/>
                  </a:lnTo>
                  <a:lnTo>
                    <a:pt x="121" y="4553"/>
                  </a:lnTo>
                  <a:lnTo>
                    <a:pt x="172" y="4775"/>
                  </a:lnTo>
                  <a:lnTo>
                    <a:pt x="326" y="5237"/>
                  </a:lnTo>
                  <a:lnTo>
                    <a:pt x="480" y="5665"/>
                  </a:lnTo>
                  <a:lnTo>
                    <a:pt x="531" y="5785"/>
                  </a:lnTo>
                  <a:lnTo>
                    <a:pt x="583" y="5904"/>
                  </a:lnTo>
                  <a:lnTo>
                    <a:pt x="668" y="6007"/>
                  </a:lnTo>
                  <a:lnTo>
                    <a:pt x="754" y="6093"/>
                  </a:lnTo>
                  <a:lnTo>
                    <a:pt x="822" y="6110"/>
                  </a:lnTo>
                  <a:lnTo>
                    <a:pt x="891" y="6127"/>
                  </a:lnTo>
                  <a:lnTo>
                    <a:pt x="1028" y="6161"/>
                  </a:lnTo>
                  <a:lnTo>
                    <a:pt x="1524" y="6212"/>
                  </a:lnTo>
                  <a:lnTo>
                    <a:pt x="2020" y="6264"/>
                  </a:lnTo>
                  <a:lnTo>
                    <a:pt x="2533" y="6298"/>
                  </a:lnTo>
                  <a:lnTo>
                    <a:pt x="3030" y="6332"/>
                  </a:lnTo>
                  <a:lnTo>
                    <a:pt x="3526" y="6332"/>
                  </a:lnTo>
                  <a:lnTo>
                    <a:pt x="4039" y="6349"/>
                  </a:lnTo>
                  <a:lnTo>
                    <a:pt x="4536" y="6332"/>
                  </a:lnTo>
                  <a:lnTo>
                    <a:pt x="5049" y="6315"/>
                  </a:lnTo>
                  <a:lnTo>
                    <a:pt x="5186" y="6298"/>
                  </a:lnTo>
                  <a:lnTo>
                    <a:pt x="5254" y="6264"/>
                  </a:lnTo>
                  <a:lnTo>
                    <a:pt x="5306" y="6212"/>
                  </a:lnTo>
                  <a:lnTo>
                    <a:pt x="5357" y="6144"/>
                  </a:lnTo>
                  <a:lnTo>
                    <a:pt x="5374" y="6076"/>
                  </a:lnTo>
                  <a:lnTo>
                    <a:pt x="5374" y="5904"/>
                  </a:lnTo>
                  <a:lnTo>
                    <a:pt x="5408" y="5750"/>
                  </a:lnTo>
                  <a:lnTo>
                    <a:pt x="5460" y="5596"/>
                  </a:lnTo>
                  <a:lnTo>
                    <a:pt x="5528" y="5460"/>
                  </a:lnTo>
                  <a:lnTo>
                    <a:pt x="5562" y="5306"/>
                  </a:lnTo>
                  <a:lnTo>
                    <a:pt x="5596" y="5152"/>
                  </a:lnTo>
                  <a:lnTo>
                    <a:pt x="5614" y="4980"/>
                  </a:lnTo>
                  <a:lnTo>
                    <a:pt x="5596" y="4826"/>
                  </a:lnTo>
                  <a:lnTo>
                    <a:pt x="5579" y="4655"/>
                  </a:lnTo>
                  <a:lnTo>
                    <a:pt x="5494" y="4330"/>
                  </a:lnTo>
                  <a:lnTo>
                    <a:pt x="5391" y="4022"/>
                  </a:lnTo>
                  <a:lnTo>
                    <a:pt x="4570" y="1661"/>
                  </a:lnTo>
                  <a:lnTo>
                    <a:pt x="4467" y="1387"/>
                  </a:lnTo>
                  <a:lnTo>
                    <a:pt x="4364" y="1079"/>
                  </a:lnTo>
                  <a:lnTo>
                    <a:pt x="4210" y="771"/>
                  </a:lnTo>
                  <a:lnTo>
                    <a:pt x="4125" y="634"/>
                  </a:lnTo>
                  <a:lnTo>
                    <a:pt x="4039" y="497"/>
                  </a:lnTo>
                  <a:lnTo>
                    <a:pt x="3937" y="360"/>
                  </a:lnTo>
                  <a:lnTo>
                    <a:pt x="3834" y="258"/>
                  </a:lnTo>
                  <a:lnTo>
                    <a:pt x="3714" y="155"/>
                  </a:lnTo>
                  <a:lnTo>
                    <a:pt x="3577" y="86"/>
                  </a:lnTo>
                  <a:lnTo>
                    <a:pt x="3440" y="35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61;p35">
              <a:extLst>
                <a:ext uri="{FF2B5EF4-FFF2-40B4-BE49-F238E27FC236}">
                  <a16:creationId xmlns:a16="http://schemas.microsoft.com/office/drawing/2014/main" id="{B202B638-63D8-71F5-7B58-59183F71725B}"/>
                </a:ext>
              </a:extLst>
            </p:cNvPr>
            <p:cNvSpPr/>
            <p:nvPr/>
          </p:nvSpPr>
          <p:spPr>
            <a:xfrm>
              <a:off x="3774432" y="4399257"/>
              <a:ext cx="221458" cy="250492"/>
            </a:xfrm>
            <a:custGeom>
              <a:avLst/>
              <a:gdLst/>
              <a:ahLst/>
              <a:cxnLst/>
              <a:rect l="l" t="t" r="r" b="b"/>
              <a:pathLst>
                <a:path w="5614" h="6350" fill="none" extrusionOk="0">
                  <a:moveTo>
                    <a:pt x="4570" y="1661"/>
                  </a:moveTo>
                  <a:lnTo>
                    <a:pt x="4570" y="1661"/>
                  </a:lnTo>
                  <a:lnTo>
                    <a:pt x="5391" y="4022"/>
                  </a:lnTo>
                  <a:lnTo>
                    <a:pt x="5391" y="4022"/>
                  </a:lnTo>
                  <a:lnTo>
                    <a:pt x="5494" y="4330"/>
                  </a:lnTo>
                  <a:lnTo>
                    <a:pt x="5579" y="4655"/>
                  </a:lnTo>
                  <a:lnTo>
                    <a:pt x="5596" y="4826"/>
                  </a:lnTo>
                  <a:lnTo>
                    <a:pt x="5614" y="4980"/>
                  </a:lnTo>
                  <a:lnTo>
                    <a:pt x="5596" y="5152"/>
                  </a:lnTo>
                  <a:lnTo>
                    <a:pt x="5562" y="5306"/>
                  </a:lnTo>
                  <a:lnTo>
                    <a:pt x="5562" y="5306"/>
                  </a:lnTo>
                  <a:lnTo>
                    <a:pt x="5528" y="5460"/>
                  </a:lnTo>
                  <a:lnTo>
                    <a:pt x="5460" y="5596"/>
                  </a:lnTo>
                  <a:lnTo>
                    <a:pt x="5408" y="5750"/>
                  </a:lnTo>
                  <a:lnTo>
                    <a:pt x="5374" y="5904"/>
                  </a:lnTo>
                  <a:lnTo>
                    <a:pt x="5374" y="5904"/>
                  </a:lnTo>
                  <a:lnTo>
                    <a:pt x="5374" y="6076"/>
                  </a:lnTo>
                  <a:lnTo>
                    <a:pt x="5357" y="6144"/>
                  </a:lnTo>
                  <a:lnTo>
                    <a:pt x="5306" y="6212"/>
                  </a:lnTo>
                  <a:lnTo>
                    <a:pt x="5306" y="6212"/>
                  </a:lnTo>
                  <a:lnTo>
                    <a:pt x="5254" y="6264"/>
                  </a:lnTo>
                  <a:lnTo>
                    <a:pt x="5186" y="6298"/>
                  </a:lnTo>
                  <a:lnTo>
                    <a:pt x="5049" y="6315"/>
                  </a:lnTo>
                  <a:lnTo>
                    <a:pt x="5049" y="6315"/>
                  </a:lnTo>
                  <a:lnTo>
                    <a:pt x="4536" y="6332"/>
                  </a:lnTo>
                  <a:lnTo>
                    <a:pt x="4039" y="6349"/>
                  </a:lnTo>
                  <a:lnTo>
                    <a:pt x="3526" y="6332"/>
                  </a:lnTo>
                  <a:lnTo>
                    <a:pt x="3030" y="6332"/>
                  </a:lnTo>
                  <a:lnTo>
                    <a:pt x="2533" y="6298"/>
                  </a:lnTo>
                  <a:lnTo>
                    <a:pt x="2020" y="6264"/>
                  </a:lnTo>
                  <a:lnTo>
                    <a:pt x="1524" y="6212"/>
                  </a:lnTo>
                  <a:lnTo>
                    <a:pt x="1028" y="6161"/>
                  </a:lnTo>
                  <a:lnTo>
                    <a:pt x="1028" y="6161"/>
                  </a:lnTo>
                  <a:lnTo>
                    <a:pt x="891" y="6127"/>
                  </a:lnTo>
                  <a:lnTo>
                    <a:pt x="822" y="6110"/>
                  </a:lnTo>
                  <a:lnTo>
                    <a:pt x="754" y="6093"/>
                  </a:lnTo>
                  <a:lnTo>
                    <a:pt x="754" y="6093"/>
                  </a:lnTo>
                  <a:lnTo>
                    <a:pt x="668" y="6007"/>
                  </a:lnTo>
                  <a:lnTo>
                    <a:pt x="583" y="5904"/>
                  </a:lnTo>
                  <a:lnTo>
                    <a:pt x="531" y="5785"/>
                  </a:lnTo>
                  <a:lnTo>
                    <a:pt x="480" y="5665"/>
                  </a:lnTo>
                  <a:lnTo>
                    <a:pt x="480" y="5665"/>
                  </a:lnTo>
                  <a:lnTo>
                    <a:pt x="326" y="5237"/>
                  </a:lnTo>
                  <a:lnTo>
                    <a:pt x="172" y="4775"/>
                  </a:lnTo>
                  <a:lnTo>
                    <a:pt x="121" y="4553"/>
                  </a:lnTo>
                  <a:lnTo>
                    <a:pt x="69" y="4330"/>
                  </a:lnTo>
                  <a:lnTo>
                    <a:pt x="35" y="4108"/>
                  </a:lnTo>
                  <a:lnTo>
                    <a:pt x="1" y="3868"/>
                  </a:lnTo>
                  <a:lnTo>
                    <a:pt x="1" y="3868"/>
                  </a:lnTo>
                  <a:lnTo>
                    <a:pt x="1" y="3543"/>
                  </a:lnTo>
                  <a:lnTo>
                    <a:pt x="18" y="3218"/>
                  </a:lnTo>
                  <a:lnTo>
                    <a:pt x="52" y="2910"/>
                  </a:lnTo>
                  <a:lnTo>
                    <a:pt x="86" y="2585"/>
                  </a:lnTo>
                  <a:lnTo>
                    <a:pt x="86" y="2585"/>
                  </a:lnTo>
                  <a:lnTo>
                    <a:pt x="155" y="2123"/>
                  </a:lnTo>
                  <a:lnTo>
                    <a:pt x="206" y="1883"/>
                  </a:lnTo>
                  <a:lnTo>
                    <a:pt x="258" y="1661"/>
                  </a:lnTo>
                  <a:lnTo>
                    <a:pt x="343" y="1438"/>
                  </a:lnTo>
                  <a:lnTo>
                    <a:pt x="446" y="1233"/>
                  </a:lnTo>
                  <a:lnTo>
                    <a:pt x="566" y="1028"/>
                  </a:lnTo>
                  <a:lnTo>
                    <a:pt x="720" y="857"/>
                  </a:lnTo>
                  <a:lnTo>
                    <a:pt x="720" y="857"/>
                  </a:lnTo>
                  <a:lnTo>
                    <a:pt x="925" y="703"/>
                  </a:lnTo>
                  <a:lnTo>
                    <a:pt x="1010" y="617"/>
                  </a:lnTo>
                  <a:lnTo>
                    <a:pt x="1096" y="514"/>
                  </a:lnTo>
                  <a:lnTo>
                    <a:pt x="1096" y="514"/>
                  </a:lnTo>
                  <a:lnTo>
                    <a:pt x="1199" y="377"/>
                  </a:lnTo>
                  <a:lnTo>
                    <a:pt x="1267" y="326"/>
                  </a:lnTo>
                  <a:lnTo>
                    <a:pt x="1319" y="258"/>
                  </a:lnTo>
                  <a:lnTo>
                    <a:pt x="1319" y="258"/>
                  </a:lnTo>
                  <a:lnTo>
                    <a:pt x="1387" y="223"/>
                  </a:lnTo>
                  <a:lnTo>
                    <a:pt x="1455" y="206"/>
                  </a:lnTo>
                  <a:lnTo>
                    <a:pt x="1592" y="189"/>
                  </a:lnTo>
                  <a:lnTo>
                    <a:pt x="1729" y="206"/>
                  </a:lnTo>
                  <a:lnTo>
                    <a:pt x="1883" y="240"/>
                  </a:lnTo>
                  <a:lnTo>
                    <a:pt x="1883" y="240"/>
                  </a:lnTo>
                  <a:lnTo>
                    <a:pt x="2071" y="275"/>
                  </a:lnTo>
                  <a:lnTo>
                    <a:pt x="2174" y="292"/>
                  </a:lnTo>
                  <a:lnTo>
                    <a:pt x="2277" y="292"/>
                  </a:lnTo>
                  <a:lnTo>
                    <a:pt x="2277" y="292"/>
                  </a:lnTo>
                  <a:lnTo>
                    <a:pt x="2362" y="275"/>
                  </a:lnTo>
                  <a:lnTo>
                    <a:pt x="2448" y="240"/>
                  </a:lnTo>
                  <a:lnTo>
                    <a:pt x="2602" y="172"/>
                  </a:lnTo>
                  <a:lnTo>
                    <a:pt x="2773" y="86"/>
                  </a:lnTo>
                  <a:lnTo>
                    <a:pt x="2944" y="35"/>
                  </a:lnTo>
                  <a:lnTo>
                    <a:pt x="2944" y="35"/>
                  </a:lnTo>
                  <a:lnTo>
                    <a:pt x="3115" y="1"/>
                  </a:lnTo>
                  <a:lnTo>
                    <a:pt x="3286" y="1"/>
                  </a:lnTo>
                  <a:lnTo>
                    <a:pt x="3440" y="35"/>
                  </a:lnTo>
                  <a:lnTo>
                    <a:pt x="3577" y="86"/>
                  </a:lnTo>
                  <a:lnTo>
                    <a:pt x="3714" y="155"/>
                  </a:lnTo>
                  <a:lnTo>
                    <a:pt x="3834" y="258"/>
                  </a:lnTo>
                  <a:lnTo>
                    <a:pt x="3937" y="360"/>
                  </a:lnTo>
                  <a:lnTo>
                    <a:pt x="4039" y="497"/>
                  </a:lnTo>
                  <a:lnTo>
                    <a:pt x="4125" y="634"/>
                  </a:lnTo>
                  <a:lnTo>
                    <a:pt x="4210" y="771"/>
                  </a:lnTo>
                  <a:lnTo>
                    <a:pt x="4364" y="1079"/>
                  </a:lnTo>
                  <a:lnTo>
                    <a:pt x="4467" y="1387"/>
                  </a:lnTo>
                  <a:lnTo>
                    <a:pt x="4570" y="1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62;p35">
              <a:extLst>
                <a:ext uri="{FF2B5EF4-FFF2-40B4-BE49-F238E27FC236}">
                  <a16:creationId xmlns:a16="http://schemas.microsoft.com/office/drawing/2014/main" id="{B3FF2334-A659-2FD1-C6DE-A9F8FC8204F5}"/>
                </a:ext>
              </a:extLst>
            </p:cNvPr>
            <p:cNvSpPr/>
            <p:nvPr/>
          </p:nvSpPr>
          <p:spPr>
            <a:xfrm>
              <a:off x="3816286" y="4642293"/>
              <a:ext cx="155975" cy="7456"/>
            </a:xfrm>
            <a:custGeom>
              <a:avLst/>
              <a:gdLst/>
              <a:ahLst/>
              <a:cxnLst/>
              <a:rect l="l" t="t" r="r" b="b"/>
              <a:pathLst>
                <a:path w="3954" h="189" extrusionOk="0">
                  <a:moveTo>
                    <a:pt x="2807" y="188"/>
                  </a:moveTo>
                  <a:lnTo>
                    <a:pt x="2807" y="188"/>
                  </a:lnTo>
                  <a:lnTo>
                    <a:pt x="2807" y="188"/>
                  </a:lnTo>
                  <a:lnTo>
                    <a:pt x="2807" y="188"/>
                  </a:lnTo>
                  <a:lnTo>
                    <a:pt x="2807" y="188"/>
                  </a:lnTo>
                  <a:lnTo>
                    <a:pt x="2807" y="188"/>
                  </a:lnTo>
                  <a:close/>
                  <a:moveTo>
                    <a:pt x="3954" y="154"/>
                  </a:moveTo>
                  <a:lnTo>
                    <a:pt x="3954" y="154"/>
                  </a:lnTo>
                  <a:lnTo>
                    <a:pt x="3389" y="171"/>
                  </a:lnTo>
                  <a:lnTo>
                    <a:pt x="2807" y="188"/>
                  </a:lnTo>
                  <a:lnTo>
                    <a:pt x="2807" y="188"/>
                  </a:lnTo>
                  <a:lnTo>
                    <a:pt x="3389" y="171"/>
                  </a:lnTo>
                  <a:lnTo>
                    <a:pt x="3954" y="154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4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63;p35">
              <a:extLst>
                <a:ext uri="{FF2B5EF4-FFF2-40B4-BE49-F238E27FC236}">
                  <a16:creationId xmlns:a16="http://schemas.microsoft.com/office/drawing/2014/main" id="{2E9EF00E-1B2E-8AFE-F1EF-7453BFA8C0C6}"/>
                </a:ext>
              </a:extLst>
            </p:cNvPr>
            <p:cNvSpPr/>
            <p:nvPr/>
          </p:nvSpPr>
          <p:spPr>
            <a:xfrm>
              <a:off x="3927015" y="4649709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64;p35">
              <a:extLst>
                <a:ext uri="{FF2B5EF4-FFF2-40B4-BE49-F238E27FC236}">
                  <a16:creationId xmlns:a16="http://schemas.microsoft.com/office/drawing/2014/main" id="{2F590819-B9F7-8862-8B94-1C9CBAA0C3C1}"/>
                </a:ext>
              </a:extLst>
            </p:cNvPr>
            <p:cNvSpPr/>
            <p:nvPr/>
          </p:nvSpPr>
          <p:spPr>
            <a:xfrm>
              <a:off x="3927015" y="4648368"/>
              <a:ext cx="45246" cy="1381"/>
            </a:xfrm>
            <a:custGeom>
              <a:avLst/>
              <a:gdLst/>
              <a:ahLst/>
              <a:cxnLst/>
              <a:rect l="l" t="t" r="r" b="b"/>
              <a:pathLst>
                <a:path w="1147" h="35" fill="none" extrusionOk="0">
                  <a:moveTo>
                    <a:pt x="1147" y="0"/>
                  </a:moveTo>
                  <a:lnTo>
                    <a:pt x="1147" y="0"/>
                  </a:lnTo>
                  <a:lnTo>
                    <a:pt x="582" y="1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582" y="17"/>
                  </a:lnTo>
                  <a:lnTo>
                    <a:pt x="11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65;p35">
              <a:extLst>
                <a:ext uri="{FF2B5EF4-FFF2-40B4-BE49-F238E27FC236}">
                  <a16:creationId xmlns:a16="http://schemas.microsoft.com/office/drawing/2014/main" id="{EE918691-1ED5-B6D7-A3DA-2FF734640E3F}"/>
                </a:ext>
              </a:extLst>
            </p:cNvPr>
            <p:cNvSpPr/>
            <p:nvPr/>
          </p:nvSpPr>
          <p:spPr>
            <a:xfrm>
              <a:off x="3816286" y="4642293"/>
              <a:ext cx="2761" cy="710"/>
            </a:xfrm>
            <a:custGeom>
              <a:avLst/>
              <a:gdLst/>
              <a:ahLst/>
              <a:cxnLst/>
              <a:rect l="l" t="t" r="r" b="b"/>
              <a:pathLst>
                <a:path w="70" h="18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66;p35">
              <a:extLst>
                <a:ext uri="{FF2B5EF4-FFF2-40B4-BE49-F238E27FC236}">
                  <a16:creationId xmlns:a16="http://schemas.microsoft.com/office/drawing/2014/main" id="{8477D11D-7204-BDAF-1E52-329ACDB019E6}"/>
                </a:ext>
              </a:extLst>
            </p:cNvPr>
            <p:cNvSpPr/>
            <p:nvPr/>
          </p:nvSpPr>
          <p:spPr>
            <a:xfrm>
              <a:off x="3774432" y="4551840"/>
              <a:ext cx="211991" cy="97909"/>
            </a:xfrm>
            <a:custGeom>
              <a:avLst/>
              <a:gdLst/>
              <a:ahLst/>
              <a:cxnLst/>
              <a:rect l="l" t="t" r="r" b="b"/>
              <a:pathLst>
                <a:path w="5374" h="2482" extrusionOk="0">
                  <a:moveTo>
                    <a:pt x="1" y="0"/>
                  </a:moveTo>
                  <a:lnTo>
                    <a:pt x="35" y="240"/>
                  </a:lnTo>
                  <a:lnTo>
                    <a:pt x="69" y="462"/>
                  </a:lnTo>
                  <a:lnTo>
                    <a:pt x="121" y="685"/>
                  </a:lnTo>
                  <a:lnTo>
                    <a:pt x="172" y="907"/>
                  </a:lnTo>
                  <a:lnTo>
                    <a:pt x="326" y="1369"/>
                  </a:lnTo>
                  <a:lnTo>
                    <a:pt x="480" y="1797"/>
                  </a:lnTo>
                  <a:lnTo>
                    <a:pt x="531" y="1917"/>
                  </a:lnTo>
                  <a:lnTo>
                    <a:pt x="583" y="2036"/>
                  </a:lnTo>
                  <a:lnTo>
                    <a:pt x="668" y="2139"/>
                  </a:lnTo>
                  <a:lnTo>
                    <a:pt x="754" y="2225"/>
                  </a:lnTo>
                  <a:lnTo>
                    <a:pt x="822" y="2242"/>
                  </a:lnTo>
                  <a:lnTo>
                    <a:pt x="891" y="2259"/>
                  </a:lnTo>
                  <a:lnTo>
                    <a:pt x="1028" y="2293"/>
                  </a:lnTo>
                  <a:lnTo>
                    <a:pt x="1062" y="2293"/>
                  </a:lnTo>
                  <a:lnTo>
                    <a:pt x="1130" y="2310"/>
                  </a:lnTo>
                  <a:lnTo>
                    <a:pt x="1815" y="2379"/>
                  </a:lnTo>
                  <a:lnTo>
                    <a:pt x="2499" y="2430"/>
                  </a:lnTo>
                  <a:lnTo>
                    <a:pt x="3184" y="2464"/>
                  </a:lnTo>
                  <a:lnTo>
                    <a:pt x="3868" y="2481"/>
                  </a:lnTo>
                  <a:lnTo>
                    <a:pt x="4450" y="2464"/>
                  </a:lnTo>
                  <a:lnTo>
                    <a:pt x="5015" y="2447"/>
                  </a:lnTo>
                  <a:lnTo>
                    <a:pt x="5049" y="2447"/>
                  </a:lnTo>
                  <a:lnTo>
                    <a:pt x="5186" y="2430"/>
                  </a:lnTo>
                  <a:lnTo>
                    <a:pt x="5254" y="2396"/>
                  </a:lnTo>
                  <a:lnTo>
                    <a:pt x="5306" y="2344"/>
                  </a:lnTo>
                  <a:lnTo>
                    <a:pt x="5357" y="2276"/>
                  </a:lnTo>
                  <a:lnTo>
                    <a:pt x="5374" y="2208"/>
                  </a:lnTo>
                  <a:lnTo>
                    <a:pt x="5374" y="2036"/>
                  </a:lnTo>
                  <a:lnTo>
                    <a:pt x="4159" y="2036"/>
                  </a:lnTo>
                  <a:lnTo>
                    <a:pt x="3269" y="2054"/>
                  </a:lnTo>
                  <a:lnTo>
                    <a:pt x="2927" y="2054"/>
                  </a:lnTo>
                  <a:lnTo>
                    <a:pt x="2414" y="2036"/>
                  </a:lnTo>
                  <a:lnTo>
                    <a:pt x="2157" y="2019"/>
                  </a:lnTo>
                  <a:lnTo>
                    <a:pt x="1900" y="1968"/>
                  </a:lnTo>
                  <a:lnTo>
                    <a:pt x="1644" y="1917"/>
                  </a:lnTo>
                  <a:lnTo>
                    <a:pt x="1404" y="1831"/>
                  </a:lnTo>
                  <a:lnTo>
                    <a:pt x="1182" y="1728"/>
                  </a:lnTo>
                  <a:lnTo>
                    <a:pt x="1079" y="1660"/>
                  </a:lnTo>
                  <a:lnTo>
                    <a:pt x="976" y="1574"/>
                  </a:lnTo>
                  <a:lnTo>
                    <a:pt x="908" y="1506"/>
                  </a:lnTo>
                  <a:lnTo>
                    <a:pt x="822" y="1438"/>
                  </a:lnTo>
                  <a:lnTo>
                    <a:pt x="771" y="1352"/>
                  </a:lnTo>
                  <a:lnTo>
                    <a:pt x="737" y="1266"/>
                  </a:lnTo>
                  <a:lnTo>
                    <a:pt x="702" y="1164"/>
                  </a:lnTo>
                  <a:lnTo>
                    <a:pt x="685" y="1061"/>
                  </a:lnTo>
                  <a:lnTo>
                    <a:pt x="668" y="839"/>
                  </a:lnTo>
                  <a:lnTo>
                    <a:pt x="651" y="719"/>
                  </a:lnTo>
                  <a:lnTo>
                    <a:pt x="583" y="599"/>
                  </a:lnTo>
                  <a:lnTo>
                    <a:pt x="514" y="479"/>
                  </a:lnTo>
                  <a:lnTo>
                    <a:pt x="429" y="360"/>
                  </a:lnTo>
                  <a:lnTo>
                    <a:pt x="343" y="257"/>
                  </a:lnTo>
                  <a:lnTo>
                    <a:pt x="223" y="154"/>
                  </a:lnTo>
                  <a:lnTo>
                    <a:pt x="121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03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67;p35">
              <a:extLst>
                <a:ext uri="{FF2B5EF4-FFF2-40B4-BE49-F238E27FC236}">
                  <a16:creationId xmlns:a16="http://schemas.microsoft.com/office/drawing/2014/main" id="{667212C2-4AB0-40C8-75AE-D9910317DB1B}"/>
                </a:ext>
              </a:extLst>
            </p:cNvPr>
            <p:cNvSpPr/>
            <p:nvPr/>
          </p:nvSpPr>
          <p:spPr>
            <a:xfrm>
              <a:off x="3774432" y="4551840"/>
              <a:ext cx="211991" cy="97909"/>
            </a:xfrm>
            <a:custGeom>
              <a:avLst/>
              <a:gdLst/>
              <a:ahLst/>
              <a:cxnLst/>
              <a:rect l="l" t="t" r="r" b="b"/>
              <a:pathLst>
                <a:path w="5374" h="248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5" y="240"/>
                  </a:lnTo>
                  <a:lnTo>
                    <a:pt x="69" y="462"/>
                  </a:lnTo>
                  <a:lnTo>
                    <a:pt x="121" y="685"/>
                  </a:lnTo>
                  <a:lnTo>
                    <a:pt x="172" y="907"/>
                  </a:lnTo>
                  <a:lnTo>
                    <a:pt x="326" y="1369"/>
                  </a:lnTo>
                  <a:lnTo>
                    <a:pt x="480" y="1797"/>
                  </a:lnTo>
                  <a:lnTo>
                    <a:pt x="480" y="1797"/>
                  </a:lnTo>
                  <a:lnTo>
                    <a:pt x="531" y="1917"/>
                  </a:lnTo>
                  <a:lnTo>
                    <a:pt x="583" y="2036"/>
                  </a:lnTo>
                  <a:lnTo>
                    <a:pt x="668" y="2139"/>
                  </a:lnTo>
                  <a:lnTo>
                    <a:pt x="754" y="2225"/>
                  </a:lnTo>
                  <a:lnTo>
                    <a:pt x="754" y="2225"/>
                  </a:lnTo>
                  <a:lnTo>
                    <a:pt x="822" y="2242"/>
                  </a:lnTo>
                  <a:lnTo>
                    <a:pt x="891" y="2259"/>
                  </a:lnTo>
                  <a:lnTo>
                    <a:pt x="1028" y="2293"/>
                  </a:lnTo>
                  <a:lnTo>
                    <a:pt x="1028" y="2293"/>
                  </a:lnTo>
                  <a:lnTo>
                    <a:pt x="1062" y="2293"/>
                  </a:lnTo>
                  <a:lnTo>
                    <a:pt x="1062" y="2293"/>
                  </a:lnTo>
                  <a:lnTo>
                    <a:pt x="1130" y="2310"/>
                  </a:lnTo>
                  <a:lnTo>
                    <a:pt x="1130" y="2310"/>
                  </a:lnTo>
                  <a:lnTo>
                    <a:pt x="1815" y="2379"/>
                  </a:lnTo>
                  <a:lnTo>
                    <a:pt x="2499" y="2430"/>
                  </a:lnTo>
                  <a:lnTo>
                    <a:pt x="3184" y="2464"/>
                  </a:lnTo>
                  <a:lnTo>
                    <a:pt x="3868" y="2481"/>
                  </a:lnTo>
                  <a:lnTo>
                    <a:pt x="3868" y="2481"/>
                  </a:lnTo>
                  <a:lnTo>
                    <a:pt x="3868" y="2481"/>
                  </a:lnTo>
                  <a:lnTo>
                    <a:pt x="3868" y="2481"/>
                  </a:lnTo>
                  <a:lnTo>
                    <a:pt x="3868" y="2481"/>
                  </a:lnTo>
                  <a:lnTo>
                    <a:pt x="3868" y="2481"/>
                  </a:lnTo>
                  <a:lnTo>
                    <a:pt x="4450" y="2464"/>
                  </a:lnTo>
                  <a:lnTo>
                    <a:pt x="5015" y="2447"/>
                  </a:lnTo>
                  <a:lnTo>
                    <a:pt x="5015" y="2447"/>
                  </a:lnTo>
                  <a:lnTo>
                    <a:pt x="5049" y="2447"/>
                  </a:lnTo>
                  <a:lnTo>
                    <a:pt x="5049" y="2447"/>
                  </a:lnTo>
                  <a:lnTo>
                    <a:pt x="5186" y="2430"/>
                  </a:lnTo>
                  <a:lnTo>
                    <a:pt x="5254" y="2396"/>
                  </a:lnTo>
                  <a:lnTo>
                    <a:pt x="5306" y="2344"/>
                  </a:lnTo>
                  <a:lnTo>
                    <a:pt x="5306" y="2344"/>
                  </a:lnTo>
                  <a:lnTo>
                    <a:pt x="5357" y="2276"/>
                  </a:lnTo>
                  <a:lnTo>
                    <a:pt x="5374" y="2208"/>
                  </a:lnTo>
                  <a:lnTo>
                    <a:pt x="5374" y="2036"/>
                  </a:lnTo>
                  <a:lnTo>
                    <a:pt x="5374" y="2036"/>
                  </a:lnTo>
                  <a:lnTo>
                    <a:pt x="5049" y="2036"/>
                  </a:lnTo>
                  <a:lnTo>
                    <a:pt x="5049" y="2036"/>
                  </a:lnTo>
                  <a:lnTo>
                    <a:pt x="4159" y="2036"/>
                  </a:lnTo>
                  <a:lnTo>
                    <a:pt x="4159" y="2036"/>
                  </a:lnTo>
                  <a:lnTo>
                    <a:pt x="3269" y="2054"/>
                  </a:lnTo>
                  <a:lnTo>
                    <a:pt x="3269" y="2054"/>
                  </a:lnTo>
                  <a:lnTo>
                    <a:pt x="2927" y="2054"/>
                  </a:lnTo>
                  <a:lnTo>
                    <a:pt x="2927" y="2054"/>
                  </a:lnTo>
                  <a:lnTo>
                    <a:pt x="2414" y="2036"/>
                  </a:lnTo>
                  <a:lnTo>
                    <a:pt x="2157" y="2019"/>
                  </a:lnTo>
                  <a:lnTo>
                    <a:pt x="1900" y="1968"/>
                  </a:lnTo>
                  <a:lnTo>
                    <a:pt x="1644" y="1917"/>
                  </a:lnTo>
                  <a:lnTo>
                    <a:pt x="1404" y="1831"/>
                  </a:lnTo>
                  <a:lnTo>
                    <a:pt x="1182" y="1728"/>
                  </a:lnTo>
                  <a:lnTo>
                    <a:pt x="1079" y="1660"/>
                  </a:lnTo>
                  <a:lnTo>
                    <a:pt x="976" y="1574"/>
                  </a:lnTo>
                  <a:lnTo>
                    <a:pt x="976" y="1574"/>
                  </a:lnTo>
                  <a:lnTo>
                    <a:pt x="908" y="1506"/>
                  </a:lnTo>
                  <a:lnTo>
                    <a:pt x="822" y="1438"/>
                  </a:lnTo>
                  <a:lnTo>
                    <a:pt x="771" y="1352"/>
                  </a:lnTo>
                  <a:lnTo>
                    <a:pt x="737" y="1266"/>
                  </a:lnTo>
                  <a:lnTo>
                    <a:pt x="737" y="1266"/>
                  </a:lnTo>
                  <a:lnTo>
                    <a:pt x="702" y="1164"/>
                  </a:lnTo>
                  <a:lnTo>
                    <a:pt x="685" y="1061"/>
                  </a:lnTo>
                  <a:lnTo>
                    <a:pt x="668" y="839"/>
                  </a:lnTo>
                  <a:lnTo>
                    <a:pt x="668" y="839"/>
                  </a:lnTo>
                  <a:lnTo>
                    <a:pt x="651" y="719"/>
                  </a:lnTo>
                  <a:lnTo>
                    <a:pt x="583" y="599"/>
                  </a:lnTo>
                  <a:lnTo>
                    <a:pt x="514" y="479"/>
                  </a:lnTo>
                  <a:lnTo>
                    <a:pt x="429" y="360"/>
                  </a:lnTo>
                  <a:lnTo>
                    <a:pt x="343" y="257"/>
                  </a:lnTo>
                  <a:lnTo>
                    <a:pt x="223" y="154"/>
                  </a:lnTo>
                  <a:lnTo>
                    <a:pt x="121" y="6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68;p35">
              <a:extLst>
                <a:ext uri="{FF2B5EF4-FFF2-40B4-BE49-F238E27FC236}">
                  <a16:creationId xmlns:a16="http://schemas.microsoft.com/office/drawing/2014/main" id="{FA84D5D2-C38D-F116-DB2D-4353668DB833}"/>
                </a:ext>
              </a:extLst>
            </p:cNvPr>
            <p:cNvSpPr/>
            <p:nvPr/>
          </p:nvSpPr>
          <p:spPr>
            <a:xfrm>
              <a:off x="3335028" y="3313860"/>
              <a:ext cx="650726" cy="1040231"/>
            </a:xfrm>
            <a:custGeom>
              <a:avLst/>
              <a:gdLst/>
              <a:ahLst/>
              <a:cxnLst/>
              <a:rect l="l" t="t" r="r" b="b"/>
              <a:pathLst>
                <a:path w="16496" h="26370" extrusionOk="0">
                  <a:moveTo>
                    <a:pt x="103" y="0"/>
                  </a:moveTo>
                  <a:lnTo>
                    <a:pt x="0" y="8453"/>
                  </a:lnTo>
                  <a:lnTo>
                    <a:pt x="1626" y="8607"/>
                  </a:lnTo>
                  <a:lnTo>
                    <a:pt x="3337" y="8727"/>
                  </a:lnTo>
                  <a:lnTo>
                    <a:pt x="5117" y="8830"/>
                  </a:lnTo>
                  <a:lnTo>
                    <a:pt x="6913" y="8916"/>
                  </a:lnTo>
                  <a:lnTo>
                    <a:pt x="9155" y="8984"/>
                  </a:lnTo>
                  <a:lnTo>
                    <a:pt x="11260" y="9001"/>
                  </a:lnTo>
                  <a:lnTo>
                    <a:pt x="11277" y="11140"/>
                  </a:lnTo>
                  <a:lnTo>
                    <a:pt x="11277" y="13262"/>
                  </a:lnTo>
                  <a:lnTo>
                    <a:pt x="11311" y="15384"/>
                  </a:lnTo>
                  <a:lnTo>
                    <a:pt x="11345" y="17506"/>
                  </a:lnTo>
                  <a:lnTo>
                    <a:pt x="11397" y="19627"/>
                  </a:lnTo>
                  <a:lnTo>
                    <a:pt x="11465" y="21749"/>
                  </a:lnTo>
                  <a:lnTo>
                    <a:pt x="11551" y="23871"/>
                  </a:lnTo>
                  <a:lnTo>
                    <a:pt x="11636" y="25993"/>
                  </a:lnTo>
                  <a:lnTo>
                    <a:pt x="12167" y="26130"/>
                  </a:lnTo>
                  <a:lnTo>
                    <a:pt x="12663" y="26250"/>
                  </a:lnTo>
                  <a:lnTo>
                    <a:pt x="13091" y="26318"/>
                  </a:lnTo>
                  <a:lnTo>
                    <a:pt x="13518" y="26369"/>
                  </a:lnTo>
                  <a:lnTo>
                    <a:pt x="13946" y="26369"/>
                  </a:lnTo>
                  <a:lnTo>
                    <a:pt x="14391" y="26352"/>
                  </a:lnTo>
                  <a:lnTo>
                    <a:pt x="14870" y="26301"/>
                  </a:lnTo>
                  <a:lnTo>
                    <a:pt x="15435" y="26215"/>
                  </a:lnTo>
                  <a:lnTo>
                    <a:pt x="16342" y="8676"/>
                  </a:lnTo>
                  <a:lnTo>
                    <a:pt x="16393" y="8060"/>
                  </a:lnTo>
                  <a:lnTo>
                    <a:pt x="16445" y="7393"/>
                  </a:lnTo>
                  <a:lnTo>
                    <a:pt x="16479" y="6691"/>
                  </a:lnTo>
                  <a:lnTo>
                    <a:pt x="16496" y="6332"/>
                  </a:lnTo>
                  <a:lnTo>
                    <a:pt x="16479" y="5989"/>
                  </a:lnTo>
                  <a:lnTo>
                    <a:pt x="16462" y="5630"/>
                  </a:lnTo>
                  <a:lnTo>
                    <a:pt x="16427" y="5271"/>
                  </a:lnTo>
                  <a:lnTo>
                    <a:pt x="16376" y="4946"/>
                  </a:lnTo>
                  <a:lnTo>
                    <a:pt x="16291" y="4603"/>
                  </a:lnTo>
                  <a:lnTo>
                    <a:pt x="16171" y="4295"/>
                  </a:lnTo>
                  <a:lnTo>
                    <a:pt x="16034" y="4004"/>
                  </a:lnTo>
                  <a:lnTo>
                    <a:pt x="15965" y="3850"/>
                  </a:lnTo>
                  <a:lnTo>
                    <a:pt x="15863" y="3714"/>
                  </a:lnTo>
                  <a:lnTo>
                    <a:pt x="15760" y="3594"/>
                  </a:lnTo>
                  <a:lnTo>
                    <a:pt x="15657" y="3474"/>
                  </a:lnTo>
                  <a:lnTo>
                    <a:pt x="15366" y="3183"/>
                  </a:lnTo>
                  <a:lnTo>
                    <a:pt x="15058" y="2909"/>
                  </a:lnTo>
                  <a:lnTo>
                    <a:pt x="14716" y="2636"/>
                  </a:lnTo>
                  <a:lnTo>
                    <a:pt x="14374" y="2379"/>
                  </a:lnTo>
                  <a:lnTo>
                    <a:pt x="13998" y="2122"/>
                  </a:lnTo>
                  <a:lnTo>
                    <a:pt x="13604" y="1900"/>
                  </a:lnTo>
                  <a:lnTo>
                    <a:pt x="13210" y="1660"/>
                  </a:lnTo>
                  <a:lnTo>
                    <a:pt x="12800" y="1455"/>
                  </a:lnTo>
                  <a:lnTo>
                    <a:pt x="12372" y="1249"/>
                  </a:lnTo>
                  <a:lnTo>
                    <a:pt x="11944" y="1078"/>
                  </a:lnTo>
                  <a:lnTo>
                    <a:pt x="11516" y="907"/>
                  </a:lnTo>
                  <a:lnTo>
                    <a:pt x="11089" y="753"/>
                  </a:lnTo>
                  <a:lnTo>
                    <a:pt x="10644" y="616"/>
                  </a:lnTo>
                  <a:lnTo>
                    <a:pt x="10199" y="479"/>
                  </a:lnTo>
                  <a:lnTo>
                    <a:pt x="9771" y="377"/>
                  </a:lnTo>
                  <a:lnTo>
                    <a:pt x="9343" y="291"/>
                  </a:lnTo>
                  <a:lnTo>
                    <a:pt x="8864" y="223"/>
                  </a:lnTo>
                  <a:lnTo>
                    <a:pt x="8368" y="154"/>
                  </a:lnTo>
                  <a:lnTo>
                    <a:pt x="7889" y="120"/>
                  </a:lnTo>
                  <a:lnTo>
                    <a:pt x="7392" y="86"/>
                  </a:lnTo>
                  <a:lnTo>
                    <a:pt x="6417" y="52"/>
                  </a:lnTo>
                  <a:lnTo>
                    <a:pt x="5425" y="3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69;p35">
              <a:extLst>
                <a:ext uri="{FF2B5EF4-FFF2-40B4-BE49-F238E27FC236}">
                  <a16:creationId xmlns:a16="http://schemas.microsoft.com/office/drawing/2014/main" id="{8D69EE13-90F1-0582-92EF-A47EB3909EDA}"/>
                </a:ext>
              </a:extLst>
            </p:cNvPr>
            <p:cNvSpPr/>
            <p:nvPr/>
          </p:nvSpPr>
          <p:spPr>
            <a:xfrm>
              <a:off x="3335028" y="3313860"/>
              <a:ext cx="650726" cy="1040231"/>
            </a:xfrm>
            <a:custGeom>
              <a:avLst/>
              <a:gdLst/>
              <a:ahLst/>
              <a:cxnLst/>
              <a:rect l="l" t="t" r="r" b="b"/>
              <a:pathLst>
                <a:path w="16496" h="26370" fill="none" extrusionOk="0">
                  <a:moveTo>
                    <a:pt x="16342" y="8676"/>
                  </a:moveTo>
                  <a:lnTo>
                    <a:pt x="16342" y="8676"/>
                  </a:lnTo>
                  <a:lnTo>
                    <a:pt x="15435" y="26215"/>
                  </a:lnTo>
                  <a:lnTo>
                    <a:pt x="15435" y="26215"/>
                  </a:lnTo>
                  <a:lnTo>
                    <a:pt x="14870" y="26301"/>
                  </a:lnTo>
                  <a:lnTo>
                    <a:pt x="14391" y="26352"/>
                  </a:lnTo>
                  <a:lnTo>
                    <a:pt x="13946" y="26369"/>
                  </a:lnTo>
                  <a:lnTo>
                    <a:pt x="13518" y="26369"/>
                  </a:lnTo>
                  <a:lnTo>
                    <a:pt x="13091" y="26318"/>
                  </a:lnTo>
                  <a:lnTo>
                    <a:pt x="12663" y="26250"/>
                  </a:lnTo>
                  <a:lnTo>
                    <a:pt x="12167" y="26130"/>
                  </a:lnTo>
                  <a:lnTo>
                    <a:pt x="11636" y="25993"/>
                  </a:lnTo>
                  <a:lnTo>
                    <a:pt x="11636" y="25993"/>
                  </a:lnTo>
                  <a:lnTo>
                    <a:pt x="11551" y="23871"/>
                  </a:lnTo>
                  <a:lnTo>
                    <a:pt x="11465" y="21749"/>
                  </a:lnTo>
                  <a:lnTo>
                    <a:pt x="11397" y="19627"/>
                  </a:lnTo>
                  <a:lnTo>
                    <a:pt x="11345" y="17506"/>
                  </a:lnTo>
                  <a:lnTo>
                    <a:pt x="11311" y="15384"/>
                  </a:lnTo>
                  <a:lnTo>
                    <a:pt x="11277" y="13262"/>
                  </a:lnTo>
                  <a:lnTo>
                    <a:pt x="11277" y="11140"/>
                  </a:lnTo>
                  <a:lnTo>
                    <a:pt x="11260" y="9001"/>
                  </a:lnTo>
                  <a:lnTo>
                    <a:pt x="11260" y="9001"/>
                  </a:lnTo>
                  <a:lnTo>
                    <a:pt x="9155" y="8984"/>
                  </a:lnTo>
                  <a:lnTo>
                    <a:pt x="6913" y="8916"/>
                  </a:lnTo>
                  <a:lnTo>
                    <a:pt x="6913" y="8916"/>
                  </a:lnTo>
                  <a:lnTo>
                    <a:pt x="5117" y="8830"/>
                  </a:lnTo>
                  <a:lnTo>
                    <a:pt x="3337" y="8727"/>
                  </a:lnTo>
                  <a:lnTo>
                    <a:pt x="1626" y="8607"/>
                  </a:lnTo>
                  <a:lnTo>
                    <a:pt x="0" y="8453"/>
                  </a:lnTo>
                  <a:lnTo>
                    <a:pt x="0" y="8453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5425" y="35"/>
                  </a:lnTo>
                  <a:lnTo>
                    <a:pt x="5425" y="35"/>
                  </a:lnTo>
                  <a:lnTo>
                    <a:pt x="6417" y="52"/>
                  </a:lnTo>
                  <a:lnTo>
                    <a:pt x="7392" y="86"/>
                  </a:lnTo>
                  <a:lnTo>
                    <a:pt x="7889" y="120"/>
                  </a:lnTo>
                  <a:lnTo>
                    <a:pt x="8368" y="154"/>
                  </a:lnTo>
                  <a:lnTo>
                    <a:pt x="8864" y="223"/>
                  </a:lnTo>
                  <a:lnTo>
                    <a:pt x="9343" y="291"/>
                  </a:lnTo>
                  <a:lnTo>
                    <a:pt x="9343" y="291"/>
                  </a:lnTo>
                  <a:lnTo>
                    <a:pt x="9771" y="377"/>
                  </a:lnTo>
                  <a:lnTo>
                    <a:pt x="10199" y="479"/>
                  </a:lnTo>
                  <a:lnTo>
                    <a:pt x="10644" y="616"/>
                  </a:lnTo>
                  <a:lnTo>
                    <a:pt x="11089" y="753"/>
                  </a:lnTo>
                  <a:lnTo>
                    <a:pt x="11516" y="907"/>
                  </a:lnTo>
                  <a:lnTo>
                    <a:pt x="11944" y="1078"/>
                  </a:lnTo>
                  <a:lnTo>
                    <a:pt x="12372" y="1249"/>
                  </a:lnTo>
                  <a:lnTo>
                    <a:pt x="12800" y="1455"/>
                  </a:lnTo>
                  <a:lnTo>
                    <a:pt x="13210" y="1660"/>
                  </a:lnTo>
                  <a:lnTo>
                    <a:pt x="13604" y="1900"/>
                  </a:lnTo>
                  <a:lnTo>
                    <a:pt x="13998" y="2122"/>
                  </a:lnTo>
                  <a:lnTo>
                    <a:pt x="14374" y="2379"/>
                  </a:lnTo>
                  <a:lnTo>
                    <a:pt x="14716" y="2636"/>
                  </a:lnTo>
                  <a:lnTo>
                    <a:pt x="15058" y="2909"/>
                  </a:lnTo>
                  <a:lnTo>
                    <a:pt x="15366" y="3183"/>
                  </a:lnTo>
                  <a:lnTo>
                    <a:pt x="15657" y="3474"/>
                  </a:lnTo>
                  <a:lnTo>
                    <a:pt x="15657" y="3474"/>
                  </a:lnTo>
                  <a:lnTo>
                    <a:pt x="15760" y="3594"/>
                  </a:lnTo>
                  <a:lnTo>
                    <a:pt x="15863" y="3714"/>
                  </a:lnTo>
                  <a:lnTo>
                    <a:pt x="15965" y="3850"/>
                  </a:lnTo>
                  <a:lnTo>
                    <a:pt x="16034" y="4004"/>
                  </a:lnTo>
                  <a:lnTo>
                    <a:pt x="16171" y="4295"/>
                  </a:lnTo>
                  <a:lnTo>
                    <a:pt x="16291" y="4603"/>
                  </a:lnTo>
                  <a:lnTo>
                    <a:pt x="16376" y="4946"/>
                  </a:lnTo>
                  <a:lnTo>
                    <a:pt x="16427" y="5271"/>
                  </a:lnTo>
                  <a:lnTo>
                    <a:pt x="16462" y="5630"/>
                  </a:lnTo>
                  <a:lnTo>
                    <a:pt x="16479" y="5989"/>
                  </a:lnTo>
                  <a:lnTo>
                    <a:pt x="16496" y="6332"/>
                  </a:lnTo>
                  <a:lnTo>
                    <a:pt x="16479" y="6691"/>
                  </a:lnTo>
                  <a:lnTo>
                    <a:pt x="16445" y="7393"/>
                  </a:lnTo>
                  <a:lnTo>
                    <a:pt x="16393" y="8060"/>
                  </a:lnTo>
                  <a:lnTo>
                    <a:pt x="16342" y="8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70;p35">
              <a:extLst>
                <a:ext uri="{FF2B5EF4-FFF2-40B4-BE49-F238E27FC236}">
                  <a16:creationId xmlns:a16="http://schemas.microsoft.com/office/drawing/2014/main" id="{7CDD96A3-FBAA-0474-ED5F-72B91EDD9293}"/>
                </a:ext>
              </a:extLst>
            </p:cNvPr>
            <p:cNvSpPr/>
            <p:nvPr/>
          </p:nvSpPr>
          <p:spPr>
            <a:xfrm>
              <a:off x="3407256" y="3581156"/>
              <a:ext cx="377355" cy="87810"/>
            </a:xfrm>
            <a:custGeom>
              <a:avLst/>
              <a:gdLst/>
              <a:ahLst/>
              <a:cxnLst/>
              <a:rect l="l" t="t" r="r" b="b"/>
              <a:pathLst>
                <a:path w="9566" h="2226" extrusionOk="0">
                  <a:moveTo>
                    <a:pt x="9566" y="1"/>
                  </a:moveTo>
                  <a:lnTo>
                    <a:pt x="8419" y="326"/>
                  </a:lnTo>
                  <a:lnTo>
                    <a:pt x="7238" y="634"/>
                  </a:lnTo>
                  <a:lnTo>
                    <a:pt x="6041" y="890"/>
                  </a:lnTo>
                  <a:lnTo>
                    <a:pt x="4843" y="1130"/>
                  </a:lnTo>
                  <a:lnTo>
                    <a:pt x="3645" y="1318"/>
                  </a:lnTo>
                  <a:lnTo>
                    <a:pt x="3029" y="1404"/>
                  </a:lnTo>
                  <a:lnTo>
                    <a:pt x="2430" y="1489"/>
                  </a:lnTo>
                  <a:lnTo>
                    <a:pt x="1814" y="1541"/>
                  </a:lnTo>
                  <a:lnTo>
                    <a:pt x="1215" y="1592"/>
                  </a:lnTo>
                  <a:lnTo>
                    <a:pt x="599" y="1643"/>
                  </a:lnTo>
                  <a:lnTo>
                    <a:pt x="0" y="1660"/>
                  </a:lnTo>
                  <a:lnTo>
                    <a:pt x="51" y="1849"/>
                  </a:lnTo>
                  <a:lnTo>
                    <a:pt x="1284" y="1934"/>
                  </a:lnTo>
                  <a:lnTo>
                    <a:pt x="2533" y="2020"/>
                  </a:lnTo>
                  <a:lnTo>
                    <a:pt x="3799" y="2071"/>
                  </a:lnTo>
                  <a:lnTo>
                    <a:pt x="5082" y="2140"/>
                  </a:lnTo>
                  <a:lnTo>
                    <a:pt x="7324" y="2208"/>
                  </a:lnTo>
                  <a:lnTo>
                    <a:pt x="9429" y="2225"/>
                  </a:lnTo>
                  <a:lnTo>
                    <a:pt x="9497" y="1695"/>
                  </a:lnTo>
                  <a:lnTo>
                    <a:pt x="9548" y="1113"/>
                  </a:lnTo>
                  <a:lnTo>
                    <a:pt x="9566" y="548"/>
                  </a:lnTo>
                  <a:lnTo>
                    <a:pt x="9566" y="1"/>
                  </a:lnTo>
                  <a:close/>
                </a:path>
              </a:pathLst>
            </a:custGeom>
            <a:solidFill>
              <a:srgbClr val="BB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71;p35">
              <a:extLst>
                <a:ext uri="{FF2B5EF4-FFF2-40B4-BE49-F238E27FC236}">
                  <a16:creationId xmlns:a16="http://schemas.microsoft.com/office/drawing/2014/main" id="{4E178089-2387-40CB-BAA4-4FA2275A97DD}"/>
                </a:ext>
              </a:extLst>
            </p:cNvPr>
            <p:cNvSpPr/>
            <p:nvPr/>
          </p:nvSpPr>
          <p:spPr>
            <a:xfrm>
              <a:off x="3407256" y="3581156"/>
              <a:ext cx="377355" cy="87810"/>
            </a:xfrm>
            <a:custGeom>
              <a:avLst/>
              <a:gdLst/>
              <a:ahLst/>
              <a:cxnLst/>
              <a:rect l="l" t="t" r="r" b="b"/>
              <a:pathLst>
                <a:path w="9566" h="2226" fill="none" extrusionOk="0">
                  <a:moveTo>
                    <a:pt x="9566" y="1"/>
                  </a:moveTo>
                  <a:lnTo>
                    <a:pt x="9566" y="1"/>
                  </a:lnTo>
                  <a:lnTo>
                    <a:pt x="8419" y="326"/>
                  </a:lnTo>
                  <a:lnTo>
                    <a:pt x="7238" y="634"/>
                  </a:lnTo>
                  <a:lnTo>
                    <a:pt x="6041" y="890"/>
                  </a:lnTo>
                  <a:lnTo>
                    <a:pt x="4843" y="1130"/>
                  </a:lnTo>
                  <a:lnTo>
                    <a:pt x="3645" y="1318"/>
                  </a:lnTo>
                  <a:lnTo>
                    <a:pt x="3029" y="1404"/>
                  </a:lnTo>
                  <a:lnTo>
                    <a:pt x="2430" y="1489"/>
                  </a:lnTo>
                  <a:lnTo>
                    <a:pt x="1814" y="1541"/>
                  </a:lnTo>
                  <a:lnTo>
                    <a:pt x="1215" y="1592"/>
                  </a:lnTo>
                  <a:lnTo>
                    <a:pt x="599" y="1643"/>
                  </a:lnTo>
                  <a:lnTo>
                    <a:pt x="0" y="1660"/>
                  </a:lnTo>
                  <a:lnTo>
                    <a:pt x="0" y="1660"/>
                  </a:lnTo>
                  <a:lnTo>
                    <a:pt x="51" y="1849"/>
                  </a:lnTo>
                  <a:lnTo>
                    <a:pt x="51" y="1849"/>
                  </a:lnTo>
                  <a:lnTo>
                    <a:pt x="1284" y="1934"/>
                  </a:lnTo>
                  <a:lnTo>
                    <a:pt x="2533" y="2020"/>
                  </a:lnTo>
                  <a:lnTo>
                    <a:pt x="3799" y="2071"/>
                  </a:lnTo>
                  <a:lnTo>
                    <a:pt x="5082" y="2140"/>
                  </a:lnTo>
                  <a:lnTo>
                    <a:pt x="5082" y="2140"/>
                  </a:lnTo>
                  <a:lnTo>
                    <a:pt x="7324" y="2208"/>
                  </a:lnTo>
                  <a:lnTo>
                    <a:pt x="9429" y="2225"/>
                  </a:lnTo>
                  <a:lnTo>
                    <a:pt x="9429" y="2225"/>
                  </a:lnTo>
                  <a:lnTo>
                    <a:pt x="9497" y="1695"/>
                  </a:lnTo>
                  <a:lnTo>
                    <a:pt x="9548" y="1113"/>
                  </a:lnTo>
                  <a:lnTo>
                    <a:pt x="9566" y="548"/>
                  </a:lnTo>
                  <a:lnTo>
                    <a:pt x="95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72;p35">
              <a:extLst>
                <a:ext uri="{FF2B5EF4-FFF2-40B4-BE49-F238E27FC236}">
                  <a16:creationId xmlns:a16="http://schemas.microsoft.com/office/drawing/2014/main" id="{35B0F0DE-562B-305B-2CAF-6F3C6247171E}"/>
                </a:ext>
              </a:extLst>
            </p:cNvPr>
            <p:cNvSpPr/>
            <p:nvPr/>
          </p:nvSpPr>
          <p:spPr>
            <a:xfrm>
              <a:off x="3850724" y="4489039"/>
              <a:ext cx="104654" cy="20315"/>
            </a:xfrm>
            <a:custGeom>
              <a:avLst/>
              <a:gdLst/>
              <a:ahLst/>
              <a:cxnLst/>
              <a:rect l="l" t="t" r="r" b="b"/>
              <a:pathLst>
                <a:path w="2653" h="515" extrusionOk="0">
                  <a:moveTo>
                    <a:pt x="1027" y="1"/>
                  </a:moveTo>
                  <a:lnTo>
                    <a:pt x="702" y="35"/>
                  </a:lnTo>
                  <a:lnTo>
                    <a:pt x="394" y="103"/>
                  </a:lnTo>
                  <a:lnTo>
                    <a:pt x="86" y="189"/>
                  </a:lnTo>
                  <a:lnTo>
                    <a:pt x="52" y="223"/>
                  </a:lnTo>
                  <a:lnTo>
                    <a:pt x="18" y="257"/>
                  </a:lnTo>
                  <a:lnTo>
                    <a:pt x="1" y="309"/>
                  </a:lnTo>
                  <a:lnTo>
                    <a:pt x="18" y="360"/>
                  </a:lnTo>
                  <a:lnTo>
                    <a:pt x="35" y="411"/>
                  </a:lnTo>
                  <a:lnTo>
                    <a:pt x="86" y="429"/>
                  </a:lnTo>
                  <a:lnTo>
                    <a:pt x="120" y="446"/>
                  </a:lnTo>
                  <a:lnTo>
                    <a:pt x="172" y="446"/>
                  </a:lnTo>
                  <a:lnTo>
                    <a:pt x="463" y="360"/>
                  </a:lnTo>
                  <a:lnTo>
                    <a:pt x="753" y="292"/>
                  </a:lnTo>
                  <a:lnTo>
                    <a:pt x="1044" y="275"/>
                  </a:lnTo>
                  <a:lnTo>
                    <a:pt x="1335" y="257"/>
                  </a:lnTo>
                  <a:lnTo>
                    <a:pt x="1626" y="292"/>
                  </a:lnTo>
                  <a:lnTo>
                    <a:pt x="1917" y="343"/>
                  </a:lnTo>
                  <a:lnTo>
                    <a:pt x="2191" y="411"/>
                  </a:lnTo>
                  <a:lnTo>
                    <a:pt x="2482" y="514"/>
                  </a:lnTo>
                  <a:lnTo>
                    <a:pt x="2567" y="514"/>
                  </a:lnTo>
                  <a:lnTo>
                    <a:pt x="2602" y="497"/>
                  </a:lnTo>
                  <a:lnTo>
                    <a:pt x="2619" y="480"/>
                  </a:lnTo>
                  <a:lnTo>
                    <a:pt x="2653" y="446"/>
                  </a:lnTo>
                  <a:lnTo>
                    <a:pt x="2653" y="394"/>
                  </a:lnTo>
                  <a:lnTo>
                    <a:pt x="2653" y="343"/>
                  </a:lnTo>
                  <a:lnTo>
                    <a:pt x="2619" y="292"/>
                  </a:lnTo>
                  <a:lnTo>
                    <a:pt x="2567" y="275"/>
                  </a:lnTo>
                  <a:lnTo>
                    <a:pt x="2276" y="155"/>
                  </a:lnTo>
                  <a:lnTo>
                    <a:pt x="1968" y="86"/>
                  </a:lnTo>
                  <a:lnTo>
                    <a:pt x="1660" y="3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73;p35">
              <a:extLst>
                <a:ext uri="{FF2B5EF4-FFF2-40B4-BE49-F238E27FC236}">
                  <a16:creationId xmlns:a16="http://schemas.microsoft.com/office/drawing/2014/main" id="{2DC4265F-D89C-5AF2-1EAD-AD7E2D3DD753}"/>
                </a:ext>
              </a:extLst>
            </p:cNvPr>
            <p:cNvSpPr/>
            <p:nvPr/>
          </p:nvSpPr>
          <p:spPr>
            <a:xfrm>
              <a:off x="3847331" y="4444503"/>
              <a:ext cx="97948" cy="18264"/>
            </a:xfrm>
            <a:custGeom>
              <a:avLst/>
              <a:gdLst/>
              <a:ahLst/>
              <a:cxnLst/>
              <a:rect l="l" t="t" r="r" b="b"/>
              <a:pathLst>
                <a:path w="2483" h="463" extrusionOk="0">
                  <a:moveTo>
                    <a:pt x="942" y="0"/>
                  </a:moveTo>
                  <a:lnTo>
                    <a:pt x="651" y="52"/>
                  </a:lnTo>
                  <a:lnTo>
                    <a:pt x="360" y="103"/>
                  </a:lnTo>
                  <a:lnTo>
                    <a:pt x="87" y="206"/>
                  </a:lnTo>
                  <a:lnTo>
                    <a:pt x="35" y="223"/>
                  </a:lnTo>
                  <a:lnTo>
                    <a:pt x="18" y="257"/>
                  </a:lnTo>
                  <a:lnTo>
                    <a:pt x="1" y="308"/>
                  </a:lnTo>
                  <a:lnTo>
                    <a:pt x="1" y="360"/>
                  </a:lnTo>
                  <a:lnTo>
                    <a:pt x="35" y="411"/>
                  </a:lnTo>
                  <a:lnTo>
                    <a:pt x="69" y="445"/>
                  </a:lnTo>
                  <a:lnTo>
                    <a:pt x="172" y="445"/>
                  </a:lnTo>
                  <a:lnTo>
                    <a:pt x="429" y="360"/>
                  </a:lnTo>
                  <a:lnTo>
                    <a:pt x="703" y="308"/>
                  </a:lnTo>
                  <a:lnTo>
                    <a:pt x="976" y="274"/>
                  </a:lnTo>
                  <a:lnTo>
                    <a:pt x="1250" y="257"/>
                  </a:lnTo>
                  <a:lnTo>
                    <a:pt x="1507" y="274"/>
                  </a:lnTo>
                  <a:lnTo>
                    <a:pt x="1781" y="308"/>
                  </a:lnTo>
                  <a:lnTo>
                    <a:pt x="2054" y="360"/>
                  </a:lnTo>
                  <a:lnTo>
                    <a:pt x="2311" y="445"/>
                  </a:lnTo>
                  <a:lnTo>
                    <a:pt x="2362" y="462"/>
                  </a:lnTo>
                  <a:lnTo>
                    <a:pt x="2397" y="462"/>
                  </a:lnTo>
                  <a:lnTo>
                    <a:pt x="2431" y="445"/>
                  </a:lnTo>
                  <a:lnTo>
                    <a:pt x="2448" y="411"/>
                  </a:lnTo>
                  <a:lnTo>
                    <a:pt x="2482" y="377"/>
                  </a:lnTo>
                  <a:lnTo>
                    <a:pt x="2482" y="326"/>
                  </a:lnTo>
                  <a:lnTo>
                    <a:pt x="2465" y="274"/>
                  </a:lnTo>
                  <a:lnTo>
                    <a:pt x="2448" y="240"/>
                  </a:lnTo>
                  <a:lnTo>
                    <a:pt x="2397" y="206"/>
                  </a:lnTo>
                  <a:lnTo>
                    <a:pt x="2123" y="120"/>
                  </a:lnTo>
                  <a:lnTo>
                    <a:pt x="1832" y="52"/>
                  </a:lnTo>
                  <a:lnTo>
                    <a:pt x="1541" y="18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74;p35">
              <a:extLst>
                <a:ext uri="{FF2B5EF4-FFF2-40B4-BE49-F238E27FC236}">
                  <a16:creationId xmlns:a16="http://schemas.microsoft.com/office/drawing/2014/main" id="{FC8AAA17-D822-F69A-B7D3-DA806F2FEB80}"/>
                </a:ext>
              </a:extLst>
            </p:cNvPr>
            <p:cNvSpPr/>
            <p:nvPr/>
          </p:nvSpPr>
          <p:spPr>
            <a:xfrm>
              <a:off x="3323549" y="3472478"/>
              <a:ext cx="710" cy="3432"/>
            </a:xfrm>
            <a:custGeom>
              <a:avLst/>
              <a:gdLst/>
              <a:ahLst/>
              <a:cxnLst/>
              <a:rect l="l" t="t" r="r" b="b"/>
              <a:pathLst>
                <a:path w="18" h="87" fill="none" extrusionOk="0">
                  <a:moveTo>
                    <a:pt x="17" y="1"/>
                  </a:moveTo>
                  <a:lnTo>
                    <a:pt x="17" y="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75;p35">
              <a:extLst>
                <a:ext uri="{FF2B5EF4-FFF2-40B4-BE49-F238E27FC236}">
                  <a16:creationId xmlns:a16="http://schemas.microsoft.com/office/drawing/2014/main" id="{B795290D-8C36-8953-3061-77CB97AD0DFA}"/>
                </a:ext>
              </a:extLst>
            </p:cNvPr>
            <p:cNvSpPr/>
            <p:nvPr/>
          </p:nvSpPr>
          <p:spPr>
            <a:xfrm>
              <a:off x="3286429" y="3431966"/>
              <a:ext cx="22288" cy="14241"/>
            </a:xfrm>
            <a:custGeom>
              <a:avLst/>
              <a:gdLst/>
              <a:ahLst/>
              <a:cxnLst/>
              <a:rect l="l" t="t" r="r" b="b"/>
              <a:pathLst>
                <a:path w="565" h="3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54" y="155"/>
                  </a:lnTo>
                  <a:lnTo>
                    <a:pt x="154" y="155"/>
                  </a:lnTo>
                  <a:lnTo>
                    <a:pt x="154" y="172"/>
                  </a:lnTo>
                  <a:lnTo>
                    <a:pt x="154" y="172"/>
                  </a:lnTo>
                  <a:lnTo>
                    <a:pt x="359" y="275"/>
                  </a:lnTo>
                  <a:lnTo>
                    <a:pt x="565" y="360"/>
                  </a:lnTo>
                  <a:lnTo>
                    <a:pt x="565" y="360"/>
                  </a:lnTo>
                  <a:lnTo>
                    <a:pt x="548" y="121"/>
                  </a:lnTo>
                  <a:lnTo>
                    <a:pt x="548" y="121"/>
                  </a:lnTo>
                  <a:lnTo>
                    <a:pt x="274" y="6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76;p35">
              <a:extLst>
                <a:ext uri="{FF2B5EF4-FFF2-40B4-BE49-F238E27FC236}">
                  <a16:creationId xmlns:a16="http://schemas.microsoft.com/office/drawing/2014/main" id="{8978BAB6-69D5-E688-0D3B-CFD660AEDA56}"/>
                </a:ext>
              </a:extLst>
            </p:cNvPr>
            <p:cNvSpPr/>
            <p:nvPr/>
          </p:nvSpPr>
          <p:spPr>
            <a:xfrm>
              <a:off x="2991441" y="2505858"/>
              <a:ext cx="766189" cy="931553"/>
            </a:xfrm>
            <a:custGeom>
              <a:avLst/>
              <a:gdLst/>
              <a:ahLst/>
              <a:cxnLst/>
              <a:rect l="l" t="t" r="r" b="b"/>
              <a:pathLst>
                <a:path w="19423" h="23615" extrusionOk="0">
                  <a:moveTo>
                    <a:pt x="12954" y="1"/>
                  </a:moveTo>
                  <a:lnTo>
                    <a:pt x="12731" y="52"/>
                  </a:lnTo>
                  <a:lnTo>
                    <a:pt x="12526" y="120"/>
                  </a:lnTo>
                  <a:lnTo>
                    <a:pt x="12321" y="223"/>
                  </a:lnTo>
                  <a:lnTo>
                    <a:pt x="12115" y="326"/>
                  </a:lnTo>
                  <a:lnTo>
                    <a:pt x="11927" y="463"/>
                  </a:lnTo>
                  <a:lnTo>
                    <a:pt x="11722" y="599"/>
                  </a:lnTo>
                  <a:lnTo>
                    <a:pt x="11499" y="736"/>
                  </a:lnTo>
                  <a:lnTo>
                    <a:pt x="11277" y="839"/>
                  </a:lnTo>
                  <a:lnTo>
                    <a:pt x="11054" y="942"/>
                  </a:lnTo>
                  <a:lnTo>
                    <a:pt x="10695" y="873"/>
                  </a:lnTo>
                  <a:lnTo>
                    <a:pt x="10319" y="839"/>
                  </a:lnTo>
                  <a:lnTo>
                    <a:pt x="9925" y="805"/>
                  </a:lnTo>
                  <a:lnTo>
                    <a:pt x="9514" y="788"/>
                  </a:lnTo>
                  <a:lnTo>
                    <a:pt x="8710" y="771"/>
                  </a:lnTo>
                  <a:lnTo>
                    <a:pt x="7974" y="788"/>
                  </a:lnTo>
                  <a:lnTo>
                    <a:pt x="6931" y="788"/>
                  </a:lnTo>
                  <a:lnTo>
                    <a:pt x="6674" y="771"/>
                  </a:lnTo>
                  <a:lnTo>
                    <a:pt x="6417" y="788"/>
                  </a:lnTo>
                  <a:lnTo>
                    <a:pt x="6297" y="805"/>
                  </a:lnTo>
                  <a:lnTo>
                    <a:pt x="6178" y="839"/>
                  </a:lnTo>
                  <a:lnTo>
                    <a:pt x="6058" y="873"/>
                  </a:lnTo>
                  <a:lnTo>
                    <a:pt x="5938" y="925"/>
                  </a:lnTo>
                  <a:lnTo>
                    <a:pt x="5818" y="1010"/>
                  </a:lnTo>
                  <a:lnTo>
                    <a:pt x="5699" y="1113"/>
                  </a:lnTo>
                  <a:lnTo>
                    <a:pt x="5476" y="1318"/>
                  </a:lnTo>
                  <a:lnTo>
                    <a:pt x="5288" y="1455"/>
                  </a:lnTo>
                  <a:lnTo>
                    <a:pt x="5100" y="1575"/>
                  </a:lnTo>
                  <a:lnTo>
                    <a:pt x="4894" y="1678"/>
                  </a:lnTo>
                  <a:lnTo>
                    <a:pt x="4689" y="1780"/>
                  </a:lnTo>
                  <a:lnTo>
                    <a:pt x="4244" y="1951"/>
                  </a:lnTo>
                  <a:lnTo>
                    <a:pt x="3782" y="2122"/>
                  </a:lnTo>
                  <a:lnTo>
                    <a:pt x="3320" y="2276"/>
                  </a:lnTo>
                  <a:lnTo>
                    <a:pt x="2858" y="2448"/>
                  </a:lnTo>
                  <a:lnTo>
                    <a:pt x="2636" y="2550"/>
                  </a:lnTo>
                  <a:lnTo>
                    <a:pt x="2430" y="2653"/>
                  </a:lnTo>
                  <a:lnTo>
                    <a:pt x="2225" y="2756"/>
                  </a:lnTo>
                  <a:lnTo>
                    <a:pt x="2020" y="2875"/>
                  </a:lnTo>
                  <a:lnTo>
                    <a:pt x="1729" y="3098"/>
                  </a:lnTo>
                  <a:lnTo>
                    <a:pt x="1455" y="3320"/>
                  </a:lnTo>
                  <a:lnTo>
                    <a:pt x="1181" y="3577"/>
                  </a:lnTo>
                  <a:lnTo>
                    <a:pt x="941" y="3834"/>
                  </a:lnTo>
                  <a:lnTo>
                    <a:pt x="719" y="4107"/>
                  </a:lnTo>
                  <a:lnTo>
                    <a:pt x="531" y="4415"/>
                  </a:lnTo>
                  <a:lnTo>
                    <a:pt x="360" y="4723"/>
                  </a:lnTo>
                  <a:lnTo>
                    <a:pt x="223" y="5049"/>
                  </a:lnTo>
                  <a:lnTo>
                    <a:pt x="137" y="5288"/>
                  </a:lnTo>
                  <a:lnTo>
                    <a:pt x="86" y="5528"/>
                  </a:lnTo>
                  <a:lnTo>
                    <a:pt x="35" y="5767"/>
                  </a:lnTo>
                  <a:lnTo>
                    <a:pt x="17" y="6007"/>
                  </a:lnTo>
                  <a:lnTo>
                    <a:pt x="0" y="6246"/>
                  </a:lnTo>
                  <a:lnTo>
                    <a:pt x="0" y="6503"/>
                  </a:lnTo>
                  <a:lnTo>
                    <a:pt x="35" y="6999"/>
                  </a:lnTo>
                  <a:lnTo>
                    <a:pt x="86" y="7478"/>
                  </a:lnTo>
                  <a:lnTo>
                    <a:pt x="171" y="8283"/>
                  </a:lnTo>
                  <a:lnTo>
                    <a:pt x="274" y="9053"/>
                  </a:lnTo>
                  <a:lnTo>
                    <a:pt x="514" y="10473"/>
                  </a:lnTo>
                  <a:lnTo>
                    <a:pt x="736" y="11808"/>
                  </a:lnTo>
                  <a:lnTo>
                    <a:pt x="941" y="13074"/>
                  </a:lnTo>
                  <a:lnTo>
                    <a:pt x="1027" y="13724"/>
                  </a:lnTo>
                  <a:lnTo>
                    <a:pt x="1095" y="14357"/>
                  </a:lnTo>
                  <a:lnTo>
                    <a:pt x="1147" y="15025"/>
                  </a:lnTo>
                  <a:lnTo>
                    <a:pt x="1181" y="15709"/>
                  </a:lnTo>
                  <a:lnTo>
                    <a:pt x="1198" y="16411"/>
                  </a:lnTo>
                  <a:lnTo>
                    <a:pt x="1164" y="17147"/>
                  </a:lnTo>
                  <a:lnTo>
                    <a:pt x="1113" y="17917"/>
                  </a:lnTo>
                  <a:lnTo>
                    <a:pt x="1027" y="18738"/>
                  </a:lnTo>
                  <a:lnTo>
                    <a:pt x="976" y="19234"/>
                  </a:lnTo>
                  <a:lnTo>
                    <a:pt x="976" y="19491"/>
                  </a:lnTo>
                  <a:lnTo>
                    <a:pt x="976" y="19748"/>
                  </a:lnTo>
                  <a:lnTo>
                    <a:pt x="1010" y="19987"/>
                  </a:lnTo>
                  <a:lnTo>
                    <a:pt x="1078" y="20227"/>
                  </a:lnTo>
                  <a:lnTo>
                    <a:pt x="1113" y="20346"/>
                  </a:lnTo>
                  <a:lnTo>
                    <a:pt x="1164" y="20449"/>
                  </a:lnTo>
                  <a:lnTo>
                    <a:pt x="1232" y="20552"/>
                  </a:lnTo>
                  <a:lnTo>
                    <a:pt x="1318" y="20637"/>
                  </a:lnTo>
                  <a:lnTo>
                    <a:pt x="1386" y="20723"/>
                  </a:lnTo>
                  <a:lnTo>
                    <a:pt x="1472" y="20808"/>
                  </a:lnTo>
                  <a:lnTo>
                    <a:pt x="1677" y="20928"/>
                  </a:lnTo>
                  <a:lnTo>
                    <a:pt x="1883" y="21031"/>
                  </a:lnTo>
                  <a:lnTo>
                    <a:pt x="2105" y="21099"/>
                  </a:lnTo>
                  <a:lnTo>
                    <a:pt x="2345" y="21168"/>
                  </a:lnTo>
                  <a:lnTo>
                    <a:pt x="2584" y="21219"/>
                  </a:lnTo>
                  <a:lnTo>
                    <a:pt x="3063" y="21322"/>
                  </a:lnTo>
                  <a:lnTo>
                    <a:pt x="3406" y="21424"/>
                  </a:lnTo>
                  <a:lnTo>
                    <a:pt x="3748" y="21561"/>
                  </a:lnTo>
                  <a:lnTo>
                    <a:pt x="4073" y="21698"/>
                  </a:lnTo>
                  <a:lnTo>
                    <a:pt x="4398" y="21869"/>
                  </a:lnTo>
                  <a:lnTo>
                    <a:pt x="4723" y="22058"/>
                  </a:lnTo>
                  <a:lnTo>
                    <a:pt x="5048" y="22246"/>
                  </a:lnTo>
                  <a:lnTo>
                    <a:pt x="5681" y="22622"/>
                  </a:lnTo>
                  <a:lnTo>
                    <a:pt x="6007" y="22810"/>
                  </a:lnTo>
                  <a:lnTo>
                    <a:pt x="6315" y="22999"/>
                  </a:lnTo>
                  <a:lnTo>
                    <a:pt x="6640" y="23153"/>
                  </a:lnTo>
                  <a:lnTo>
                    <a:pt x="6965" y="23307"/>
                  </a:lnTo>
                  <a:lnTo>
                    <a:pt x="7307" y="23427"/>
                  </a:lnTo>
                  <a:lnTo>
                    <a:pt x="7649" y="23529"/>
                  </a:lnTo>
                  <a:lnTo>
                    <a:pt x="7992" y="23598"/>
                  </a:lnTo>
                  <a:lnTo>
                    <a:pt x="8351" y="23615"/>
                  </a:lnTo>
                  <a:lnTo>
                    <a:pt x="8642" y="23615"/>
                  </a:lnTo>
                  <a:lnTo>
                    <a:pt x="8916" y="23581"/>
                  </a:lnTo>
                  <a:lnTo>
                    <a:pt x="9206" y="23529"/>
                  </a:lnTo>
                  <a:lnTo>
                    <a:pt x="9480" y="23478"/>
                  </a:lnTo>
                  <a:lnTo>
                    <a:pt x="9737" y="23392"/>
                  </a:lnTo>
                  <a:lnTo>
                    <a:pt x="10011" y="23290"/>
                  </a:lnTo>
                  <a:lnTo>
                    <a:pt x="10541" y="23067"/>
                  </a:lnTo>
                  <a:lnTo>
                    <a:pt x="11602" y="22588"/>
                  </a:lnTo>
                  <a:lnTo>
                    <a:pt x="12150" y="22348"/>
                  </a:lnTo>
                  <a:lnTo>
                    <a:pt x="12423" y="22263"/>
                  </a:lnTo>
                  <a:lnTo>
                    <a:pt x="12697" y="22160"/>
                  </a:lnTo>
                  <a:lnTo>
                    <a:pt x="12920" y="22160"/>
                  </a:lnTo>
                  <a:lnTo>
                    <a:pt x="13142" y="22143"/>
                  </a:lnTo>
                  <a:lnTo>
                    <a:pt x="13347" y="22109"/>
                  </a:lnTo>
                  <a:lnTo>
                    <a:pt x="13570" y="22058"/>
                  </a:lnTo>
                  <a:lnTo>
                    <a:pt x="13775" y="22006"/>
                  </a:lnTo>
                  <a:lnTo>
                    <a:pt x="13981" y="21938"/>
                  </a:lnTo>
                  <a:lnTo>
                    <a:pt x="14169" y="21852"/>
                  </a:lnTo>
                  <a:lnTo>
                    <a:pt x="14357" y="21767"/>
                  </a:lnTo>
                  <a:lnTo>
                    <a:pt x="14734" y="21561"/>
                  </a:lnTo>
                  <a:lnTo>
                    <a:pt x="15093" y="21322"/>
                  </a:lnTo>
                  <a:lnTo>
                    <a:pt x="15435" y="21065"/>
                  </a:lnTo>
                  <a:lnTo>
                    <a:pt x="15760" y="20791"/>
                  </a:lnTo>
                  <a:lnTo>
                    <a:pt x="15914" y="20654"/>
                  </a:lnTo>
                  <a:lnTo>
                    <a:pt x="16051" y="20518"/>
                  </a:lnTo>
                  <a:lnTo>
                    <a:pt x="16154" y="20381"/>
                  </a:lnTo>
                  <a:lnTo>
                    <a:pt x="16256" y="20210"/>
                  </a:lnTo>
                  <a:lnTo>
                    <a:pt x="16291" y="20107"/>
                  </a:lnTo>
                  <a:lnTo>
                    <a:pt x="16308" y="20021"/>
                  </a:lnTo>
                  <a:lnTo>
                    <a:pt x="16342" y="19816"/>
                  </a:lnTo>
                  <a:lnTo>
                    <a:pt x="16342" y="19611"/>
                  </a:lnTo>
                  <a:lnTo>
                    <a:pt x="16325" y="19422"/>
                  </a:lnTo>
                  <a:lnTo>
                    <a:pt x="16325" y="18926"/>
                  </a:lnTo>
                  <a:lnTo>
                    <a:pt x="16359" y="18447"/>
                  </a:lnTo>
                  <a:lnTo>
                    <a:pt x="16410" y="17968"/>
                  </a:lnTo>
                  <a:lnTo>
                    <a:pt x="16479" y="17506"/>
                  </a:lnTo>
                  <a:lnTo>
                    <a:pt x="16564" y="17027"/>
                  </a:lnTo>
                  <a:lnTo>
                    <a:pt x="16667" y="16548"/>
                  </a:lnTo>
                  <a:lnTo>
                    <a:pt x="16787" y="16086"/>
                  </a:lnTo>
                  <a:lnTo>
                    <a:pt x="16907" y="15624"/>
                  </a:lnTo>
                  <a:lnTo>
                    <a:pt x="17198" y="14682"/>
                  </a:lnTo>
                  <a:lnTo>
                    <a:pt x="17488" y="13758"/>
                  </a:lnTo>
                  <a:lnTo>
                    <a:pt x="17779" y="12834"/>
                  </a:lnTo>
                  <a:lnTo>
                    <a:pt x="18070" y="11893"/>
                  </a:lnTo>
                  <a:lnTo>
                    <a:pt x="18190" y="11500"/>
                  </a:lnTo>
                  <a:lnTo>
                    <a:pt x="18293" y="11157"/>
                  </a:lnTo>
                  <a:lnTo>
                    <a:pt x="18413" y="10832"/>
                  </a:lnTo>
                  <a:lnTo>
                    <a:pt x="18532" y="10559"/>
                  </a:lnTo>
                  <a:lnTo>
                    <a:pt x="18772" y="10045"/>
                  </a:lnTo>
                  <a:lnTo>
                    <a:pt x="18977" y="9583"/>
                  </a:lnTo>
                  <a:lnTo>
                    <a:pt x="19080" y="9344"/>
                  </a:lnTo>
                  <a:lnTo>
                    <a:pt x="19165" y="9104"/>
                  </a:lnTo>
                  <a:lnTo>
                    <a:pt x="19234" y="8847"/>
                  </a:lnTo>
                  <a:lnTo>
                    <a:pt x="19302" y="8591"/>
                  </a:lnTo>
                  <a:lnTo>
                    <a:pt x="19354" y="8283"/>
                  </a:lnTo>
                  <a:lnTo>
                    <a:pt x="19405" y="7958"/>
                  </a:lnTo>
                  <a:lnTo>
                    <a:pt x="19422" y="7598"/>
                  </a:lnTo>
                  <a:lnTo>
                    <a:pt x="19422" y="7188"/>
                  </a:lnTo>
                  <a:lnTo>
                    <a:pt x="19422" y="6657"/>
                  </a:lnTo>
                  <a:lnTo>
                    <a:pt x="19388" y="6383"/>
                  </a:lnTo>
                  <a:lnTo>
                    <a:pt x="19371" y="6109"/>
                  </a:lnTo>
                  <a:lnTo>
                    <a:pt x="19319" y="5853"/>
                  </a:lnTo>
                  <a:lnTo>
                    <a:pt x="19268" y="5596"/>
                  </a:lnTo>
                  <a:lnTo>
                    <a:pt x="19183" y="5339"/>
                  </a:lnTo>
                  <a:lnTo>
                    <a:pt x="19080" y="5083"/>
                  </a:lnTo>
                  <a:lnTo>
                    <a:pt x="18977" y="4860"/>
                  </a:lnTo>
                  <a:lnTo>
                    <a:pt x="18840" y="4672"/>
                  </a:lnTo>
                  <a:lnTo>
                    <a:pt x="18703" y="4467"/>
                  </a:lnTo>
                  <a:lnTo>
                    <a:pt x="18549" y="4296"/>
                  </a:lnTo>
                  <a:lnTo>
                    <a:pt x="18395" y="4125"/>
                  </a:lnTo>
                  <a:lnTo>
                    <a:pt x="18224" y="3953"/>
                  </a:lnTo>
                  <a:lnTo>
                    <a:pt x="18036" y="3799"/>
                  </a:lnTo>
                  <a:lnTo>
                    <a:pt x="17848" y="3662"/>
                  </a:lnTo>
                  <a:lnTo>
                    <a:pt x="17454" y="3389"/>
                  </a:lnTo>
                  <a:lnTo>
                    <a:pt x="17044" y="3132"/>
                  </a:lnTo>
                  <a:lnTo>
                    <a:pt x="16222" y="2636"/>
                  </a:lnTo>
                  <a:lnTo>
                    <a:pt x="15812" y="2379"/>
                  </a:lnTo>
                  <a:lnTo>
                    <a:pt x="15401" y="2122"/>
                  </a:lnTo>
                  <a:lnTo>
                    <a:pt x="15213" y="1986"/>
                  </a:lnTo>
                  <a:lnTo>
                    <a:pt x="15024" y="1832"/>
                  </a:lnTo>
                  <a:lnTo>
                    <a:pt x="14836" y="1678"/>
                  </a:lnTo>
                  <a:lnTo>
                    <a:pt x="14665" y="1506"/>
                  </a:lnTo>
                  <a:lnTo>
                    <a:pt x="14511" y="1352"/>
                  </a:lnTo>
                  <a:lnTo>
                    <a:pt x="14391" y="1164"/>
                  </a:lnTo>
                  <a:lnTo>
                    <a:pt x="14152" y="771"/>
                  </a:lnTo>
                  <a:lnTo>
                    <a:pt x="14015" y="582"/>
                  </a:lnTo>
                  <a:lnTo>
                    <a:pt x="13895" y="394"/>
                  </a:lnTo>
                  <a:lnTo>
                    <a:pt x="13741" y="240"/>
                  </a:lnTo>
                  <a:lnTo>
                    <a:pt x="13655" y="172"/>
                  </a:lnTo>
                  <a:lnTo>
                    <a:pt x="13570" y="120"/>
                  </a:lnTo>
                  <a:lnTo>
                    <a:pt x="13467" y="69"/>
                  </a:lnTo>
                  <a:lnTo>
                    <a:pt x="13365" y="35"/>
                  </a:lnTo>
                  <a:lnTo>
                    <a:pt x="13262" y="18"/>
                  </a:lnTo>
                  <a:lnTo>
                    <a:pt x="131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77;p35">
              <a:extLst>
                <a:ext uri="{FF2B5EF4-FFF2-40B4-BE49-F238E27FC236}">
                  <a16:creationId xmlns:a16="http://schemas.microsoft.com/office/drawing/2014/main" id="{2B4597CC-D28C-0F0A-1505-74575E632199}"/>
                </a:ext>
              </a:extLst>
            </p:cNvPr>
            <p:cNvSpPr/>
            <p:nvPr/>
          </p:nvSpPr>
          <p:spPr>
            <a:xfrm>
              <a:off x="3230374" y="2287162"/>
              <a:ext cx="278144" cy="307848"/>
            </a:xfrm>
            <a:custGeom>
              <a:avLst/>
              <a:gdLst/>
              <a:ahLst/>
              <a:cxnLst/>
              <a:rect l="l" t="t" r="r" b="b"/>
              <a:pathLst>
                <a:path w="7051" h="7804" extrusionOk="0">
                  <a:moveTo>
                    <a:pt x="6538" y="0"/>
                  </a:moveTo>
                  <a:lnTo>
                    <a:pt x="189" y="2790"/>
                  </a:lnTo>
                  <a:lnTo>
                    <a:pt x="223" y="3765"/>
                  </a:lnTo>
                  <a:lnTo>
                    <a:pt x="240" y="4244"/>
                  </a:lnTo>
                  <a:lnTo>
                    <a:pt x="258" y="4740"/>
                  </a:lnTo>
                  <a:lnTo>
                    <a:pt x="240" y="5219"/>
                  </a:lnTo>
                  <a:lnTo>
                    <a:pt x="206" y="5716"/>
                  </a:lnTo>
                  <a:lnTo>
                    <a:pt x="138" y="6195"/>
                  </a:lnTo>
                  <a:lnTo>
                    <a:pt x="35" y="6674"/>
                  </a:lnTo>
                  <a:lnTo>
                    <a:pt x="1" y="6777"/>
                  </a:lnTo>
                  <a:lnTo>
                    <a:pt x="1" y="6896"/>
                  </a:lnTo>
                  <a:lnTo>
                    <a:pt x="18" y="6999"/>
                  </a:lnTo>
                  <a:lnTo>
                    <a:pt x="86" y="7102"/>
                  </a:lnTo>
                  <a:lnTo>
                    <a:pt x="172" y="7170"/>
                  </a:lnTo>
                  <a:lnTo>
                    <a:pt x="258" y="7239"/>
                  </a:lnTo>
                  <a:lnTo>
                    <a:pt x="514" y="7410"/>
                  </a:lnTo>
                  <a:lnTo>
                    <a:pt x="788" y="7530"/>
                  </a:lnTo>
                  <a:lnTo>
                    <a:pt x="1062" y="7632"/>
                  </a:lnTo>
                  <a:lnTo>
                    <a:pt x="1353" y="7701"/>
                  </a:lnTo>
                  <a:lnTo>
                    <a:pt x="1661" y="7752"/>
                  </a:lnTo>
                  <a:lnTo>
                    <a:pt x="1969" y="7769"/>
                  </a:lnTo>
                  <a:lnTo>
                    <a:pt x="2260" y="7786"/>
                  </a:lnTo>
                  <a:lnTo>
                    <a:pt x="2568" y="7803"/>
                  </a:lnTo>
                  <a:lnTo>
                    <a:pt x="3132" y="7786"/>
                  </a:lnTo>
                  <a:lnTo>
                    <a:pt x="3680" y="7752"/>
                  </a:lnTo>
                  <a:lnTo>
                    <a:pt x="4227" y="7666"/>
                  </a:lnTo>
                  <a:lnTo>
                    <a:pt x="4501" y="7632"/>
                  </a:lnTo>
                  <a:lnTo>
                    <a:pt x="4775" y="7564"/>
                  </a:lnTo>
                  <a:lnTo>
                    <a:pt x="5049" y="7495"/>
                  </a:lnTo>
                  <a:lnTo>
                    <a:pt x="5306" y="7410"/>
                  </a:lnTo>
                  <a:lnTo>
                    <a:pt x="5562" y="7324"/>
                  </a:lnTo>
                  <a:lnTo>
                    <a:pt x="5819" y="7222"/>
                  </a:lnTo>
                  <a:lnTo>
                    <a:pt x="6076" y="7102"/>
                  </a:lnTo>
                  <a:lnTo>
                    <a:pt x="6315" y="6982"/>
                  </a:lnTo>
                  <a:lnTo>
                    <a:pt x="6538" y="6828"/>
                  </a:lnTo>
                  <a:lnTo>
                    <a:pt x="6777" y="6674"/>
                  </a:lnTo>
                  <a:lnTo>
                    <a:pt x="6863" y="6606"/>
                  </a:lnTo>
                  <a:lnTo>
                    <a:pt x="6948" y="6520"/>
                  </a:lnTo>
                  <a:lnTo>
                    <a:pt x="7017" y="6417"/>
                  </a:lnTo>
                  <a:lnTo>
                    <a:pt x="7051" y="6315"/>
                  </a:lnTo>
                  <a:lnTo>
                    <a:pt x="7051" y="6246"/>
                  </a:lnTo>
                  <a:lnTo>
                    <a:pt x="7034" y="6178"/>
                  </a:lnTo>
                  <a:lnTo>
                    <a:pt x="7000" y="6058"/>
                  </a:lnTo>
                  <a:lnTo>
                    <a:pt x="6880" y="5699"/>
                  </a:lnTo>
                  <a:lnTo>
                    <a:pt x="6794" y="5339"/>
                  </a:lnTo>
                  <a:lnTo>
                    <a:pt x="6709" y="4963"/>
                  </a:lnTo>
                  <a:lnTo>
                    <a:pt x="6640" y="4586"/>
                  </a:lnTo>
                  <a:lnTo>
                    <a:pt x="6572" y="4210"/>
                  </a:lnTo>
                  <a:lnTo>
                    <a:pt x="6538" y="3833"/>
                  </a:lnTo>
                  <a:lnTo>
                    <a:pt x="6503" y="3440"/>
                  </a:lnTo>
                  <a:lnTo>
                    <a:pt x="6469" y="3063"/>
                  </a:lnTo>
                  <a:lnTo>
                    <a:pt x="6452" y="2293"/>
                  </a:lnTo>
                  <a:lnTo>
                    <a:pt x="6452" y="1506"/>
                  </a:lnTo>
                  <a:lnTo>
                    <a:pt x="6486" y="753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78;p35">
              <a:extLst>
                <a:ext uri="{FF2B5EF4-FFF2-40B4-BE49-F238E27FC236}">
                  <a16:creationId xmlns:a16="http://schemas.microsoft.com/office/drawing/2014/main" id="{0810BF94-CB0E-A5F8-52D3-D16239C06F46}"/>
                </a:ext>
              </a:extLst>
            </p:cNvPr>
            <p:cNvSpPr/>
            <p:nvPr/>
          </p:nvSpPr>
          <p:spPr>
            <a:xfrm>
              <a:off x="3230374" y="2287162"/>
              <a:ext cx="278144" cy="307848"/>
            </a:xfrm>
            <a:custGeom>
              <a:avLst/>
              <a:gdLst/>
              <a:ahLst/>
              <a:cxnLst/>
              <a:rect l="l" t="t" r="r" b="b"/>
              <a:pathLst>
                <a:path w="7051" h="7804" fill="none" extrusionOk="0">
                  <a:moveTo>
                    <a:pt x="6538" y="0"/>
                  </a:moveTo>
                  <a:lnTo>
                    <a:pt x="6538" y="0"/>
                  </a:lnTo>
                  <a:lnTo>
                    <a:pt x="6486" y="753"/>
                  </a:lnTo>
                  <a:lnTo>
                    <a:pt x="6452" y="1506"/>
                  </a:lnTo>
                  <a:lnTo>
                    <a:pt x="6452" y="2293"/>
                  </a:lnTo>
                  <a:lnTo>
                    <a:pt x="6469" y="3063"/>
                  </a:lnTo>
                  <a:lnTo>
                    <a:pt x="6503" y="3440"/>
                  </a:lnTo>
                  <a:lnTo>
                    <a:pt x="6538" y="3833"/>
                  </a:lnTo>
                  <a:lnTo>
                    <a:pt x="6572" y="4210"/>
                  </a:lnTo>
                  <a:lnTo>
                    <a:pt x="6640" y="4586"/>
                  </a:lnTo>
                  <a:lnTo>
                    <a:pt x="6709" y="4963"/>
                  </a:lnTo>
                  <a:lnTo>
                    <a:pt x="6794" y="5339"/>
                  </a:lnTo>
                  <a:lnTo>
                    <a:pt x="6880" y="5699"/>
                  </a:lnTo>
                  <a:lnTo>
                    <a:pt x="7000" y="6058"/>
                  </a:lnTo>
                  <a:lnTo>
                    <a:pt x="7000" y="6058"/>
                  </a:lnTo>
                  <a:lnTo>
                    <a:pt x="7034" y="6178"/>
                  </a:lnTo>
                  <a:lnTo>
                    <a:pt x="7051" y="6246"/>
                  </a:lnTo>
                  <a:lnTo>
                    <a:pt x="7051" y="6315"/>
                  </a:lnTo>
                  <a:lnTo>
                    <a:pt x="7051" y="6315"/>
                  </a:lnTo>
                  <a:lnTo>
                    <a:pt x="7017" y="6417"/>
                  </a:lnTo>
                  <a:lnTo>
                    <a:pt x="6948" y="6520"/>
                  </a:lnTo>
                  <a:lnTo>
                    <a:pt x="6863" y="6606"/>
                  </a:lnTo>
                  <a:lnTo>
                    <a:pt x="6777" y="6674"/>
                  </a:lnTo>
                  <a:lnTo>
                    <a:pt x="6777" y="6674"/>
                  </a:lnTo>
                  <a:lnTo>
                    <a:pt x="6538" y="6828"/>
                  </a:lnTo>
                  <a:lnTo>
                    <a:pt x="6315" y="6982"/>
                  </a:lnTo>
                  <a:lnTo>
                    <a:pt x="6076" y="7102"/>
                  </a:lnTo>
                  <a:lnTo>
                    <a:pt x="5819" y="7222"/>
                  </a:lnTo>
                  <a:lnTo>
                    <a:pt x="5562" y="7324"/>
                  </a:lnTo>
                  <a:lnTo>
                    <a:pt x="5306" y="7410"/>
                  </a:lnTo>
                  <a:lnTo>
                    <a:pt x="5049" y="7495"/>
                  </a:lnTo>
                  <a:lnTo>
                    <a:pt x="4775" y="7564"/>
                  </a:lnTo>
                  <a:lnTo>
                    <a:pt x="4501" y="7632"/>
                  </a:lnTo>
                  <a:lnTo>
                    <a:pt x="4227" y="7666"/>
                  </a:lnTo>
                  <a:lnTo>
                    <a:pt x="3680" y="7752"/>
                  </a:lnTo>
                  <a:lnTo>
                    <a:pt x="3132" y="7786"/>
                  </a:lnTo>
                  <a:lnTo>
                    <a:pt x="2568" y="7803"/>
                  </a:lnTo>
                  <a:lnTo>
                    <a:pt x="2568" y="7803"/>
                  </a:lnTo>
                  <a:lnTo>
                    <a:pt x="2260" y="7786"/>
                  </a:lnTo>
                  <a:lnTo>
                    <a:pt x="1969" y="7769"/>
                  </a:lnTo>
                  <a:lnTo>
                    <a:pt x="1661" y="7752"/>
                  </a:lnTo>
                  <a:lnTo>
                    <a:pt x="1353" y="7701"/>
                  </a:lnTo>
                  <a:lnTo>
                    <a:pt x="1062" y="7632"/>
                  </a:lnTo>
                  <a:lnTo>
                    <a:pt x="788" y="7530"/>
                  </a:lnTo>
                  <a:lnTo>
                    <a:pt x="514" y="7410"/>
                  </a:lnTo>
                  <a:lnTo>
                    <a:pt x="258" y="7239"/>
                  </a:lnTo>
                  <a:lnTo>
                    <a:pt x="258" y="7239"/>
                  </a:lnTo>
                  <a:lnTo>
                    <a:pt x="172" y="7170"/>
                  </a:lnTo>
                  <a:lnTo>
                    <a:pt x="86" y="7102"/>
                  </a:lnTo>
                  <a:lnTo>
                    <a:pt x="18" y="6999"/>
                  </a:lnTo>
                  <a:lnTo>
                    <a:pt x="1" y="6896"/>
                  </a:lnTo>
                  <a:lnTo>
                    <a:pt x="1" y="6896"/>
                  </a:lnTo>
                  <a:lnTo>
                    <a:pt x="1" y="6777"/>
                  </a:lnTo>
                  <a:lnTo>
                    <a:pt x="35" y="6674"/>
                  </a:lnTo>
                  <a:lnTo>
                    <a:pt x="35" y="6674"/>
                  </a:lnTo>
                  <a:lnTo>
                    <a:pt x="138" y="6195"/>
                  </a:lnTo>
                  <a:lnTo>
                    <a:pt x="206" y="5716"/>
                  </a:lnTo>
                  <a:lnTo>
                    <a:pt x="240" y="5219"/>
                  </a:lnTo>
                  <a:lnTo>
                    <a:pt x="258" y="4740"/>
                  </a:lnTo>
                  <a:lnTo>
                    <a:pt x="240" y="4244"/>
                  </a:lnTo>
                  <a:lnTo>
                    <a:pt x="223" y="3765"/>
                  </a:lnTo>
                  <a:lnTo>
                    <a:pt x="189" y="2790"/>
                  </a:lnTo>
                  <a:lnTo>
                    <a:pt x="65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79;p35">
              <a:extLst>
                <a:ext uri="{FF2B5EF4-FFF2-40B4-BE49-F238E27FC236}">
                  <a16:creationId xmlns:a16="http://schemas.microsoft.com/office/drawing/2014/main" id="{F8A20B43-B531-FBE7-180C-A4583D5AA48A}"/>
                </a:ext>
              </a:extLst>
            </p:cNvPr>
            <p:cNvSpPr/>
            <p:nvPr/>
          </p:nvSpPr>
          <p:spPr>
            <a:xfrm>
              <a:off x="3245916" y="2439034"/>
              <a:ext cx="228204" cy="52031"/>
            </a:xfrm>
            <a:custGeom>
              <a:avLst/>
              <a:gdLst/>
              <a:ahLst/>
              <a:cxnLst/>
              <a:rect l="l" t="t" r="r" b="b"/>
              <a:pathLst>
                <a:path w="5785" h="1319" extrusionOk="0">
                  <a:moveTo>
                    <a:pt x="5784" y="1"/>
                  </a:moveTo>
                  <a:lnTo>
                    <a:pt x="5579" y="35"/>
                  </a:lnTo>
                  <a:lnTo>
                    <a:pt x="5356" y="69"/>
                  </a:lnTo>
                  <a:lnTo>
                    <a:pt x="4946" y="103"/>
                  </a:lnTo>
                  <a:lnTo>
                    <a:pt x="4706" y="240"/>
                  </a:lnTo>
                  <a:lnTo>
                    <a:pt x="4467" y="360"/>
                  </a:lnTo>
                  <a:lnTo>
                    <a:pt x="4227" y="480"/>
                  </a:lnTo>
                  <a:lnTo>
                    <a:pt x="3970" y="565"/>
                  </a:lnTo>
                  <a:lnTo>
                    <a:pt x="3714" y="634"/>
                  </a:lnTo>
                  <a:lnTo>
                    <a:pt x="3440" y="685"/>
                  </a:lnTo>
                  <a:lnTo>
                    <a:pt x="3183" y="702"/>
                  </a:lnTo>
                  <a:lnTo>
                    <a:pt x="2909" y="719"/>
                  </a:lnTo>
                  <a:lnTo>
                    <a:pt x="2550" y="702"/>
                  </a:lnTo>
                  <a:lnTo>
                    <a:pt x="2225" y="651"/>
                  </a:lnTo>
                  <a:lnTo>
                    <a:pt x="1900" y="565"/>
                  </a:lnTo>
                  <a:lnTo>
                    <a:pt x="1575" y="445"/>
                  </a:lnTo>
                  <a:lnTo>
                    <a:pt x="1267" y="291"/>
                  </a:lnTo>
                  <a:lnTo>
                    <a:pt x="822" y="291"/>
                  </a:lnTo>
                  <a:lnTo>
                    <a:pt x="616" y="274"/>
                  </a:lnTo>
                  <a:lnTo>
                    <a:pt x="462" y="274"/>
                  </a:lnTo>
                  <a:lnTo>
                    <a:pt x="308" y="240"/>
                  </a:lnTo>
                  <a:lnTo>
                    <a:pt x="0" y="172"/>
                  </a:lnTo>
                  <a:lnTo>
                    <a:pt x="154" y="274"/>
                  </a:lnTo>
                  <a:lnTo>
                    <a:pt x="308" y="377"/>
                  </a:lnTo>
                  <a:lnTo>
                    <a:pt x="480" y="445"/>
                  </a:lnTo>
                  <a:lnTo>
                    <a:pt x="668" y="497"/>
                  </a:lnTo>
                  <a:lnTo>
                    <a:pt x="976" y="531"/>
                  </a:lnTo>
                  <a:lnTo>
                    <a:pt x="1130" y="548"/>
                  </a:lnTo>
                  <a:lnTo>
                    <a:pt x="1267" y="582"/>
                  </a:lnTo>
                  <a:lnTo>
                    <a:pt x="1386" y="634"/>
                  </a:lnTo>
                  <a:lnTo>
                    <a:pt x="1489" y="702"/>
                  </a:lnTo>
                  <a:lnTo>
                    <a:pt x="1712" y="856"/>
                  </a:lnTo>
                  <a:lnTo>
                    <a:pt x="1866" y="959"/>
                  </a:lnTo>
                  <a:lnTo>
                    <a:pt x="2020" y="1044"/>
                  </a:lnTo>
                  <a:lnTo>
                    <a:pt x="2191" y="1130"/>
                  </a:lnTo>
                  <a:lnTo>
                    <a:pt x="2362" y="1198"/>
                  </a:lnTo>
                  <a:lnTo>
                    <a:pt x="2533" y="1250"/>
                  </a:lnTo>
                  <a:lnTo>
                    <a:pt x="2704" y="1284"/>
                  </a:lnTo>
                  <a:lnTo>
                    <a:pt x="2892" y="1318"/>
                  </a:lnTo>
                  <a:lnTo>
                    <a:pt x="3269" y="1318"/>
                  </a:lnTo>
                  <a:lnTo>
                    <a:pt x="3440" y="1284"/>
                  </a:lnTo>
                  <a:lnTo>
                    <a:pt x="3628" y="1250"/>
                  </a:lnTo>
                  <a:lnTo>
                    <a:pt x="3799" y="1181"/>
                  </a:lnTo>
                  <a:lnTo>
                    <a:pt x="3953" y="1113"/>
                  </a:lnTo>
                  <a:lnTo>
                    <a:pt x="4107" y="1010"/>
                  </a:lnTo>
                  <a:lnTo>
                    <a:pt x="4261" y="907"/>
                  </a:lnTo>
                  <a:lnTo>
                    <a:pt x="4381" y="788"/>
                  </a:lnTo>
                  <a:lnTo>
                    <a:pt x="4535" y="617"/>
                  </a:lnTo>
                  <a:lnTo>
                    <a:pt x="4621" y="548"/>
                  </a:lnTo>
                  <a:lnTo>
                    <a:pt x="4706" y="497"/>
                  </a:lnTo>
                  <a:lnTo>
                    <a:pt x="4843" y="463"/>
                  </a:lnTo>
                  <a:lnTo>
                    <a:pt x="4980" y="428"/>
                  </a:lnTo>
                  <a:lnTo>
                    <a:pt x="5202" y="377"/>
                  </a:lnTo>
                  <a:lnTo>
                    <a:pt x="5408" y="291"/>
                  </a:lnTo>
                  <a:lnTo>
                    <a:pt x="5613" y="155"/>
                  </a:lnTo>
                  <a:lnTo>
                    <a:pt x="5784" y="1"/>
                  </a:lnTo>
                  <a:close/>
                </a:path>
              </a:pathLst>
            </a:custGeom>
            <a:solidFill>
              <a:srgbClr val="F4D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80;p35">
              <a:extLst>
                <a:ext uri="{FF2B5EF4-FFF2-40B4-BE49-F238E27FC236}">
                  <a16:creationId xmlns:a16="http://schemas.microsoft.com/office/drawing/2014/main" id="{A62FEB13-F76E-18B4-0E8B-EE61C77D6F0A}"/>
                </a:ext>
              </a:extLst>
            </p:cNvPr>
            <p:cNvSpPr/>
            <p:nvPr/>
          </p:nvSpPr>
          <p:spPr>
            <a:xfrm>
              <a:off x="3245916" y="2439034"/>
              <a:ext cx="228204" cy="52031"/>
            </a:xfrm>
            <a:custGeom>
              <a:avLst/>
              <a:gdLst/>
              <a:ahLst/>
              <a:cxnLst/>
              <a:rect l="l" t="t" r="r" b="b"/>
              <a:pathLst>
                <a:path w="5785" h="1319" fill="none" extrusionOk="0">
                  <a:moveTo>
                    <a:pt x="5784" y="1"/>
                  </a:moveTo>
                  <a:lnTo>
                    <a:pt x="5784" y="1"/>
                  </a:lnTo>
                  <a:lnTo>
                    <a:pt x="5579" y="35"/>
                  </a:lnTo>
                  <a:lnTo>
                    <a:pt x="5356" y="69"/>
                  </a:lnTo>
                  <a:lnTo>
                    <a:pt x="4946" y="103"/>
                  </a:lnTo>
                  <a:lnTo>
                    <a:pt x="4946" y="103"/>
                  </a:lnTo>
                  <a:lnTo>
                    <a:pt x="4706" y="240"/>
                  </a:lnTo>
                  <a:lnTo>
                    <a:pt x="4467" y="360"/>
                  </a:lnTo>
                  <a:lnTo>
                    <a:pt x="4227" y="480"/>
                  </a:lnTo>
                  <a:lnTo>
                    <a:pt x="3970" y="565"/>
                  </a:lnTo>
                  <a:lnTo>
                    <a:pt x="3714" y="634"/>
                  </a:lnTo>
                  <a:lnTo>
                    <a:pt x="3440" y="685"/>
                  </a:lnTo>
                  <a:lnTo>
                    <a:pt x="3183" y="702"/>
                  </a:lnTo>
                  <a:lnTo>
                    <a:pt x="2909" y="719"/>
                  </a:lnTo>
                  <a:lnTo>
                    <a:pt x="2909" y="719"/>
                  </a:lnTo>
                  <a:lnTo>
                    <a:pt x="2550" y="702"/>
                  </a:lnTo>
                  <a:lnTo>
                    <a:pt x="2550" y="702"/>
                  </a:lnTo>
                  <a:lnTo>
                    <a:pt x="2225" y="651"/>
                  </a:lnTo>
                  <a:lnTo>
                    <a:pt x="1900" y="565"/>
                  </a:lnTo>
                  <a:lnTo>
                    <a:pt x="1575" y="445"/>
                  </a:lnTo>
                  <a:lnTo>
                    <a:pt x="1267" y="291"/>
                  </a:lnTo>
                  <a:lnTo>
                    <a:pt x="1267" y="291"/>
                  </a:lnTo>
                  <a:lnTo>
                    <a:pt x="1078" y="291"/>
                  </a:lnTo>
                  <a:lnTo>
                    <a:pt x="1078" y="291"/>
                  </a:lnTo>
                  <a:lnTo>
                    <a:pt x="959" y="291"/>
                  </a:lnTo>
                  <a:lnTo>
                    <a:pt x="959" y="291"/>
                  </a:lnTo>
                  <a:lnTo>
                    <a:pt x="822" y="291"/>
                  </a:lnTo>
                  <a:lnTo>
                    <a:pt x="822" y="291"/>
                  </a:lnTo>
                  <a:lnTo>
                    <a:pt x="616" y="274"/>
                  </a:lnTo>
                  <a:lnTo>
                    <a:pt x="616" y="274"/>
                  </a:lnTo>
                  <a:lnTo>
                    <a:pt x="462" y="274"/>
                  </a:lnTo>
                  <a:lnTo>
                    <a:pt x="308" y="24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154" y="274"/>
                  </a:lnTo>
                  <a:lnTo>
                    <a:pt x="308" y="377"/>
                  </a:lnTo>
                  <a:lnTo>
                    <a:pt x="480" y="445"/>
                  </a:lnTo>
                  <a:lnTo>
                    <a:pt x="668" y="497"/>
                  </a:lnTo>
                  <a:lnTo>
                    <a:pt x="668" y="497"/>
                  </a:lnTo>
                  <a:lnTo>
                    <a:pt x="976" y="531"/>
                  </a:lnTo>
                  <a:lnTo>
                    <a:pt x="1130" y="548"/>
                  </a:lnTo>
                  <a:lnTo>
                    <a:pt x="1267" y="582"/>
                  </a:lnTo>
                  <a:lnTo>
                    <a:pt x="1267" y="582"/>
                  </a:lnTo>
                  <a:lnTo>
                    <a:pt x="1386" y="634"/>
                  </a:lnTo>
                  <a:lnTo>
                    <a:pt x="1489" y="702"/>
                  </a:lnTo>
                  <a:lnTo>
                    <a:pt x="1712" y="856"/>
                  </a:lnTo>
                  <a:lnTo>
                    <a:pt x="1712" y="856"/>
                  </a:lnTo>
                  <a:lnTo>
                    <a:pt x="1866" y="959"/>
                  </a:lnTo>
                  <a:lnTo>
                    <a:pt x="2020" y="1044"/>
                  </a:lnTo>
                  <a:lnTo>
                    <a:pt x="2191" y="1130"/>
                  </a:lnTo>
                  <a:lnTo>
                    <a:pt x="2362" y="1198"/>
                  </a:lnTo>
                  <a:lnTo>
                    <a:pt x="2533" y="1250"/>
                  </a:lnTo>
                  <a:lnTo>
                    <a:pt x="2704" y="1284"/>
                  </a:lnTo>
                  <a:lnTo>
                    <a:pt x="2892" y="1318"/>
                  </a:lnTo>
                  <a:lnTo>
                    <a:pt x="3063" y="1318"/>
                  </a:lnTo>
                  <a:lnTo>
                    <a:pt x="3063" y="1318"/>
                  </a:lnTo>
                  <a:lnTo>
                    <a:pt x="3081" y="1318"/>
                  </a:lnTo>
                  <a:lnTo>
                    <a:pt x="3081" y="1318"/>
                  </a:lnTo>
                  <a:lnTo>
                    <a:pt x="3269" y="1318"/>
                  </a:lnTo>
                  <a:lnTo>
                    <a:pt x="3440" y="1284"/>
                  </a:lnTo>
                  <a:lnTo>
                    <a:pt x="3628" y="1250"/>
                  </a:lnTo>
                  <a:lnTo>
                    <a:pt x="3799" y="1181"/>
                  </a:lnTo>
                  <a:lnTo>
                    <a:pt x="3953" y="1113"/>
                  </a:lnTo>
                  <a:lnTo>
                    <a:pt x="4107" y="1010"/>
                  </a:lnTo>
                  <a:lnTo>
                    <a:pt x="4261" y="907"/>
                  </a:lnTo>
                  <a:lnTo>
                    <a:pt x="4381" y="788"/>
                  </a:lnTo>
                  <a:lnTo>
                    <a:pt x="4381" y="788"/>
                  </a:lnTo>
                  <a:lnTo>
                    <a:pt x="4535" y="617"/>
                  </a:lnTo>
                  <a:lnTo>
                    <a:pt x="4621" y="548"/>
                  </a:lnTo>
                  <a:lnTo>
                    <a:pt x="4706" y="497"/>
                  </a:lnTo>
                  <a:lnTo>
                    <a:pt x="4706" y="497"/>
                  </a:lnTo>
                  <a:lnTo>
                    <a:pt x="4843" y="463"/>
                  </a:lnTo>
                  <a:lnTo>
                    <a:pt x="4980" y="428"/>
                  </a:lnTo>
                  <a:lnTo>
                    <a:pt x="4980" y="428"/>
                  </a:lnTo>
                  <a:lnTo>
                    <a:pt x="5202" y="377"/>
                  </a:lnTo>
                  <a:lnTo>
                    <a:pt x="5408" y="291"/>
                  </a:lnTo>
                  <a:lnTo>
                    <a:pt x="5613" y="155"/>
                  </a:lnTo>
                  <a:lnTo>
                    <a:pt x="5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81;p35">
              <a:extLst>
                <a:ext uri="{FF2B5EF4-FFF2-40B4-BE49-F238E27FC236}">
                  <a16:creationId xmlns:a16="http://schemas.microsoft.com/office/drawing/2014/main" id="{77B93B6D-F1DD-697D-A92E-3E64AE29FEAB}"/>
                </a:ext>
              </a:extLst>
            </p:cNvPr>
            <p:cNvSpPr/>
            <p:nvPr/>
          </p:nvSpPr>
          <p:spPr>
            <a:xfrm>
              <a:off x="3516604" y="2166334"/>
              <a:ext cx="55384" cy="93846"/>
            </a:xfrm>
            <a:custGeom>
              <a:avLst/>
              <a:gdLst/>
              <a:ahLst/>
              <a:cxnLst/>
              <a:rect l="l" t="t" r="r" b="b"/>
              <a:pathLst>
                <a:path w="1404" h="2379" extrusionOk="0">
                  <a:moveTo>
                    <a:pt x="702" y="0"/>
                  </a:moveTo>
                  <a:lnTo>
                    <a:pt x="616" y="18"/>
                  </a:lnTo>
                  <a:lnTo>
                    <a:pt x="445" y="52"/>
                  </a:lnTo>
                  <a:lnTo>
                    <a:pt x="308" y="120"/>
                  </a:lnTo>
                  <a:lnTo>
                    <a:pt x="240" y="172"/>
                  </a:lnTo>
                  <a:lnTo>
                    <a:pt x="171" y="223"/>
                  </a:lnTo>
                  <a:lnTo>
                    <a:pt x="0" y="2328"/>
                  </a:lnTo>
                  <a:lnTo>
                    <a:pt x="206" y="2362"/>
                  </a:lnTo>
                  <a:lnTo>
                    <a:pt x="411" y="2379"/>
                  </a:lnTo>
                  <a:lnTo>
                    <a:pt x="599" y="2379"/>
                  </a:lnTo>
                  <a:lnTo>
                    <a:pt x="702" y="2362"/>
                  </a:lnTo>
                  <a:lnTo>
                    <a:pt x="804" y="2328"/>
                  </a:lnTo>
                  <a:lnTo>
                    <a:pt x="890" y="2276"/>
                  </a:lnTo>
                  <a:lnTo>
                    <a:pt x="958" y="2225"/>
                  </a:lnTo>
                  <a:lnTo>
                    <a:pt x="1095" y="2105"/>
                  </a:lnTo>
                  <a:lnTo>
                    <a:pt x="1198" y="1951"/>
                  </a:lnTo>
                  <a:lnTo>
                    <a:pt x="1284" y="1780"/>
                  </a:lnTo>
                  <a:lnTo>
                    <a:pt x="1335" y="1592"/>
                  </a:lnTo>
                  <a:lnTo>
                    <a:pt x="1369" y="1404"/>
                  </a:lnTo>
                  <a:lnTo>
                    <a:pt x="1386" y="1232"/>
                  </a:lnTo>
                  <a:lnTo>
                    <a:pt x="1386" y="1044"/>
                  </a:lnTo>
                  <a:lnTo>
                    <a:pt x="1403" y="873"/>
                  </a:lnTo>
                  <a:lnTo>
                    <a:pt x="1386" y="702"/>
                  </a:lnTo>
                  <a:lnTo>
                    <a:pt x="1352" y="531"/>
                  </a:lnTo>
                  <a:lnTo>
                    <a:pt x="1301" y="377"/>
                  </a:lnTo>
                  <a:lnTo>
                    <a:pt x="1249" y="308"/>
                  </a:lnTo>
                  <a:lnTo>
                    <a:pt x="1198" y="240"/>
                  </a:lnTo>
                  <a:lnTo>
                    <a:pt x="1078" y="137"/>
                  </a:lnTo>
                  <a:lnTo>
                    <a:pt x="941" y="52"/>
                  </a:lnTo>
                  <a:lnTo>
                    <a:pt x="856" y="35"/>
                  </a:lnTo>
                  <a:lnTo>
                    <a:pt x="770" y="18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82;p35">
              <a:extLst>
                <a:ext uri="{FF2B5EF4-FFF2-40B4-BE49-F238E27FC236}">
                  <a16:creationId xmlns:a16="http://schemas.microsoft.com/office/drawing/2014/main" id="{F85883FF-D367-3FF0-BD51-E3ED25D77F07}"/>
                </a:ext>
              </a:extLst>
            </p:cNvPr>
            <p:cNvSpPr/>
            <p:nvPr/>
          </p:nvSpPr>
          <p:spPr>
            <a:xfrm>
              <a:off x="3516604" y="2166334"/>
              <a:ext cx="55384" cy="93846"/>
            </a:xfrm>
            <a:custGeom>
              <a:avLst/>
              <a:gdLst/>
              <a:ahLst/>
              <a:cxnLst/>
              <a:rect l="l" t="t" r="r" b="b"/>
              <a:pathLst>
                <a:path w="1404" h="2379" fill="none" extrusionOk="0">
                  <a:moveTo>
                    <a:pt x="171" y="223"/>
                  </a:moveTo>
                  <a:lnTo>
                    <a:pt x="171" y="223"/>
                  </a:lnTo>
                  <a:lnTo>
                    <a:pt x="240" y="172"/>
                  </a:lnTo>
                  <a:lnTo>
                    <a:pt x="308" y="120"/>
                  </a:lnTo>
                  <a:lnTo>
                    <a:pt x="445" y="52"/>
                  </a:lnTo>
                  <a:lnTo>
                    <a:pt x="616" y="18"/>
                  </a:lnTo>
                  <a:lnTo>
                    <a:pt x="702" y="0"/>
                  </a:lnTo>
                  <a:lnTo>
                    <a:pt x="770" y="18"/>
                  </a:lnTo>
                  <a:lnTo>
                    <a:pt x="770" y="18"/>
                  </a:lnTo>
                  <a:lnTo>
                    <a:pt x="856" y="35"/>
                  </a:lnTo>
                  <a:lnTo>
                    <a:pt x="941" y="52"/>
                  </a:lnTo>
                  <a:lnTo>
                    <a:pt x="1078" y="137"/>
                  </a:lnTo>
                  <a:lnTo>
                    <a:pt x="1198" y="240"/>
                  </a:lnTo>
                  <a:lnTo>
                    <a:pt x="1249" y="308"/>
                  </a:lnTo>
                  <a:lnTo>
                    <a:pt x="1301" y="377"/>
                  </a:lnTo>
                  <a:lnTo>
                    <a:pt x="1301" y="377"/>
                  </a:lnTo>
                  <a:lnTo>
                    <a:pt x="1352" y="531"/>
                  </a:lnTo>
                  <a:lnTo>
                    <a:pt x="1386" y="702"/>
                  </a:lnTo>
                  <a:lnTo>
                    <a:pt x="1403" y="873"/>
                  </a:lnTo>
                  <a:lnTo>
                    <a:pt x="1386" y="1044"/>
                  </a:lnTo>
                  <a:lnTo>
                    <a:pt x="1386" y="1044"/>
                  </a:lnTo>
                  <a:lnTo>
                    <a:pt x="1386" y="1232"/>
                  </a:lnTo>
                  <a:lnTo>
                    <a:pt x="1369" y="1404"/>
                  </a:lnTo>
                  <a:lnTo>
                    <a:pt x="1335" y="1592"/>
                  </a:lnTo>
                  <a:lnTo>
                    <a:pt x="1284" y="1780"/>
                  </a:lnTo>
                  <a:lnTo>
                    <a:pt x="1284" y="1780"/>
                  </a:lnTo>
                  <a:lnTo>
                    <a:pt x="1198" y="1951"/>
                  </a:lnTo>
                  <a:lnTo>
                    <a:pt x="1095" y="2105"/>
                  </a:lnTo>
                  <a:lnTo>
                    <a:pt x="958" y="2225"/>
                  </a:lnTo>
                  <a:lnTo>
                    <a:pt x="890" y="2276"/>
                  </a:lnTo>
                  <a:lnTo>
                    <a:pt x="804" y="2328"/>
                  </a:lnTo>
                  <a:lnTo>
                    <a:pt x="804" y="2328"/>
                  </a:lnTo>
                  <a:lnTo>
                    <a:pt x="702" y="2362"/>
                  </a:lnTo>
                  <a:lnTo>
                    <a:pt x="599" y="2379"/>
                  </a:lnTo>
                  <a:lnTo>
                    <a:pt x="411" y="2379"/>
                  </a:lnTo>
                  <a:lnTo>
                    <a:pt x="206" y="2362"/>
                  </a:lnTo>
                  <a:lnTo>
                    <a:pt x="0" y="2328"/>
                  </a:lnTo>
                  <a:lnTo>
                    <a:pt x="171" y="2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83;p35">
              <a:extLst>
                <a:ext uri="{FF2B5EF4-FFF2-40B4-BE49-F238E27FC236}">
                  <a16:creationId xmlns:a16="http://schemas.microsoft.com/office/drawing/2014/main" id="{67B44AFE-5BD7-5244-73C0-7FF08CFDEC24}"/>
                </a:ext>
              </a:extLst>
            </p:cNvPr>
            <p:cNvSpPr/>
            <p:nvPr/>
          </p:nvSpPr>
          <p:spPr>
            <a:xfrm>
              <a:off x="3538182" y="2201442"/>
              <a:ext cx="10177" cy="27692"/>
            </a:xfrm>
            <a:custGeom>
              <a:avLst/>
              <a:gdLst/>
              <a:ahLst/>
              <a:cxnLst/>
              <a:rect l="l" t="t" r="r" b="b"/>
              <a:pathLst>
                <a:path w="258" h="702" extrusionOk="0">
                  <a:moveTo>
                    <a:pt x="69" y="0"/>
                  </a:moveTo>
                  <a:lnTo>
                    <a:pt x="52" y="17"/>
                  </a:lnTo>
                  <a:lnTo>
                    <a:pt x="1" y="69"/>
                  </a:lnTo>
                  <a:lnTo>
                    <a:pt x="18" y="650"/>
                  </a:lnTo>
                  <a:lnTo>
                    <a:pt x="52" y="685"/>
                  </a:lnTo>
                  <a:lnTo>
                    <a:pt x="103" y="702"/>
                  </a:lnTo>
                  <a:lnTo>
                    <a:pt x="138" y="685"/>
                  </a:lnTo>
                  <a:lnTo>
                    <a:pt x="172" y="668"/>
                  </a:lnTo>
                  <a:lnTo>
                    <a:pt x="206" y="599"/>
                  </a:lnTo>
                  <a:lnTo>
                    <a:pt x="240" y="479"/>
                  </a:lnTo>
                  <a:lnTo>
                    <a:pt x="257" y="342"/>
                  </a:lnTo>
                  <a:lnTo>
                    <a:pt x="240" y="206"/>
                  </a:lnTo>
                  <a:lnTo>
                    <a:pt x="206" y="103"/>
                  </a:lnTo>
                  <a:lnTo>
                    <a:pt x="172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E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84;p35">
              <a:extLst>
                <a:ext uri="{FF2B5EF4-FFF2-40B4-BE49-F238E27FC236}">
                  <a16:creationId xmlns:a16="http://schemas.microsoft.com/office/drawing/2014/main" id="{42003B25-0363-C9FF-1A2E-459628421FDA}"/>
                </a:ext>
              </a:extLst>
            </p:cNvPr>
            <p:cNvSpPr/>
            <p:nvPr/>
          </p:nvSpPr>
          <p:spPr>
            <a:xfrm>
              <a:off x="3538182" y="2201442"/>
              <a:ext cx="10177" cy="27692"/>
            </a:xfrm>
            <a:custGeom>
              <a:avLst/>
              <a:gdLst/>
              <a:ahLst/>
              <a:cxnLst/>
              <a:rect l="l" t="t" r="r" b="b"/>
              <a:pathLst>
                <a:path w="258" h="702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69" y="0"/>
                  </a:lnTo>
                  <a:lnTo>
                    <a:pt x="52" y="1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8" y="650"/>
                  </a:lnTo>
                  <a:lnTo>
                    <a:pt x="18" y="650"/>
                  </a:lnTo>
                  <a:lnTo>
                    <a:pt x="52" y="685"/>
                  </a:lnTo>
                  <a:lnTo>
                    <a:pt x="103" y="702"/>
                  </a:lnTo>
                  <a:lnTo>
                    <a:pt x="103" y="702"/>
                  </a:lnTo>
                  <a:lnTo>
                    <a:pt x="138" y="685"/>
                  </a:lnTo>
                  <a:lnTo>
                    <a:pt x="172" y="668"/>
                  </a:lnTo>
                  <a:lnTo>
                    <a:pt x="206" y="599"/>
                  </a:lnTo>
                  <a:lnTo>
                    <a:pt x="240" y="479"/>
                  </a:lnTo>
                  <a:lnTo>
                    <a:pt x="257" y="342"/>
                  </a:lnTo>
                  <a:lnTo>
                    <a:pt x="257" y="342"/>
                  </a:lnTo>
                  <a:lnTo>
                    <a:pt x="240" y="206"/>
                  </a:lnTo>
                  <a:lnTo>
                    <a:pt x="206" y="103"/>
                  </a:lnTo>
                  <a:lnTo>
                    <a:pt x="172" y="17"/>
                  </a:lnTo>
                  <a:lnTo>
                    <a:pt x="138" y="0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85;p35">
              <a:extLst>
                <a:ext uri="{FF2B5EF4-FFF2-40B4-BE49-F238E27FC236}">
                  <a16:creationId xmlns:a16="http://schemas.microsoft.com/office/drawing/2014/main" id="{9CD517BA-2B91-7C45-4198-064CCC8D4FBD}"/>
                </a:ext>
              </a:extLst>
            </p:cNvPr>
            <p:cNvSpPr/>
            <p:nvPr/>
          </p:nvSpPr>
          <p:spPr>
            <a:xfrm>
              <a:off x="3131834" y="2166334"/>
              <a:ext cx="54714" cy="93846"/>
            </a:xfrm>
            <a:custGeom>
              <a:avLst/>
              <a:gdLst/>
              <a:ahLst/>
              <a:cxnLst/>
              <a:rect l="l" t="t" r="r" b="b"/>
              <a:pathLst>
                <a:path w="1387" h="2379" extrusionOk="0">
                  <a:moveTo>
                    <a:pt x="702" y="0"/>
                  </a:moveTo>
                  <a:lnTo>
                    <a:pt x="617" y="18"/>
                  </a:lnTo>
                  <a:lnTo>
                    <a:pt x="531" y="35"/>
                  </a:lnTo>
                  <a:lnTo>
                    <a:pt x="445" y="52"/>
                  </a:lnTo>
                  <a:lnTo>
                    <a:pt x="309" y="137"/>
                  </a:lnTo>
                  <a:lnTo>
                    <a:pt x="189" y="240"/>
                  </a:lnTo>
                  <a:lnTo>
                    <a:pt x="137" y="308"/>
                  </a:lnTo>
                  <a:lnTo>
                    <a:pt x="86" y="377"/>
                  </a:lnTo>
                  <a:lnTo>
                    <a:pt x="35" y="531"/>
                  </a:lnTo>
                  <a:lnTo>
                    <a:pt x="1" y="702"/>
                  </a:lnTo>
                  <a:lnTo>
                    <a:pt x="1" y="873"/>
                  </a:lnTo>
                  <a:lnTo>
                    <a:pt x="1" y="1044"/>
                  </a:lnTo>
                  <a:lnTo>
                    <a:pt x="18" y="1232"/>
                  </a:lnTo>
                  <a:lnTo>
                    <a:pt x="35" y="1404"/>
                  </a:lnTo>
                  <a:lnTo>
                    <a:pt x="69" y="1592"/>
                  </a:lnTo>
                  <a:lnTo>
                    <a:pt x="120" y="1780"/>
                  </a:lnTo>
                  <a:lnTo>
                    <a:pt x="189" y="1951"/>
                  </a:lnTo>
                  <a:lnTo>
                    <a:pt x="291" y="2105"/>
                  </a:lnTo>
                  <a:lnTo>
                    <a:pt x="428" y="2225"/>
                  </a:lnTo>
                  <a:lnTo>
                    <a:pt x="514" y="2276"/>
                  </a:lnTo>
                  <a:lnTo>
                    <a:pt x="599" y="2328"/>
                  </a:lnTo>
                  <a:lnTo>
                    <a:pt x="685" y="2362"/>
                  </a:lnTo>
                  <a:lnTo>
                    <a:pt x="788" y="2379"/>
                  </a:lnTo>
                  <a:lnTo>
                    <a:pt x="993" y="2379"/>
                  </a:lnTo>
                  <a:lnTo>
                    <a:pt x="1198" y="2362"/>
                  </a:lnTo>
                  <a:lnTo>
                    <a:pt x="1387" y="2328"/>
                  </a:lnTo>
                  <a:lnTo>
                    <a:pt x="1216" y="223"/>
                  </a:lnTo>
                  <a:lnTo>
                    <a:pt x="1147" y="172"/>
                  </a:lnTo>
                  <a:lnTo>
                    <a:pt x="1096" y="120"/>
                  </a:lnTo>
                  <a:lnTo>
                    <a:pt x="942" y="52"/>
                  </a:lnTo>
                  <a:lnTo>
                    <a:pt x="771" y="18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86;p35">
              <a:extLst>
                <a:ext uri="{FF2B5EF4-FFF2-40B4-BE49-F238E27FC236}">
                  <a16:creationId xmlns:a16="http://schemas.microsoft.com/office/drawing/2014/main" id="{0FE9E63E-552C-1761-7C8F-502743103A46}"/>
                </a:ext>
              </a:extLst>
            </p:cNvPr>
            <p:cNvSpPr/>
            <p:nvPr/>
          </p:nvSpPr>
          <p:spPr>
            <a:xfrm>
              <a:off x="3131834" y="2166334"/>
              <a:ext cx="54714" cy="93846"/>
            </a:xfrm>
            <a:custGeom>
              <a:avLst/>
              <a:gdLst/>
              <a:ahLst/>
              <a:cxnLst/>
              <a:rect l="l" t="t" r="r" b="b"/>
              <a:pathLst>
                <a:path w="1387" h="2379" fill="none" extrusionOk="0">
                  <a:moveTo>
                    <a:pt x="1216" y="223"/>
                  </a:moveTo>
                  <a:lnTo>
                    <a:pt x="1216" y="223"/>
                  </a:lnTo>
                  <a:lnTo>
                    <a:pt x="1147" y="172"/>
                  </a:lnTo>
                  <a:lnTo>
                    <a:pt x="1096" y="120"/>
                  </a:lnTo>
                  <a:lnTo>
                    <a:pt x="942" y="52"/>
                  </a:lnTo>
                  <a:lnTo>
                    <a:pt x="771" y="18"/>
                  </a:lnTo>
                  <a:lnTo>
                    <a:pt x="702" y="0"/>
                  </a:lnTo>
                  <a:lnTo>
                    <a:pt x="617" y="18"/>
                  </a:lnTo>
                  <a:lnTo>
                    <a:pt x="617" y="18"/>
                  </a:lnTo>
                  <a:lnTo>
                    <a:pt x="531" y="35"/>
                  </a:lnTo>
                  <a:lnTo>
                    <a:pt x="445" y="52"/>
                  </a:lnTo>
                  <a:lnTo>
                    <a:pt x="309" y="137"/>
                  </a:lnTo>
                  <a:lnTo>
                    <a:pt x="189" y="240"/>
                  </a:lnTo>
                  <a:lnTo>
                    <a:pt x="137" y="308"/>
                  </a:lnTo>
                  <a:lnTo>
                    <a:pt x="86" y="377"/>
                  </a:lnTo>
                  <a:lnTo>
                    <a:pt x="86" y="377"/>
                  </a:lnTo>
                  <a:lnTo>
                    <a:pt x="35" y="531"/>
                  </a:lnTo>
                  <a:lnTo>
                    <a:pt x="1" y="702"/>
                  </a:lnTo>
                  <a:lnTo>
                    <a:pt x="1" y="873"/>
                  </a:lnTo>
                  <a:lnTo>
                    <a:pt x="1" y="1044"/>
                  </a:lnTo>
                  <a:lnTo>
                    <a:pt x="1" y="1044"/>
                  </a:lnTo>
                  <a:lnTo>
                    <a:pt x="18" y="1232"/>
                  </a:lnTo>
                  <a:lnTo>
                    <a:pt x="35" y="1404"/>
                  </a:lnTo>
                  <a:lnTo>
                    <a:pt x="69" y="1592"/>
                  </a:lnTo>
                  <a:lnTo>
                    <a:pt x="120" y="1780"/>
                  </a:lnTo>
                  <a:lnTo>
                    <a:pt x="120" y="1780"/>
                  </a:lnTo>
                  <a:lnTo>
                    <a:pt x="189" y="1951"/>
                  </a:lnTo>
                  <a:lnTo>
                    <a:pt x="291" y="2105"/>
                  </a:lnTo>
                  <a:lnTo>
                    <a:pt x="428" y="2225"/>
                  </a:lnTo>
                  <a:lnTo>
                    <a:pt x="514" y="2276"/>
                  </a:lnTo>
                  <a:lnTo>
                    <a:pt x="599" y="2328"/>
                  </a:lnTo>
                  <a:lnTo>
                    <a:pt x="599" y="2328"/>
                  </a:lnTo>
                  <a:lnTo>
                    <a:pt x="685" y="2362"/>
                  </a:lnTo>
                  <a:lnTo>
                    <a:pt x="788" y="2379"/>
                  </a:lnTo>
                  <a:lnTo>
                    <a:pt x="993" y="2379"/>
                  </a:lnTo>
                  <a:lnTo>
                    <a:pt x="1198" y="2362"/>
                  </a:lnTo>
                  <a:lnTo>
                    <a:pt x="1387" y="2328"/>
                  </a:lnTo>
                  <a:lnTo>
                    <a:pt x="1216" y="2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87;p35">
              <a:extLst>
                <a:ext uri="{FF2B5EF4-FFF2-40B4-BE49-F238E27FC236}">
                  <a16:creationId xmlns:a16="http://schemas.microsoft.com/office/drawing/2014/main" id="{6546EA77-6431-A9AC-61AA-978299980A8E}"/>
                </a:ext>
              </a:extLst>
            </p:cNvPr>
            <p:cNvSpPr/>
            <p:nvPr/>
          </p:nvSpPr>
          <p:spPr>
            <a:xfrm>
              <a:off x="3154792" y="2201442"/>
              <a:ext cx="12189" cy="27692"/>
            </a:xfrm>
            <a:custGeom>
              <a:avLst/>
              <a:gdLst/>
              <a:ahLst/>
              <a:cxnLst/>
              <a:rect l="l" t="t" r="r" b="b"/>
              <a:pathLst>
                <a:path w="309" h="702" extrusionOk="0">
                  <a:moveTo>
                    <a:pt x="120" y="0"/>
                  </a:moveTo>
                  <a:lnTo>
                    <a:pt x="103" y="17"/>
                  </a:lnTo>
                  <a:lnTo>
                    <a:pt x="52" y="103"/>
                  </a:lnTo>
                  <a:lnTo>
                    <a:pt x="17" y="206"/>
                  </a:lnTo>
                  <a:lnTo>
                    <a:pt x="0" y="342"/>
                  </a:lnTo>
                  <a:lnTo>
                    <a:pt x="17" y="479"/>
                  </a:lnTo>
                  <a:lnTo>
                    <a:pt x="52" y="599"/>
                  </a:lnTo>
                  <a:lnTo>
                    <a:pt x="103" y="668"/>
                  </a:lnTo>
                  <a:lnTo>
                    <a:pt x="120" y="685"/>
                  </a:lnTo>
                  <a:lnTo>
                    <a:pt x="154" y="702"/>
                  </a:lnTo>
                  <a:lnTo>
                    <a:pt x="189" y="685"/>
                  </a:lnTo>
                  <a:lnTo>
                    <a:pt x="223" y="668"/>
                  </a:lnTo>
                  <a:lnTo>
                    <a:pt x="274" y="599"/>
                  </a:lnTo>
                  <a:lnTo>
                    <a:pt x="308" y="479"/>
                  </a:lnTo>
                  <a:lnTo>
                    <a:pt x="308" y="342"/>
                  </a:lnTo>
                  <a:lnTo>
                    <a:pt x="308" y="206"/>
                  </a:lnTo>
                  <a:lnTo>
                    <a:pt x="274" y="103"/>
                  </a:lnTo>
                  <a:lnTo>
                    <a:pt x="223" y="1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88;p35">
              <a:extLst>
                <a:ext uri="{FF2B5EF4-FFF2-40B4-BE49-F238E27FC236}">
                  <a16:creationId xmlns:a16="http://schemas.microsoft.com/office/drawing/2014/main" id="{0DEE3503-351F-8C2F-EF63-7996A7749FA9}"/>
                </a:ext>
              </a:extLst>
            </p:cNvPr>
            <p:cNvSpPr/>
            <p:nvPr/>
          </p:nvSpPr>
          <p:spPr>
            <a:xfrm>
              <a:off x="3154792" y="2201442"/>
              <a:ext cx="12189" cy="27692"/>
            </a:xfrm>
            <a:custGeom>
              <a:avLst/>
              <a:gdLst/>
              <a:ahLst/>
              <a:cxnLst/>
              <a:rect l="l" t="t" r="r" b="b"/>
              <a:pathLst>
                <a:path w="309" h="702" fill="none" extrusionOk="0">
                  <a:moveTo>
                    <a:pt x="154" y="0"/>
                  </a:moveTo>
                  <a:lnTo>
                    <a:pt x="154" y="0"/>
                  </a:lnTo>
                  <a:lnTo>
                    <a:pt x="120" y="0"/>
                  </a:lnTo>
                  <a:lnTo>
                    <a:pt x="103" y="17"/>
                  </a:lnTo>
                  <a:lnTo>
                    <a:pt x="52" y="103"/>
                  </a:lnTo>
                  <a:lnTo>
                    <a:pt x="17" y="206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7" y="479"/>
                  </a:lnTo>
                  <a:lnTo>
                    <a:pt x="52" y="599"/>
                  </a:lnTo>
                  <a:lnTo>
                    <a:pt x="103" y="668"/>
                  </a:lnTo>
                  <a:lnTo>
                    <a:pt x="120" y="685"/>
                  </a:lnTo>
                  <a:lnTo>
                    <a:pt x="154" y="702"/>
                  </a:lnTo>
                  <a:lnTo>
                    <a:pt x="154" y="702"/>
                  </a:lnTo>
                  <a:lnTo>
                    <a:pt x="189" y="685"/>
                  </a:lnTo>
                  <a:lnTo>
                    <a:pt x="223" y="668"/>
                  </a:lnTo>
                  <a:lnTo>
                    <a:pt x="274" y="599"/>
                  </a:lnTo>
                  <a:lnTo>
                    <a:pt x="308" y="479"/>
                  </a:lnTo>
                  <a:lnTo>
                    <a:pt x="308" y="342"/>
                  </a:lnTo>
                  <a:lnTo>
                    <a:pt x="308" y="342"/>
                  </a:lnTo>
                  <a:lnTo>
                    <a:pt x="308" y="206"/>
                  </a:lnTo>
                  <a:lnTo>
                    <a:pt x="274" y="103"/>
                  </a:lnTo>
                  <a:lnTo>
                    <a:pt x="223" y="17"/>
                  </a:lnTo>
                  <a:lnTo>
                    <a:pt x="189" y="0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89;p35">
              <a:extLst>
                <a:ext uri="{FF2B5EF4-FFF2-40B4-BE49-F238E27FC236}">
                  <a16:creationId xmlns:a16="http://schemas.microsoft.com/office/drawing/2014/main" id="{A3954BCA-0198-77E6-6301-E871C45FA281}"/>
                </a:ext>
              </a:extLst>
            </p:cNvPr>
            <p:cNvSpPr/>
            <p:nvPr/>
          </p:nvSpPr>
          <p:spPr>
            <a:xfrm>
              <a:off x="3177080" y="1965862"/>
              <a:ext cx="361142" cy="456999"/>
            </a:xfrm>
            <a:custGeom>
              <a:avLst/>
              <a:gdLst/>
              <a:ahLst/>
              <a:cxnLst/>
              <a:rect l="l" t="t" r="r" b="b"/>
              <a:pathLst>
                <a:path w="9155" h="11585" extrusionOk="0">
                  <a:moveTo>
                    <a:pt x="5134" y="0"/>
                  </a:moveTo>
                  <a:lnTo>
                    <a:pt x="4774" y="17"/>
                  </a:lnTo>
                  <a:lnTo>
                    <a:pt x="4364" y="52"/>
                  </a:lnTo>
                  <a:lnTo>
                    <a:pt x="3936" y="103"/>
                  </a:lnTo>
                  <a:lnTo>
                    <a:pt x="3525" y="188"/>
                  </a:lnTo>
                  <a:lnTo>
                    <a:pt x="3114" y="308"/>
                  </a:lnTo>
                  <a:lnTo>
                    <a:pt x="2721" y="445"/>
                  </a:lnTo>
                  <a:lnTo>
                    <a:pt x="2344" y="616"/>
                  </a:lnTo>
                  <a:lnTo>
                    <a:pt x="1968" y="804"/>
                  </a:lnTo>
                  <a:lnTo>
                    <a:pt x="1609" y="1044"/>
                  </a:lnTo>
                  <a:lnTo>
                    <a:pt x="1420" y="1198"/>
                  </a:lnTo>
                  <a:lnTo>
                    <a:pt x="1232" y="1369"/>
                  </a:lnTo>
                  <a:lnTo>
                    <a:pt x="1061" y="1540"/>
                  </a:lnTo>
                  <a:lnTo>
                    <a:pt x="907" y="1711"/>
                  </a:lnTo>
                  <a:lnTo>
                    <a:pt x="770" y="1900"/>
                  </a:lnTo>
                  <a:lnTo>
                    <a:pt x="633" y="2088"/>
                  </a:lnTo>
                  <a:lnTo>
                    <a:pt x="531" y="2276"/>
                  </a:lnTo>
                  <a:lnTo>
                    <a:pt x="428" y="2481"/>
                  </a:lnTo>
                  <a:lnTo>
                    <a:pt x="342" y="2687"/>
                  </a:lnTo>
                  <a:lnTo>
                    <a:pt x="257" y="2892"/>
                  </a:lnTo>
                  <a:lnTo>
                    <a:pt x="205" y="3115"/>
                  </a:lnTo>
                  <a:lnTo>
                    <a:pt x="154" y="3337"/>
                  </a:lnTo>
                  <a:lnTo>
                    <a:pt x="69" y="3782"/>
                  </a:lnTo>
                  <a:lnTo>
                    <a:pt x="17" y="4244"/>
                  </a:lnTo>
                  <a:lnTo>
                    <a:pt x="0" y="4706"/>
                  </a:lnTo>
                  <a:lnTo>
                    <a:pt x="0" y="5185"/>
                  </a:lnTo>
                  <a:lnTo>
                    <a:pt x="17" y="5647"/>
                  </a:lnTo>
                  <a:lnTo>
                    <a:pt x="51" y="6126"/>
                  </a:lnTo>
                  <a:lnTo>
                    <a:pt x="137" y="7084"/>
                  </a:lnTo>
                  <a:lnTo>
                    <a:pt x="171" y="7546"/>
                  </a:lnTo>
                  <a:lnTo>
                    <a:pt x="188" y="7991"/>
                  </a:lnTo>
                  <a:lnTo>
                    <a:pt x="223" y="8659"/>
                  </a:lnTo>
                  <a:lnTo>
                    <a:pt x="274" y="9001"/>
                  </a:lnTo>
                  <a:lnTo>
                    <a:pt x="325" y="9326"/>
                  </a:lnTo>
                  <a:lnTo>
                    <a:pt x="394" y="9634"/>
                  </a:lnTo>
                  <a:lnTo>
                    <a:pt x="513" y="9942"/>
                  </a:lnTo>
                  <a:lnTo>
                    <a:pt x="565" y="10096"/>
                  </a:lnTo>
                  <a:lnTo>
                    <a:pt x="650" y="10233"/>
                  </a:lnTo>
                  <a:lnTo>
                    <a:pt x="736" y="10370"/>
                  </a:lnTo>
                  <a:lnTo>
                    <a:pt x="821" y="10507"/>
                  </a:lnTo>
                  <a:lnTo>
                    <a:pt x="975" y="10661"/>
                  </a:lnTo>
                  <a:lnTo>
                    <a:pt x="1129" y="10815"/>
                  </a:lnTo>
                  <a:lnTo>
                    <a:pt x="1283" y="10952"/>
                  </a:lnTo>
                  <a:lnTo>
                    <a:pt x="1472" y="11054"/>
                  </a:lnTo>
                  <a:lnTo>
                    <a:pt x="1643" y="11157"/>
                  </a:lnTo>
                  <a:lnTo>
                    <a:pt x="1848" y="11243"/>
                  </a:lnTo>
                  <a:lnTo>
                    <a:pt x="2036" y="11328"/>
                  </a:lnTo>
                  <a:lnTo>
                    <a:pt x="2259" y="11380"/>
                  </a:lnTo>
                  <a:lnTo>
                    <a:pt x="2464" y="11448"/>
                  </a:lnTo>
                  <a:lnTo>
                    <a:pt x="2687" y="11482"/>
                  </a:lnTo>
                  <a:lnTo>
                    <a:pt x="3114" y="11551"/>
                  </a:lnTo>
                  <a:lnTo>
                    <a:pt x="3576" y="11568"/>
                  </a:lnTo>
                  <a:lnTo>
                    <a:pt x="4004" y="11585"/>
                  </a:lnTo>
                  <a:lnTo>
                    <a:pt x="4603" y="11568"/>
                  </a:lnTo>
                  <a:lnTo>
                    <a:pt x="5202" y="11534"/>
                  </a:lnTo>
                  <a:lnTo>
                    <a:pt x="5801" y="11482"/>
                  </a:lnTo>
                  <a:lnTo>
                    <a:pt x="6400" y="11397"/>
                  </a:lnTo>
                  <a:lnTo>
                    <a:pt x="6742" y="11345"/>
                  </a:lnTo>
                  <a:lnTo>
                    <a:pt x="7084" y="11277"/>
                  </a:lnTo>
                  <a:lnTo>
                    <a:pt x="7427" y="11174"/>
                  </a:lnTo>
                  <a:lnTo>
                    <a:pt x="7752" y="11054"/>
                  </a:lnTo>
                  <a:lnTo>
                    <a:pt x="7906" y="10986"/>
                  </a:lnTo>
                  <a:lnTo>
                    <a:pt x="8043" y="10900"/>
                  </a:lnTo>
                  <a:lnTo>
                    <a:pt x="8179" y="10815"/>
                  </a:lnTo>
                  <a:lnTo>
                    <a:pt x="8316" y="10712"/>
                  </a:lnTo>
                  <a:lnTo>
                    <a:pt x="8436" y="10592"/>
                  </a:lnTo>
                  <a:lnTo>
                    <a:pt x="8556" y="10473"/>
                  </a:lnTo>
                  <a:lnTo>
                    <a:pt x="8641" y="10336"/>
                  </a:lnTo>
                  <a:lnTo>
                    <a:pt x="8727" y="10199"/>
                  </a:lnTo>
                  <a:lnTo>
                    <a:pt x="8795" y="10045"/>
                  </a:lnTo>
                  <a:lnTo>
                    <a:pt x="8864" y="9891"/>
                  </a:lnTo>
                  <a:lnTo>
                    <a:pt x="8898" y="9720"/>
                  </a:lnTo>
                  <a:lnTo>
                    <a:pt x="8932" y="9566"/>
                  </a:lnTo>
                  <a:lnTo>
                    <a:pt x="8967" y="9223"/>
                  </a:lnTo>
                  <a:lnTo>
                    <a:pt x="8984" y="8881"/>
                  </a:lnTo>
                  <a:lnTo>
                    <a:pt x="9121" y="5904"/>
                  </a:lnTo>
                  <a:lnTo>
                    <a:pt x="9155" y="5185"/>
                  </a:lnTo>
                  <a:lnTo>
                    <a:pt x="9155" y="4449"/>
                  </a:lnTo>
                  <a:lnTo>
                    <a:pt x="9138" y="4090"/>
                  </a:lnTo>
                  <a:lnTo>
                    <a:pt x="9121" y="3713"/>
                  </a:lnTo>
                  <a:lnTo>
                    <a:pt x="9069" y="3354"/>
                  </a:lnTo>
                  <a:lnTo>
                    <a:pt x="9001" y="2995"/>
                  </a:lnTo>
                  <a:lnTo>
                    <a:pt x="8915" y="2653"/>
                  </a:lnTo>
                  <a:lnTo>
                    <a:pt x="8795" y="2293"/>
                  </a:lnTo>
                  <a:lnTo>
                    <a:pt x="8659" y="1951"/>
                  </a:lnTo>
                  <a:lnTo>
                    <a:pt x="8487" y="1643"/>
                  </a:lnTo>
                  <a:lnTo>
                    <a:pt x="8282" y="1335"/>
                  </a:lnTo>
                  <a:lnTo>
                    <a:pt x="8060" y="1044"/>
                  </a:lnTo>
                  <a:lnTo>
                    <a:pt x="7940" y="924"/>
                  </a:lnTo>
                  <a:lnTo>
                    <a:pt x="7803" y="804"/>
                  </a:lnTo>
                  <a:lnTo>
                    <a:pt x="7666" y="685"/>
                  </a:lnTo>
                  <a:lnTo>
                    <a:pt x="7512" y="582"/>
                  </a:lnTo>
                  <a:lnTo>
                    <a:pt x="7358" y="479"/>
                  </a:lnTo>
                  <a:lnTo>
                    <a:pt x="7204" y="394"/>
                  </a:lnTo>
                  <a:lnTo>
                    <a:pt x="6879" y="257"/>
                  </a:lnTo>
                  <a:lnTo>
                    <a:pt x="6554" y="154"/>
                  </a:lnTo>
                  <a:lnTo>
                    <a:pt x="6212" y="69"/>
                  </a:lnTo>
                  <a:lnTo>
                    <a:pt x="5852" y="17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90;p35">
              <a:extLst>
                <a:ext uri="{FF2B5EF4-FFF2-40B4-BE49-F238E27FC236}">
                  <a16:creationId xmlns:a16="http://schemas.microsoft.com/office/drawing/2014/main" id="{DA7D7A64-E41D-3FAD-16A5-2B79CB6CBF39}"/>
                </a:ext>
              </a:extLst>
            </p:cNvPr>
            <p:cNvSpPr/>
            <p:nvPr/>
          </p:nvSpPr>
          <p:spPr>
            <a:xfrm>
              <a:off x="3177080" y="1965862"/>
              <a:ext cx="361142" cy="456999"/>
            </a:xfrm>
            <a:custGeom>
              <a:avLst/>
              <a:gdLst/>
              <a:ahLst/>
              <a:cxnLst/>
              <a:rect l="l" t="t" r="r" b="b"/>
              <a:pathLst>
                <a:path w="9155" h="11585" fill="none" extrusionOk="0">
                  <a:moveTo>
                    <a:pt x="188" y="7991"/>
                  </a:moveTo>
                  <a:lnTo>
                    <a:pt x="188" y="7991"/>
                  </a:lnTo>
                  <a:lnTo>
                    <a:pt x="223" y="8659"/>
                  </a:lnTo>
                  <a:lnTo>
                    <a:pt x="274" y="9001"/>
                  </a:lnTo>
                  <a:lnTo>
                    <a:pt x="325" y="9326"/>
                  </a:lnTo>
                  <a:lnTo>
                    <a:pt x="394" y="9634"/>
                  </a:lnTo>
                  <a:lnTo>
                    <a:pt x="513" y="9942"/>
                  </a:lnTo>
                  <a:lnTo>
                    <a:pt x="565" y="10096"/>
                  </a:lnTo>
                  <a:lnTo>
                    <a:pt x="650" y="10233"/>
                  </a:lnTo>
                  <a:lnTo>
                    <a:pt x="736" y="10370"/>
                  </a:lnTo>
                  <a:lnTo>
                    <a:pt x="821" y="10507"/>
                  </a:lnTo>
                  <a:lnTo>
                    <a:pt x="821" y="10507"/>
                  </a:lnTo>
                  <a:lnTo>
                    <a:pt x="975" y="10661"/>
                  </a:lnTo>
                  <a:lnTo>
                    <a:pt x="1129" y="10815"/>
                  </a:lnTo>
                  <a:lnTo>
                    <a:pt x="1283" y="10952"/>
                  </a:lnTo>
                  <a:lnTo>
                    <a:pt x="1472" y="11054"/>
                  </a:lnTo>
                  <a:lnTo>
                    <a:pt x="1643" y="11157"/>
                  </a:lnTo>
                  <a:lnTo>
                    <a:pt x="1848" y="11243"/>
                  </a:lnTo>
                  <a:lnTo>
                    <a:pt x="2036" y="11328"/>
                  </a:lnTo>
                  <a:lnTo>
                    <a:pt x="2259" y="11380"/>
                  </a:lnTo>
                  <a:lnTo>
                    <a:pt x="2464" y="11448"/>
                  </a:lnTo>
                  <a:lnTo>
                    <a:pt x="2687" y="11482"/>
                  </a:lnTo>
                  <a:lnTo>
                    <a:pt x="3114" y="11551"/>
                  </a:lnTo>
                  <a:lnTo>
                    <a:pt x="3576" y="11568"/>
                  </a:lnTo>
                  <a:lnTo>
                    <a:pt x="4004" y="11585"/>
                  </a:lnTo>
                  <a:lnTo>
                    <a:pt x="4004" y="11585"/>
                  </a:lnTo>
                  <a:lnTo>
                    <a:pt x="4603" y="11568"/>
                  </a:lnTo>
                  <a:lnTo>
                    <a:pt x="5202" y="11534"/>
                  </a:lnTo>
                  <a:lnTo>
                    <a:pt x="5801" y="11482"/>
                  </a:lnTo>
                  <a:lnTo>
                    <a:pt x="6400" y="11397"/>
                  </a:lnTo>
                  <a:lnTo>
                    <a:pt x="6400" y="11397"/>
                  </a:lnTo>
                  <a:lnTo>
                    <a:pt x="6742" y="11345"/>
                  </a:lnTo>
                  <a:lnTo>
                    <a:pt x="7084" y="11277"/>
                  </a:lnTo>
                  <a:lnTo>
                    <a:pt x="7427" y="11174"/>
                  </a:lnTo>
                  <a:lnTo>
                    <a:pt x="7752" y="11054"/>
                  </a:lnTo>
                  <a:lnTo>
                    <a:pt x="7906" y="10986"/>
                  </a:lnTo>
                  <a:lnTo>
                    <a:pt x="8043" y="10900"/>
                  </a:lnTo>
                  <a:lnTo>
                    <a:pt x="8179" y="10815"/>
                  </a:lnTo>
                  <a:lnTo>
                    <a:pt x="8316" y="10712"/>
                  </a:lnTo>
                  <a:lnTo>
                    <a:pt x="8436" y="10592"/>
                  </a:lnTo>
                  <a:lnTo>
                    <a:pt x="8556" y="10473"/>
                  </a:lnTo>
                  <a:lnTo>
                    <a:pt x="8641" y="10336"/>
                  </a:lnTo>
                  <a:lnTo>
                    <a:pt x="8727" y="10199"/>
                  </a:lnTo>
                  <a:lnTo>
                    <a:pt x="8727" y="10199"/>
                  </a:lnTo>
                  <a:lnTo>
                    <a:pt x="8795" y="10045"/>
                  </a:lnTo>
                  <a:lnTo>
                    <a:pt x="8864" y="9891"/>
                  </a:lnTo>
                  <a:lnTo>
                    <a:pt x="8898" y="9720"/>
                  </a:lnTo>
                  <a:lnTo>
                    <a:pt x="8932" y="9566"/>
                  </a:lnTo>
                  <a:lnTo>
                    <a:pt x="8967" y="9223"/>
                  </a:lnTo>
                  <a:lnTo>
                    <a:pt x="8984" y="8881"/>
                  </a:lnTo>
                  <a:lnTo>
                    <a:pt x="8984" y="8881"/>
                  </a:lnTo>
                  <a:lnTo>
                    <a:pt x="9121" y="5904"/>
                  </a:lnTo>
                  <a:lnTo>
                    <a:pt x="9121" y="5904"/>
                  </a:lnTo>
                  <a:lnTo>
                    <a:pt x="9155" y="5185"/>
                  </a:lnTo>
                  <a:lnTo>
                    <a:pt x="9155" y="4449"/>
                  </a:lnTo>
                  <a:lnTo>
                    <a:pt x="9138" y="4090"/>
                  </a:lnTo>
                  <a:lnTo>
                    <a:pt x="9121" y="3713"/>
                  </a:lnTo>
                  <a:lnTo>
                    <a:pt x="9069" y="3354"/>
                  </a:lnTo>
                  <a:lnTo>
                    <a:pt x="9001" y="2995"/>
                  </a:lnTo>
                  <a:lnTo>
                    <a:pt x="9001" y="2995"/>
                  </a:lnTo>
                  <a:lnTo>
                    <a:pt x="8915" y="2653"/>
                  </a:lnTo>
                  <a:lnTo>
                    <a:pt x="8795" y="2293"/>
                  </a:lnTo>
                  <a:lnTo>
                    <a:pt x="8659" y="1951"/>
                  </a:lnTo>
                  <a:lnTo>
                    <a:pt x="8487" y="1643"/>
                  </a:lnTo>
                  <a:lnTo>
                    <a:pt x="8282" y="1335"/>
                  </a:lnTo>
                  <a:lnTo>
                    <a:pt x="8060" y="1044"/>
                  </a:lnTo>
                  <a:lnTo>
                    <a:pt x="7940" y="924"/>
                  </a:lnTo>
                  <a:lnTo>
                    <a:pt x="7803" y="804"/>
                  </a:lnTo>
                  <a:lnTo>
                    <a:pt x="7666" y="685"/>
                  </a:lnTo>
                  <a:lnTo>
                    <a:pt x="7512" y="582"/>
                  </a:lnTo>
                  <a:lnTo>
                    <a:pt x="7512" y="582"/>
                  </a:lnTo>
                  <a:lnTo>
                    <a:pt x="7358" y="479"/>
                  </a:lnTo>
                  <a:lnTo>
                    <a:pt x="7204" y="394"/>
                  </a:lnTo>
                  <a:lnTo>
                    <a:pt x="6879" y="257"/>
                  </a:lnTo>
                  <a:lnTo>
                    <a:pt x="6554" y="154"/>
                  </a:lnTo>
                  <a:lnTo>
                    <a:pt x="6212" y="69"/>
                  </a:lnTo>
                  <a:lnTo>
                    <a:pt x="5852" y="17"/>
                  </a:lnTo>
                  <a:lnTo>
                    <a:pt x="5493" y="0"/>
                  </a:lnTo>
                  <a:lnTo>
                    <a:pt x="5134" y="0"/>
                  </a:lnTo>
                  <a:lnTo>
                    <a:pt x="4774" y="17"/>
                  </a:lnTo>
                  <a:lnTo>
                    <a:pt x="4774" y="17"/>
                  </a:lnTo>
                  <a:lnTo>
                    <a:pt x="4364" y="52"/>
                  </a:lnTo>
                  <a:lnTo>
                    <a:pt x="3936" y="103"/>
                  </a:lnTo>
                  <a:lnTo>
                    <a:pt x="3525" y="188"/>
                  </a:lnTo>
                  <a:lnTo>
                    <a:pt x="3114" y="308"/>
                  </a:lnTo>
                  <a:lnTo>
                    <a:pt x="2721" y="445"/>
                  </a:lnTo>
                  <a:lnTo>
                    <a:pt x="2344" y="616"/>
                  </a:lnTo>
                  <a:lnTo>
                    <a:pt x="1968" y="804"/>
                  </a:lnTo>
                  <a:lnTo>
                    <a:pt x="1609" y="1044"/>
                  </a:lnTo>
                  <a:lnTo>
                    <a:pt x="1609" y="1044"/>
                  </a:lnTo>
                  <a:lnTo>
                    <a:pt x="1420" y="1198"/>
                  </a:lnTo>
                  <a:lnTo>
                    <a:pt x="1232" y="1369"/>
                  </a:lnTo>
                  <a:lnTo>
                    <a:pt x="1061" y="1540"/>
                  </a:lnTo>
                  <a:lnTo>
                    <a:pt x="907" y="1711"/>
                  </a:lnTo>
                  <a:lnTo>
                    <a:pt x="770" y="1900"/>
                  </a:lnTo>
                  <a:lnTo>
                    <a:pt x="633" y="2088"/>
                  </a:lnTo>
                  <a:lnTo>
                    <a:pt x="531" y="2276"/>
                  </a:lnTo>
                  <a:lnTo>
                    <a:pt x="428" y="2481"/>
                  </a:lnTo>
                  <a:lnTo>
                    <a:pt x="342" y="2687"/>
                  </a:lnTo>
                  <a:lnTo>
                    <a:pt x="257" y="2892"/>
                  </a:lnTo>
                  <a:lnTo>
                    <a:pt x="205" y="3115"/>
                  </a:lnTo>
                  <a:lnTo>
                    <a:pt x="154" y="3337"/>
                  </a:lnTo>
                  <a:lnTo>
                    <a:pt x="69" y="3782"/>
                  </a:lnTo>
                  <a:lnTo>
                    <a:pt x="17" y="4244"/>
                  </a:lnTo>
                  <a:lnTo>
                    <a:pt x="0" y="4706"/>
                  </a:lnTo>
                  <a:lnTo>
                    <a:pt x="0" y="5185"/>
                  </a:lnTo>
                  <a:lnTo>
                    <a:pt x="17" y="5647"/>
                  </a:lnTo>
                  <a:lnTo>
                    <a:pt x="51" y="6126"/>
                  </a:lnTo>
                  <a:lnTo>
                    <a:pt x="137" y="7084"/>
                  </a:lnTo>
                  <a:lnTo>
                    <a:pt x="171" y="7546"/>
                  </a:lnTo>
                  <a:lnTo>
                    <a:pt x="188" y="79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91;p35">
              <a:extLst>
                <a:ext uri="{FF2B5EF4-FFF2-40B4-BE49-F238E27FC236}">
                  <a16:creationId xmlns:a16="http://schemas.microsoft.com/office/drawing/2014/main" id="{E270A109-8E21-AB3E-CCC3-75A616B3095C}"/>
                </a:ext>
              </a:extLst>
            </p:cNvPr>
            <p:cNvSpPr/>
            <p:nvPr/>
          </p:nvSpPr>
          <p:spPr>
            <a:xfrm>
              <a:off x="3412660" y="2177813"/>
              <a:ext cx="23629" cy="39171"/>
            </a:xfrm>
            <a:custGeom>
              <a:avLst/>
              <a:gdLst/>
              <a:ahLst/>
              <a:cxnLst/>
              <a:rect l="l" t="t" r="r" b="b"/>
              <a:pathLst>
                <a:path w="599" h="993" extrusionOk="0">
                  <a:moveTo>
                    <a:pt x="222" y="0"/>
                  </a:moveTo>
                  <a:lnTo>
                    <a:pt x="154" y="17"/>
                  </a:lnTo>
                  <a:lnTo>
                    <a:pt x="120" y="52"/>
                  </a:lnTo>
                  <a:lnTo>
                    <a:pt x="86" y="103"/>
                  </a:lnTo>
                  <a:lnTo>
                    <a:pt x="34" y="240"/>
                  </a:lnTo>
                  <a:lnTo>
                    <a:pt x="17" y="377"/>
                  </a:lnTo>
                  <a:lnTo>
                    <a:pt x="0" y="479"/>
                  </a:lnTo>
                  <a:lnTo>
                    <a:pt x="0" y="599"/>
                  </a:lnTo>
                  <a:lnTo>
                    <a:pt x="0" y="719"/>
                  </a:lnTo>
                  <a:lnTo>
                    <a:pt x="17" y="822"/>
                  </a:lnTo>
                  <a:lnTo>
                    <a:pt x="51" y="873"/>
                  </a:lnTo>
                  <a:lnTo>
                    <a:pt x="86" y="907"/>
                  </a:lnTo>
                  <a:lnTo>
                    <a:pt x="137" y="959"/>
                  </a:lnTo>
                  <a:lnTo>
                    <a:pt x="188" y="976"/>
                  </a:lnTo>
                  <a:lnTo>
                    <a:pt x="257" y="993"/>
                  </a:lnTo>
                  <a:lnTo>
                    <a:pt x="325" y="976"/>
                  </a:lnTo>
                  <a:lnTo>
                    <a:pt x="394" y="959"/>
                  </a:lnTo>
                  <a:lnTo>
                    <a:pt x="462" y="924"/>
                  </a:lnTo>
                  <a:lnTo>
                    <a:pt x="513" y="890"/>
                  </a:lnTo>
                  <a:lnTo>
                    <a:pt x="548" y="822"/>
                  </a:lnTo>
                  <a:lnTo>
                    <a:pt x="582" y="736"/>
                  </a:lnTo>
                  <a:lnTo>
                    <a:pt x="599" y="599"/>
                  </a:lnTo>
                  <a:lnTo>
                    <a:pt x="582" y="445"/>
                  </a:lnTo>
                  <a:lnTo>
                    <a:pt x="531" y="291"/>
                  </a:lnTo>
                  <a:lnTo>
                    <a:pt x="462" y="154"/>
                  </a:lnTo>
                  <a:lnTo>
                    <a:pt x="428" y="103"/>
                  </a:lnTo>
                  <a:lnTo>
                    <a:pt x="376" y="52"/>
                  </a:lnTo>
                  <a:lnTo>
                    <a:pt x="342" y="1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92;p35">
              <a:extLst>
                <a:ext uri="{FF2B5EF4-FFF2-40B4-BE49-F238E27FC236}">
                  <a16:creationId xmlns:a16="http://schemas.microsoft.com/office/drawing/2014/main" id="{C4D3CA39-110F-450A-464F-EB9973E92B9E}"/>
                </a:ext>
              </a:extLst>
            </p:cNvPr>
            <p:cNvSpPr/>
            <p:nvPr/>
          </p:nvSpPr>
          <p:spPr>
            <a:xfrm>
              <a:off x="3289111" y="2177143"/>
              <a:ext cx="22998" cy="38501"/>
            </a:xfrm>
            <a:custGeom>
              <a:avLst/>
              <a:gdLst/>
              <a:ahLst/>
              <a:cxnLst/>
              <a:rect l="l" t="t" r="r" b="b"/>
              <a:pathLst>
                <a:path w="583" h="976" extrusionOk="0">
                  <a:moveTo>
                    <a:pt x="309" y="0"/>
                  </a:moveTo>
                  <a:lnTo>
                    <a:pt x="257" y="17"/>
                  </a:lnTo>
                  <a:lnTo>
                    <a:pt x="206" y="52"/>
                  </a:lnTo>
                  <a:lnTo>
                    <a:pt x="155" y="86"/>
                  </a:lnTo>
                  <a:lnTo>
                    <a:pt x="120" y="154"/>
                  </a:lnTo>
                  <a:lnTo>
                    <a:pt x="52" y="291"/>
                  </a:lnTo>
                  <a:lnTo>
                    <a:pt x="18" y="445"/>
                  </a:lnTo>
                  <a:lnTo>
                    <a:pt x="1" y="599"/>
                  </a:lnTo>
                  <a:lnTo>
                    <a:pt x="1" y="719"/>
                  </a:lnTo>
                  <a:lnTo>
                    <a:pt x="35" y="822"/>
                  </a:lnTo>
                  <a:lnTo>
                    <a:pt x="69" y="873"/>
                  </a:lnTo>
                  <a:lnTo>
                    <a:pt x="120" y="924"/>
                  </a:lnTo>
                  <a:lnTo>
                    <a:pt x="189" y="958"/>
                  </a:lnTo>
                  <a:lnTo>
                    <a:pt x="257" y="976"/>
                  </a:lnTo>
                  <a:lnTo>
                    <a:pt x="394" y="976"/>
                  </a:lnTo>
                  <a:lnTo>
                    <a:pt x="446" y="941"/>
                  </a:lnTo>
                  <a:lnTo>
                    <a:pt x="514" y="907"/>
                  </a:lnTo>
                  <a:lnTo>
                    <a:pt x="548" y="856"/>
                  </a:lnTo>
                  <a:lnTo>
                    <a:pt x="565" y="804"/>
                  </a:lnTo>
                  <a:lnTo>
                    <a:pt x="582" y="702"/>
                  </a:lnTo>
                  <a:lnTo>
                    <a:pt x="582" y="599"/>
                  </a:lnTo>
                  <a:lnTo>
                    <a:pt x="582" y="479"/>
                  </a:lnTo>
                  <a:lnTo>
                    <a:pt x="565" y="360"/>
                  </a:lnTo>
                  <a:lnTo>
                    <a:pt x="548" y="223"/>
                  </a:lnTo>
                  <a:lnTo>
                    <a:pt x="497" y="86"/>
                  </a:lnTo>
                  <a:lnTo>
                    <a:pt x="463" y="34"/>
                  </a:lnTo>
                  <a:lnTo>
                    <a:pt x="428" y="17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93;p35">
              <a:extLst>
                <a:ext uri="{FF2B5EF4-FFF2-40B4-BE49-F238E27FC236}">
                  <a16:creationId xmlns:a16="http://schemas.microsoft.com/office/drawing/2014/main" id="{702F8BDE-439C-21C1-62AC-7CEDAD740171}"/>
                </a:ext>
              </a:extLst>
            </p:cNvPr>
            <p:cNvSpPr/>
            <p:nvPr/>
          </p:nvSpPr>
          <p:spPr>
            <a:xfrm>
              <a:off x="3150729" y="1894975"/>
              <a:ext cx="463784" cy="564336"/>
            </a:xfrm>
            <a:custGeom>
              <a:avLst/>
              <a:gdLst/>
              <a:ahLst/>
              <a:cxnLst/>
              <a:rect l="l" t="t" r="r" b="b"/>
              <a:pathLst>
                <a:path w="11757" h="14306" extrusionOk="0">
                  <a:moveTo>
                    <a:pt x="1832" y="3765"/>
                  </a:moveTo>
                  <a:lnTo>
                    <a:pt x="2259" y="4073"/>
                  </a:lnTo>
                  <a:lnTo>
                    <a:pt x="2670" y="4364"/>
                  </a:lnTo>
                  <a:lnTo>
                    <a:pt x="3115" y="4638"/>
                  </a:lnTo>
                  <a:lnTo>
                    <a:pt x="3560" y="4877"/>
                  </a:lnTo>
                  <a:lnTo>
                    <a:pt x="3782" y="4997"/>
                  </a:lnTo>
                  <a:lnTo>
                    <a:pt x="4022" y="5100"/>
                  </a:lnTo>
                  <a:lnTo>
                    <a:pt x="4262" y="5185"/>
                  </a:lnTo>
                  <a:lnTo>
                    <a:pt x="4484" y="5254"/>
                  </a:lnTo>
                  <a:lnTo>
                    <a:pt x="4741" y="5322"/>
                  </a:lnTo>
                  <a:lnTo>
                    <a:pt x="4980" y="5374"/>
                  </a:lnTo>
                  <a:lnTo>
                    <a:pt x="5220" y="5408"/>
                  </a:lnTo>
                  <a:lnTo>
                    <a:pt x="5476" y="5425"/>
                  </a:lnTo>
                  <a:lnTo>
                    <a:pt x="5476" y="5425"/>
                  </a:lnTo>
                  <a:lnTo>
                    <a:pt x="5305" y="5254"/>
                  </a:lnTo>
                  <a:lnTo>
                    <a:pt x="5168" y="5066"/>
                  </a:lnTo>
                  <a:lnTo>
                    <a:pt x="5032" y="4860"/>
                  </a:lnTo>
                  <a:lnTo>
                    <a:pt x="4929" y="4655"/>
                  </a:lnTo>
                  <a:lnTo>
                    <a:pt x="5340" y="4809"/>
                  </a:lnTo>
                  <a:lnTo>
                    <a:pt x="5750" y="4946"/>
                  </a:lnTo>
                  <a:lnTo>
                    <a:pt x="6178" y="5031"/>
                  </a:lnTo>
                  <a:lnTo>
                    <a:pt x="6623" y="5083"/>
                  </a:lnTo>
                  <a:lnTo>
                    <a:pt x="7051" y="5100"/>
                  </a:lnTo>
                  <a:lnTo>
                    <a:pt x="7496" y="5083"/>
                  </a:lnTo>
                  <a:lnTo>
                    <a:pt x="7923" y="5031"/>
                  </a:lnTo>
                  <a:lnTo>
                    <a:pt x="8351" y="4929"/>
                  </a:lnTo>
                  <a:lnTo>
                    <a:pt x="8214" y="4912"/>
                  </a:lnTo>
                  <a:lnTo>
                    <a:pt x="8095" y="4860"/>
                  </a:lnTo>
                  <a:lnTo>
                    <a:pt x="7975" y="4809"/>
                  </a:lnTo>
                  <a:lnTo>
                    <a:pt x="7872" y="4723"/>
                  </a:lnTo>
                  <a:lnTo>
                    <a:pt x="8420" y="4723"/>
                  </a:lnTo>
                  <a:lnTo>
                    <a:pt x="8693" y="4689"/>
                  </a:lnTo>
                  <a:lnTo>
                    <a:pt x="8967" y="4638"/>
                  </a:lnTo>
                  <a:lnTo>
                    <a:pt x="8967" y="4792"/>
                  </a:lnTo>
                  <a:lnTo>
                    <a:pt x="8984" y="4946"/>
                  </a:lnTo>
                  <a:lnTo>
                    <a:pt x="9019" y="5100"/>
                  </a:lnTo>
                  <a:lnTo>
                    <a:pt x="9053" y="5254"/>
                  </a:lnTo>
                  <a:lnTo>
                    <a:pt x="9104" y="5391"/>
                  </a:lnTo>
                  <a:lnTo>
                    <a:pt x="9173" y="5545"/>
                  </a:lnTo>
                  <a:lnTo>
                    <a:pt x="9241" y="5682"/>
                  </a:lnTo>
                  <a:lnTo>
                    <a:pt x="9327" y="5801"/>
                  </a:lnTo>
                  <a:lnTo>
                    <a:pt x="9481" y="6007"/>
                  </a:lnTo>
                  <a:lnTo>
                    <a:pt x="9549" y="6109"/>
                  </a:lnTo>
                  <a:lnTo>
                    <a:pt x="9600" y="6229"/>
                  </a:lnTo>
                  <a:lnTo>
                    <a:pt x="9652" y="6349"/>
                  </a:lnTo>
                  <a:lnTo>
                    <a:pt x="9686" y="6503"/>
                  </a:lnTo>
                  <a:lnTo>
                    <a:pt x="9703" y="6657"/>
                  </a:lnTo>
                  <a:lnTo>
                    <a:pt x="9703" y="6828"/>
                  </a:lnTo>
                  <a:lnTo>
                    <a:pt x="9686" y="7170"/>
                  </a:lnTo>
                  <a:lnTo>
                    <a:pt x="9669" y="7461"/>
                  </a:lnTo>
                  <a:lnTo>
                    <a:pt x="9652" y="7923"/>
                  </a:lnTo>
                  <a:lnTo>
                    <a:pt x="9600" y="8385"/>
                  </a:lnTo>
                  <a:lnTo>
                    <a:pt x="9549" y="8847"/>
                  </a:lnTo>
                  <a:lnTo>
                    <a:pt x="9481" y="9309"/>
                  </a:lnTo>
                  <a:lnTo>
                    <a:pt x="9395" y="9737"/>
                  </a:lnTo>
                  <a:lnTo>
                    <a:pt x="9344" y="9942"/>
                  </a:lnTo>
                  <a:lnTo>
                    <a:pt x="9275" y="10131"/>
                  </a:lnTo>
                  <a:lnTo>
                    <a:pt x="9190" y="10336"/>
                  </a:lnTo>
                  <a:lnTo>
                    <a:pt x="9138" y="10473"/>
                  </a:lnTo>
                  <a:lnTo>
                    <a:pt x="9087" y="10593"/>
                  </a:lnTo>
                  <a:lnTo>
                    <a:pt x="9070" y="10695"/>
                  </a:lnTo>
                  <a:lnTo>
                    <a:pt x="9070" y="10730"/>
                  </a:lnTo>
                  <a:lnTo>
                    <a:pt x="9087" y="10764"/>
                  </a:lnTo>
                  <a:lnTo>
                    <a:pt x="8950" y="10593"/>
                  </a:lnTo>
                  <a:lnTo>
                    <a:pt x="8796" y="10422"/>
                  </a:lnTo>
                  <a:lnTo>
                    <a:pt x="8625" y="10285"/>
                  </a:lnTo>
                  <a:lnTo>
                    <a:pt x="8437" y="10148"/>
                  </a:lnTo>
                  <a:lnTo>
                    <a:pt x="8249" y="10045"/>
                  </a:lnTo>
                  <a:lnTo>
                    <a:pt x="8043" y="9942"/>
                  </a:lnTo>
                  <a:lnTo>
                    <a:pt x="7838" y="9857"/>
                  </a:lnTo>
                  <a:lnTo>
                    <a:pt x="7615" y="9788"/>
                  </a:lnTo>
                  <a:lnTo>
                    <a:pt x="7393" y="9737"/>
                  </a:lnTo>
                  <a:lnTo>
                    <a:pt x="7188" y="9686"/>
                  </a:lnTo>
                  <a:lnTo>
                    <a:pt x="6726" y="9634"/>
                  </a:lnTo>
                  <a:lnTo>
                    <a:pt x="6281" y="9600"/>
                  </a:lnTo>
                  <a:lnTo>
                    <a:pt x="5836" y="9600"/>
                  </a:lnTo>
                  <a:lnTo>
                    <a:pt x="5151" y="9617"/>
                  </a:lnTo>
                  <a:lnTo>
                    <a:pt x="4809" y="9617"/>
                  </a:lnTo>
                  <a:lnTo>
                    <a:pt x="4467" y="9651"/>
                  </a:lnTo>
                  <a:lnTo>
                    <a:pt x="4125" y="9686"/>
                  </a:lnTo>
                  <a:lnTo>
                    <a:pt x="3799" y="9737"/>
                  </a:lnTo>
                  <a:lnTo>
                    <a:pt x="3457" y="9806"/>
                  </a:lnTo>
                  <a:lnTo>
                    <a:pt x="3132" y="9891"/>
                  </a:lnTo>
                  <a:lnTo>
                    <a:pt x="2858" y="9960"/>
                  </a:lnTo>
                  <a:lnTo>
                    <a:pt x="2602" y="10062"/>
                  </a:lnTo>
                  <a:lnTo>
                    <a:pt x="2345" y="10182"/>
                  </a:lnTo>
                  <a:lnTo>
                    <a:pt x="2105" y="10336"/>
                  </a:lnTo>
                  <a:lnTo>
                    <a:pt x="1917" y="10473"/>
                  </a:lnTo>
                  <a:lnTo>
                    <a:pt x="1643" y="10678"/>
                  </a:lnTo>
                  <a:lnTo>
                    <a:pt x="1507" y="10815"/>
                  </a:lnTo>
                  <a:lnTo>
                    <a:pt x="1404" y="10918"/>
                  </a:lnTo>
                  <a:lnTo>
                    <a:pt x="1335" y="11020"/>
                  </a:lnTo>
                  <a:lnTo>
                    <a:pt x="1318" y="11072"/>
                  </a:lnTo>
                  <a:lnTo>
                    <a:pt x="1318" y="11106"/>
                  </a:lnTo>
                  <a:lnTo>
                    <a:pt x="1216" y="10764"/>
                  </a:lnTo>
                  <a:lnTo>
                    <a:pt x="1130" y="10422"/>
                  </a:lnTo>
                  <a:lnTo>
                    <a:pt x="1045" y="10096"/>
                  </a:lnTo>
                  <a:lnTo>
                    <a:pt x="993" y="9754"/>
                  </a:lnTo>
                  <a:lnTo>
                    <a:pt x="942" y="9412"/>
                  </a:lnTo>
                  <a:lnTo>
                    <a:pt x="925" y="9070"/>
                  </a:lnTo>
                  <a:lnTo>
                    <a:pt x="908" y="8727"/>
                  </a:lnTo>
                  <a:lnTo>
                    <a:pt x="908" y="8385"/>
                  </a:lnTo>
                  <a:lnTo>
                    <a:pt x="925" y="8043"/>
                  </a:lnTo>
                  <a:lnTo>
                    <a:pt x="942" y="7701"/>
                  </a:lnTo>
                  <a:lnTo>
                    <a:pt x="993" y="7359"/>
                  </a:lnTo>
                  <a:lnTo>
                    <a:pt x="1062" y="7016"/>
                  </a:lnTo>
                  <a:lnTo>
                    <a:pt x="1130" y="6691"/>
                  </a:lnTo>
                  <a:lnTo>
                    <a:pt x="1216" y="6349"/>
                  </a:lnTo>
                  <a:lnTo>
                    <a:pt x="1335" y="6024"/>
                  </a:lnTo>
                  <a:lnTo>
                    <a:pt x="1455" y="5699"/>
                  </a:lnTo>
                  <a:lnTo>
                    <a:pt x="1643" y="5220"/>
                  </a:lnTo>
                  <a:lnTo>
                    <a:pt x="1746" y="4980"/>
                  </a:lnTo>
                  <a:lnTo>
                    <a:pt x="1815" y="4740"/>
                  </a:lnTo>
                  <a:lnTo>
                    <a:pt x="1866" y="4501"/>
                  </a:lnTo>
                  <a:lnTo>
                    <a:pt x="1900" y="4244"/>
                  </a:lnTo>
                  <a:lnTo>
                    <a:pt x="1883" y="4005"/>
                  </a:lnTo>
                  <a:lnTo>
                    <a:pt x="1866" y="3885"/>
                  </a:lnTo>
                  <a:lnTo>
                    <a:pt x="1832" y="3765"/>
                  </a:lnTo>
                  <a:close/>
                  <a:moveTo>
                    <a:pt x="4501" y="0"/>
                  </a:moveTo>
                  <a:lnTo>
                    <a:pt x="4125" y="18"/>
                  </a:lnTo>
                  <a:lnTo>
                    <a:pt x="3748" y="69"/>
                  </a:lnTo>
                  <a:lnTo>
                    <a:pt x="3389" y="154"/>
                  </a:lnTo>
                  <a:lnTo>
                    <a:pt x="3218" y="206"/>
                  </a:lnTo>
                  <a:lnTo>
                    <a:pt x="3029" y="274"/>
                  </a:lnTo>
                  <a:lnTo>
                    <a:pt x="2841" y="360"/>
                  </a:lnTo>
                  <a:lnTo>
                    <a:pt x="2653" y="445"/>
                  </a:lnTo>
                  <a:lnTo>
                    <a:pt x="2482" y="565"/>
                  </a:lnTo>
                  <a:lnTo>
                    <a:pt x="2311" y="685"/>
                  </a:lnTo>
                  <a:lnTo>
                    <a:pt x="2140" y="805"/>
                  </a:lnTo>
                  <a:lnTo>
                    <a:pt x="1986" y="959"/>
                  </a:lnTo>
                  <a:lnTo>
                    <a:pt x="1832" y="1096"/>
                  </a:lnTo>
                  <a:lnTo>
                    <a:pt x="1695" y="1267"/>
                  </a:lnTo>
                  <a:lnTo>
                    <a:pt x="1575" y="1438"/>
                  </a:lnTo>
                  <a:lnTo>
                    <a:pt x="1455" y="1609"/>
                  </a:lnTo>
                  <a:lnTo>
                    <a:pt x="1353" y="1797"/>
                  </a:lnTo>
                  <a:lnTo>
                    <a:pt x="1267" y="1985"/>
                  </a:lnTo>
                  <a:lnTo>
                    <a:pt x="1181" y="2174"/>
                  </a:lnTo>
                  <a:lnTo>
                    <a:pt x="1113" y="2379"/>
                  </a:lnTo>
                  <a:lnTo>
                    <a:pt x="1062" y="2567"/>
                  </a:lnTo>
                  <a:lnTo>
                    <a:pt x="1027" y="2790"/>
                  </a:lnTo>
                  <a:lnTo>
                    <a:pt x="839" y="2807"/>
                  </a:lnTo>
                  <a:lnTo>
                    <a:pt x="668" y="2875"/>
                  </a:lnTo>
                  <a:lnTo>
                    <a:pt x="531" y="2961"/>
                  </a:lnTo>
                  <a:lnTo>
                    <a:pt x="377" y="3081"/>
                  </a:lnTo>
                  <a:lnTo>
                    <a:pt x="274" y="3235"/>
                  </a:lnTo>
                  <a:lnTo>
                    <a:pt x="172" y="3389"/>
                  </a:lnTo>
                  <a:lnTo>
                    <a:pt x="86" y="3560"/>
                  </a:lnTo>
                  <a:lnTo>
                    <a:pt x="35" y="3731"/>
                  </a:lnTo>
                  <a:lnTo>
                    <a:pt x="1" y="3919"/>
                  </a:lnTo>
                  <a:lnTo>
                    <a:pt x="1" y="4090"/>
                  </a:lnTo>
                  <a:lnTo>
                    <a:pt x="1" y="4278"/>
                  </a:lnTo>
                  <a:lnTo>
                    <a:pt x="18" y="4467"/>
                  </a:lnTo>
                  <a:lnTo>
                    <a:pt x="69" y="4826"/>
                  </a:lnTo>
                  <a:lnTo>
                    <a:pt x="155" y="5185"/>
                  </a:lnTo>
                  <a:lnTo>
                    <a:pt x="189" y="5408"/>
                  </a:lnTo>
                  <a:lnTo>
                    <a:pt x="223" y="5630"/>
                  </a:lnTo>
                  <a:lnTo>
                    <a:pt x="274" y="6058"/>
                  </a:lnTo>
                  <a:lnTo>
                    <a:pt x="309" y="6931"/>
                  </a:lnTo>
                  <a:lnTo>
                    <a:pt x="326" y="7153"/>
                  </a:lnTo>
                  <a:lnTo>
                    <a:pt x="343" y="7393"/>
                  </a:lnTo>
                  <a:lnTo>
                    <a:pt x="428" y="7855"/>
                  </a:lnTo>
                  <a:lnTo>
                    <a:pt x="497" y="8317"/>
                  </a:lnTo>
                  <a:lnTo>
                    <a:pt x="514" y="8556"/>
                  </a:lnTo>
                  <a:lnTo>
                    <a:pt x="514" y="8779"/>
                  </a:lnTo>
                  <a:lnTo>
                    <a:pt x="514" y="9292"/>
                  </a:lnTo>
                  <a:lnTo>
                    <a:pt x="514" y="9823"/>
                  </a:lnTo>
                  <a:lnTo>
                    <a:pt x="548" y="10849"/>
                  </a:lnTo>
                  <a:lnTo>
                    <a:pt x="548" y="11209"/>
                  </a:lnTo>
                  <a:lnTo>
                    <a:pt x="583" y="11568"/>
                  </a:lnTo>
                  <a:lnTo>
                    <a:pt x="617" y="11910"/>
                  </a:lnTo>
                  <a:lnTo>
                    <a:pt x="668" y="12081"/>
                  </a:lnTo>
                  <a:lnTo>
                    <a:pt x="702" y="12252"/>
                  </a:lnTo>
                  <a:lnTo>
                    <a:pt x="771" y="12441"/>
                  </a:lnTo>
                  <a:lnTo>
                    <a:pt x="856" y="12612"/>
                  </a:lnTo>
                  <a:lnTo>
                    <a:pt x="942" y="12783"/>
                  </a:lnTo>
                  <a:lnTo>
                    <a:pt x="1062" y="12954"/>
                  </a:lnTo>
                  <a:lnTo>
                    <a:pt x="1181" y="13108"/>
                  </a:lnTo>
                  <a:lnTo>
                    <a:pt x="1301" y="13262"/>
                  </a:lnTo>
                  <a:lnTo>
                    <a:pt x="1438" y="13399"/>
                  </a:lnTo>
                  <a:lnTo>
                    <a:pt x="1592" y="13519"/>
                  </a:lnTo>
                  <a:lnTo>
                    <a:pt x="1746" y="13639"/>
                  </a:lnTo>
                  <a:lnTo>
                    <a:pt x="1917" y="13741"/>
                  </a:lnTo>
                  <a:lnTo>
                    <a:pt x="2088" y="13827"/>
                  </a:lnTo>
                  <a:lnTo>
                    <a:pt x="2277" y="13912"/>
                  </a:lnTo>
                  <a:lnTo>
                    <a:pt x="2465" y="13964"/>
                  </a:lnTo>
                  <a:lnTo>
                    <a:pt x="2653" y="14015"/>
                  </a:lnTo>
                  <a:lnTo>
                    <a:pt x="2841" y="14049"/>
                  </a:lnTo>
                  <a:lnTo>
                    <a:pt x="3029" y="14066"/>
                  </a:lnTo>
                  <a:lnTo>
                    <a:pt x="3372" y="14083"/>
                  </a:lnTo>
                  <a:lnTo>
                    <a:pt x="3645" y="14083"/>
                  </a:lnTo>
                  <a:lnTo>
                    <a:pt x="3902" y="14101"/>
                  </a:lnTo>
                  <a:lnTo>
                    <a:pt x="4159" y="14169"/>
                  </a:lnTo>
                  <a:lnTo>
                    <a:pt x="4433" y="14237"/>
                  </a:lnTo>
                  <a:lnTo>
                    <a:pt x="4587" y="14255"/>
                  </a:lnTo>
                  <a:lnTo>
                    <a:pt x="4741" y="14289"/>
                  </a:lnTo>
                  <a:lnTo>
                    <a:pt x="5083" y="14306"/>
                  </a:lnTo>
                  <a:lnTo>
                    <a:pt x="5408" y="14289"/>
                  </a:lnTo>
                  <a:lnTo>
                    <a:pt x="5733" y="14289"/>
                  </a:lnTo>
                  <a:lnTo>
                    <a:pt x="6092" y="14255"/>
                  </a:lnTo>
                  <a:lnTo>
                    <a:pt x="6264" y="14220"/>
                  </a:lnTo>
                  <a:lnTo>
                    <a:pt x="6435" y="14186"/>
                  </a:lnTo>
                  <a:lnTo>
                    <a:pt x="6691" y="14083"/>
                  </a:lnTo>
                  <a:lnTo>
                    <a:pt x="6931" y="13981"/>
                  </a:lnTo>
                  <a:lnTo>
                    <a:pt x="7119" y="13929"/>
                  </a:lnTo>
                  <a:lnTo>
                    <a:pt x="7307" y="13895"/>
                  </a:lnTo>
                  <a:lnTo>
                    <a:pt x="7684" y="13861"/>
                  </a:lnTo>
                  <a:lnTo>
                    <a:pt x="8060" y="13827"/>
                  </a:lnTo>
                  <a:lnTo>
                    <a:pt x="8249" y="13793"/>
                  </a:lnTo>
                  <a:lnTo>
                    <a:pt x="8420" y="13741"/>
                  </a:lnTo>
                  <a:lnTo>
                    <a:pt x="8608" y="13656"/>
                  </a:lnTo>
                  <a:lnTo>
                    <a:pt x="8779" y="13553"/>
                  </a:lnTo>
                  <a:lnTo>
                    <a:pt x="8933" y="13433"/>
                  </a:lnTo>
                  <a:lnTo>
                    <a:pt x="9070" y="13296"/>
                  </a:lnTo>
                  <a:lnTo>
                    <a:pt x="9190" y="13142"/>
                  </a:lnTo>
                  <a:lnTo>
                    <a:pt x="9309" y="12971"/>
                  </a:lnTo>
                  <a:lnTo>
                    <a:pt x="9412" y="12800"/>
                  </a:lnTo>
                  <a:lnTo>
                    <a:pt x="9481" y="12612"/>
                  </a:lnTo>
                  <a:lnTo>
                    <a:pt x="9549" y="12441"/>
                  </a:lnTo>
                  <a:lnTo>
                    <a:pt x="9617" y="12235"/>
                  </a:lnTo>
                  <a:lnTo>
                    <a:pt x="9686" y="11859"/>
                  </a:lnTo>
                  <a:lnTo>
                    <a:pt x="9737" y="11465"/>
                  </a:lnTo>
                  <a:lnTo>
                    <a:pt x="9771" y="11055"/>
                  </a:lnTo>
                  <a:lnTo>
                    <a:pt x="9823" y="10250"/>
                  </a:lnTo>
                  <a:lnTo>
                    <a:pt x="9840" y="9446"/>
                  </a:lnTo>
                  <a:lnTo>
                    <a:pt x="9840" y="8625"/>
                  </a:lnTo>
                  <a:lnTo>
                    <a:pt x="9823" y="7821"/>
                  </a:lnTo>
                  <a:lnTo>
                    <a:pt x="9857" y="7752"/>
                  </a:lnTo>
                  <a:lnTo>
                    <a:pt x="9874" y="7667"/>
                  </a:lnTo>
                  <a:lnTo>
                    <a:pt x="9891" y="7530"/>
                  </a:lnTo>
                  <a:lnTo>
                    <a:pt x="9891" y="6777"/>
                  </a:lnTo>
                  <a:lnTo>
                    <a:pt x="9874" y="6041"/>
                  </a:lnTo>
                  <a:lnTo>
                    <a:pt x="9840" y="5305"/>
                  </a:lnTo>
                  <a:lnTo>
                    <a:pt x="9806" y="4569"/>
                  </a:lnTo>
                  <a:lnTo>
                    <a:pt x="9806" y="4484"/>
                  </a:lnTo>
                  <a:lnTo>
                    <a:pt x="9823" y="4398"/>
                  </a:lnTo>
                  <a:lnTo>
                    <a:pt x="9857" y="4364"/>
                  </a:lnTo>
                  <a:lnTo>
                    <a:pt x="9891" y="4330"/>
                  </a:lnTo>
                  <a:lnTo>
                    <a:pt x="9977" y="4261"/>
                  </a:lnTo>
                  <a:lnTo>
                    <a:pt x="10251" y="4090"/>
                  </a:lnTo>
                  <a:lnTo>
                    <a:pt x="10524" y="3885"/>
                  </a:lnTo>
                  <a:lnTo>
                    <a:pt x="10764" y="3662"/>
                  </a:lnTo>
                  <a:lnTo>
                    <a:pt x="11004" y="3440"/>
                  </a:lnTo>
                  <a:lnTo>
                    <a:pt x="11226" y="3183"/>
                  </a:lnTo>
                  <a:lnTo>
                    <a:pt x="11414" y="2927"/>
                  </a:lnTo>
                  <a:lnTo>
                    <a:pt x="11602" y="2653"/>
                  </a:lnTo>
                  <a:lnTo>
                    <a:pt x="11756" y="2362"/>
                  </a:lnTo>
                  <a:lnTo>
                    <a:pt x="11226" y="2396"/>
                  </a:lnTo>
                  <a:lnTo>
                    <a:pt x="10696" y="2413"/>
                  </a:lnTo>
                  <a:lnTo>
                    <a:pt x="10165" y="2396"/>
                  </a:lnTo>
                  <a:lnTo>
                    <a:pt x="9635" y="2328"/>
                  </a:lnTo>
                  <a:lnTo>
                    <a:pt x="9823" y="2208"/>
                  </a:lnTo>
                  <a:lnTo>
                    <a:pt x="10011" y="2054"/>
                  </a:lnTo>
                  <a:lnTo>
                    <a:pt x="10165" y="1900"/>
                  </a:lnTo>
                  <a:lnTo>
                    <a:pt x="10336" y="1729"/>
                  </a:lnTo>
                  <a:lnTo>
                    <a:pt x="10473" y="1558"/>
                  </a:lnTo>
                  <a:lnTo>
                    <a:pt x="10610" y="1369"/>
                  </a:lnTo>
                  <a:lnTo>
                    <a:pt x="10730" y="1181"/>
                  </a:lnTo>
                  <a:lnTo>
                    <a:pt x="10832" y="976"/>
                  </a:lnTo>
                  <a:lnTo>
                    <a:pt x="10832" y="976"/>
                  </a:lnTo>
                  <a:lnTo>
                    <a:pt x="10610" y="1061"/>
                  </a:lnTo>
                  <a:lnTo>
                    <a:pt x="10370" y="1130"/>
                  </a:lnTo>
                  <a:lnTo>
                    <a:pt x="10131" y="1198"/>
                  </a:lnTo>
                  <a:lnTo>
                    <a:pt x="9908" y="1250"/>
                  </a:lnTo>
                  <a:lnTo>
                    <a:pt x="9669" y="1284"/>
                  </a:lnTo>
                  <a:lnTo>
                    <a:pt x="9429" y="1318"/>
                  </a:lnTo>
                  <a:lnTo>
                    <a:pt x="8933" y="1318"/>
                  </a:lnTo>
                  <a:lnTo>
                    <a:pt x="9070" y="1164"/>
                  </a:lnTo>
                  <a:lnTo>
                    <a:pt x="9190" y="976"/>
                  </a:lnTo>
                  <a:lnTo>
                    <a:pt x="9275" y="771"/>
                  </a:lnTo>
                  <a:lnTo>
                    <a:pt x="9327" y="565"/>
                  </a:lnTo>
                  <a:lnTo>
                    <a:pt x="9155" y="634"/>
                  </a:lnTo>
                  <a:lnTo>
                    <a:pt x="8967" y="702"/>
                  </a:lnTo>
                  <a:lnTo>
                    <a:pt x="8779" y="736"/>
                  </a:lnTo>
                  <a:lnTo>
                    <a:pt x="8591" y="753"/>
                  </a:lnTo>
                  <a:lnTo>
                    <a:pt x="8385" y="753"/>
                  </a:lnTo>
                  <a:lnTo>
                    <a:pt x="8197" y="736"/>
                  </a:lnTo>
                  <a:lnTo>
                    <a:pt x="7992" y="719"/>
                  </a:lnTo>
                  <a:lnTo>
                    <a:pt x="7804" y="685"/>
                  </a:lnTo>
                  <a:lnTo>
                    <a:pt x="7427" y="582"/>
                  </a:lnTo>
                  <a:lnTo>
                    <a:pt x="7051" y="463"/>
                  </a:lnTo>
                  <a:lnTo>
                    <a:pt x="6674" y="343"/>
                  </a:lnTo>
                  <a:lnTo>
                    <a:pt x="6298" y="223"/>
                  </a:lnTo>
                  <a:lnTo>
                    <a:pt x="5853" y="120"/>
                  </a:lnTo>
                  <a:lnTo>
                    <a:pt x="5408" y="52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94;p35">
              <a:extLst>
                <a:ext uri="{FF2B5EF4-FFF2-40B4-BE49-F238E27FC236}">
                  <a16:creationId xmlns:a16="http://schemas.microsoft.com/office/drawing/2014/main" id="{BA40B71D-B8D5-2C64-1090-BB465EC9AC0C}"/>
                </a:ext>
              </a:extLst>
            </p:cNvPr>
            <p:cNvSpPr/>
            <p:nvPr/>
          </p:nvSpPr>
          <p:spPr>
            <a:xfrm>
              <a:off x="3150729" y="1894975"/>
              <a:ext cx="463784" cy="564336"/>
            </a:xfrm>
            <a:custGeom>
              <a:avLst/>
              <a:gdLst/>
              <a:ahLst/>
              <a:cxnLst/>
              <a:rect l="l" t="t" r="r" b="b"/>
              <a:pathLst>
                <a:path w="11757" h="14306" fill="none" extrusionOk="0">
                  <a:moveTo>
                    <a:pt x="9891" y="4330"/>
                  </a:moveTo>
                  <a:lnTo>
                    <a:pt x="9891" y="4330"/>
                  </a:lnTo>
                  <a:lnTo>
                    <a:pt x="9977" y="4261"/>
                  </a:lnTo>
                  <a:lnTo>
                    <a:pt x="9977" y="4261"/>
                  </a:lnTo>
                  <a:lnTo>
                    <a:pt x="10251" y="4090"/>
                  </a:lnTo>
                  <a:lnTo>
                    <a:pt x="10524" y="3885"/>
                  </a:lnTo>
                  <a:lnTo>
                    <a:pt x="10764" y="3662"/>
                  </a:lnTo>
                  <a:lnTo>
                    <a:pt x="11004" y="3440"/>
                  </a:lnTo>
                  <a:lnTo>
                    <a:pt x="11226" y="3183"/>
                  </a:lnTo>
                  <a:lnTo>
                    <a:pt x="11414" y="2927"/>
                  </a:lnTo>
                  <a:lnTo>
                    <a:pt x="11602" y="2653"/>
                  </a:lnTo>
                  <a:lnTo>
                    <a:pt x="11756" y="2362"/>
                  </a:lnTo>
                  <a:lnTo>
                    <a:pt x="11756" y="2362"/>
                  </a:lnTo>
                  <a:lnTo>
                    <a:pt x="11226" y="2396"/>
                  </a:lnTo>
                  <a:lnTo>
                    <a:pt x="10696" y="2413"/>
                  </a:lnTo>
                  <a:lnTo>
                    <a:pt x="10165" y="2396"/>
                  </a:lnTo>
                  <a:lnTo>
                    <a:pt x="9635" y="2328"/>
                  </a:lnTo>
                  <a:lnTo>
                    <a:pt x="9635" y="2328"/>
                  </a:lnTo>
                  <a:lnTo>
                    <a:pt x="9823" y="2208"/>
                  </a:lnTo>
                  <a:lnTo>
                    <a:pt x="10011" y="2054"/>
                  </a:lnTo>
                  <a:lnTo>
                    <a:pt x="10165" y="1900"/>
                  </a:lnTo>
                  <a:lnTo>
                    <a:pt x="10336" y="1729"/>
                  </a:lnTo>
                  <a:lnTo>
                    <a:pt x="10473" y="1558"/>
                  </a:lnTo>
                  <a:lnTo>
                    <a:pt x="10610" y="1369"/>
                  </a:lnTo>
                  <a:lnTo>
                    <a:pt x="10730" y="1181"/>
                  </a:lnTo>
                  <a:lnTo>
                    <a:pt x="10832" y="976"/>
                  </a:lnTo>
                  <a:lnTo>
                    <a:pt x="10832" y="976"/>
                  </a:lnTo>
                  <a:lnTo>
                    <a:pt x="10610" y="1061"/>
                  </a:lnTo>
                  <a:lnTo>
                    <a:pt x="10370" y="1130"/>
                  </a:lnTo>
                  <a:lnTo>
                    <a:pt x="10131" y="1198"/>
                  </a:lnTo>
                  <a:lnTo>
                    <a:pt x="9908" y="1250"/>
                  </a:lnTo>
                  <a:lnTo>
                    <a:pt x="9669" y="1284"/>
                  </a:lnTo>
                  <a:lnTo>
                    <a:pt x="9429" y="1318"/>
                  </a:lnTo>
                  <a:lnTo>
                    <a:pt x="9173" y="1318"/>
                  </a:lnTo>
                  <a:lnTo>
                    <a:pt x="8933" y="1318"/>
                  </a:lnTo>
                  <a:lnTo>
                    <a:pt x="8933" y="1318"/>
                  </a:lnTo>
                  <a:lnTo>
                    <a:pt x="9070" y="1164"/>
                  </a:lnTo>
                  <a:lnTo>
                    <a:pt x="9190" y="976"/>
                  </a:lnTo>
                  <a:lnTo>
                    <a:pt x="9275" y="771"/>
                  </a:lnTo>
                  <a:lnTo>
                    <a:pt x="9327" y="565"/>
                  </a:lnTo>
                  <a:lnTo>
                    <a:pt x="9327" y="565"/>
                  </a:lnTo>
                  <a:lnTo>
                    <a:pt x="9155" y="634"/>
                  </a:lnTo>
                  <a:lnTo>
                    <a:pt x="8967" y="702"/>
                  </a:lnTo>
                  <a:lnTo>
                    <a:pt x="8779" y="736"/>
                  </a:lnTo>
                  <a:lnTo>
                    <a:pt x="8591" y="753"/>
                  </a:lnTo>
                  <a:lnTo>
                    <a:pt x="8385" y="753"/>
                  </a:lnTo>
                  <a:lnTo>
                    <a:pt x="8197" y="736"/>
                  </a:lnTo>
                  <a:lnTo>
                    <a:pt x="7992" y="719"/>
                  </a:lnTo>
                  <a:lnTo>
                    <a:pt x="7804" y="685"/>
                  </a:lnTo>
                  <a:lnTo>
                    <a:pt x="7804" y="685"/>
                  </a:lnTo>
                  <a:lnTo>
                    <a:pt x="7427" y="582"/>
                  </a:lnTo>
                  <a:lnTo>
                    <a:pt x="7051" y="463"/>
                  </a:lnTo>
                  <a:lnTo>
                    <a:pt x="6674" y="343"/>
                  </a:lnTo>
                  <a:lnTo>
                    <a:pt x="6298" y="223"/>
                  </a:lnTo>
                  <a:lnTo>
                    <a:pt x="6298" y="223"/>
                  </a:lnTo>
                  <a:lnTo>
                    <a:pt x="5853" y="120"/>
                  </a:lnTo>
                  <a:lnTo>
                    <a:pt x="5408" y="52"/>
                  </a:lnTo>
                  <a:lnTo>
                    <a:pt x="4963" y="0"/>
                  </a:lnTo>
                  <a:lnTo>
                    <a:pt x="4501" y="0"/>
                  </a:lnTo>
                  <a:lnTo>
                    <a:pt x="4501" y="0"/>
                  </a:lnTo>
                  <a:lnTo>
                    <a:pt x="4125" y="18"/>
                  </a:lnTo>
                  <a:lnTo>
                    <a:pt x="3748" y="69"/>
                  </a:lnTo>
                  <a:lnTo>
                    <a:pt x="3389" y="154"/>
                  </a:lnTo>
                  <a:lnTo>
                    <a:pt x="3218" y="206"/>
                  </a:lnTo>
                  <a:lnTo>
                    <a:pt x="3029" y="274"/>
                  </a:lnTo>
                  <a:lnTo>
                    <a:pt x="3029" y="274"/>
                  </a:lnTo>
                  <a:lnTo>
                    <a:pt x="2841" y="360"/>
                  </a:lnTo>
                  <a:lnTo>
                    <a:pt x="2653" y="445"/>
                  </a:lnTo>
                  <a:lnTo>
                    <a:pt x="2482" y="565"/>
                  </a:lnTo>
                  <a:lnTo>
                    <a:pt x="2311" y="685"/>
                  </a:lnTo>
                  <a:lnTo>
                    <a:pt x="2140" y="805"/>
                  </a:lnTo>
                  <a:lnTo>
                    <a:pt x="1986" y="959"/>
                  </a:lnTo>
                  <a:lnTo>
                    <a:pt x="1832" y="1096"/>
                  </a:lnTo>
                  <a:lnTo>
                    <a:pt x="1695" y="1267"/>
                  </a:lnTo>
                  <a:lnTo>
                    <a:pt x="1575" y="1438"/>
                  </a:lnTo>
                  <a:lnTo>
                    <a:pt x="1455" y="1609"/>
                  </a:lnTo>
                  <a:lnTo>
                    <a:pt x="1353" y="1797"/>
                  </a:lnTo>
                  <a:lnTo>
                    <a:pt x="1267" y="1985"/>
                  </a:lnTo>
                  <a:lnTo>
                    <a:pt x="1181" y="2174"/>
                  </a:lnTo>
                  <a:lnTo>
                    <a:pt x="1113" y="2379"/>
                  </a:lnTo>
                  <a:lnTo>
                    <a:pt x="1062" y="2567"/>
                  </a:lnTo>
                  <a:lnTo>
                    <a:pt x="1027" y="2790"/>
                  </a:lnTo>
                  <a:lnTo>
                    <a:pt x="1027" y="2790"/>
                  </a:lnTo>
                  <a:lnTo>
                    <a:pt x="839" y="2807"/>
                  </a:lnTo>
                  <a:lnTo>
                    <a:pt x="668" y="2875"/>
                  </a:lnTo>
                  <a:lnTo>
                    <a:pt x="531" y="2961"/>
                  </a:lnTo>
                  <a:lnTo>
                    <a:pt x="377" y="3081"/>
                  </a:lnTo>
                  <a:lnTo>
                    <a:pt x="274" y="3235"/>
                  </a:lnTo>
                  <a:lnTo>
                    <a:pt x="172" y="3389"/>
                  </a:lnTo>
                  <a:lnTo>
                    <a:pt x="86" y="3560"/>
                  </a:lnTo>
                  <a:lnTo>
                    <a:pt x="35" y="3731"/>
                  </a:lnTo>
                  <a:lnTo>
                    <a:pt x="35" y="3731"/>
                  </a:lnTo>
                  <a:lnTo>
                    <a:pt x="1" y="3919"/>
                  </a:lnTo>
                  <a:lnTo>
                    <a:pt x="1" y="4090"/>
                  </a:lnTo>
                  <a:lnTo>
                    <a:pt x="1" y="4278"/>
                  </a:lnTo>
                  <a:lnTo>
                    <a:pt x="18" y="4467"/>
                  </a:lnTo>
                  <a:lnTo>
                    <a:pt x="69" y="4826"/>
                  </a:lnTo>
                  <a:lnTo>
                    <a:pt x="155" y="5185"/>
                  </a:lnTo>
                  <a:lnTo>
                    <a:pt x="155" y="5185"/>
                  </a:lnTo>
                  <a:lnTo>
                    <a:pt x="189" y="5408"/>
                  </a:lnTo>
                  <a:lnTo>
                    <a:pt x="223" y="5630"/>
                  </a:lnTo>
                  <a:lnTo>
                    <a:pt x="274" y="6058"/>
                  </a:lnTo>
                  <a:lnTo>
                    <a:pt x="309" y="6931"/>
                  </a:lnTo>
                  <a:lnTo>
                    <a:pt x="309" y="6931"/>
                  </a:lnTo>
                  <a:lnTo>
                    <a:pt x="326" y="7153"/>
                  </a:lnTo>
                  <a:lnTo>
                    <a:pt x="343" y="7393"/>
                  </a:lnTo>
                  <a:lnTo>
                    <a:pt x="428" y="7855"/>
                  </a:lnTo>
                  <a:lnTo>
                    <a:pt x="497" y="8317"/>
                  </a:lnTo>
                  <a:lnTo>
                    <a:pt x="514" y="8556"/>
                  </a:lnTo>
                  <a:lnTo>
                    <a:pt x="514" y="8779"/>
                  </a:lnTo>
                  <a:lnTo>
                    <a:pt x="514" y="8779"/>
                  </a:lnTo>
                  <a:lnTo>
                    <a:pt x="514" y="9292"/>
                  </a:lnTo>
                  <a:lnTo>
                    <a:pt x="514" y="9823"/>
                  </a:lnTo>
                  <a:lnTo>
                    <a:pt x="548" y="10849"/>
                  </a:lnTo>
                  <a:lnTo>
                    <a:pt x="548" y="10849"/>
                  </a:lnTo>
                  <a:lnTo>
                    <a:pt x="548" y="11209"/>
                  </a:lnTo>
                  <a:lnTo>
                    <a:pt x="583" y="11568"/>
                  </a:lnTo>
                  <a:lnTo>
                    <a:pt x="617" y="11910"/>
                  </a:lnTo>
                  <a:lnTo>
                    <a:pt x="668" y="12081"/>
                  </a:lnTo>
                  <a:lnTo>
                    <a:pt x="702" y="12252"/>
                  </a:lnTo>
                  <a:lnTo>
                    <a:pt x="702" y="12252"/>
                  </a:lnTo>
                  <a:lnTo>
                    <a:pt x="771" y="12441"/>
                  </a:lnTo>
                  <a:lnTo>
                    <a:pt x="856" y="12612"/>
                  </a:lnTo>
                  <a:lnTo>
                    <a:pt x="942" y="12783"/>
                  </a:lnTo>
                  <a:lnTo>
                    <a:pt x="1062" y="12954"/>
                  </a:lnTo>
                  <a:lnTo>
                    <a:pt x="1181" y="13108"/>
                  </a:lnTo>
                  <a:lnTo>
                    <a:pt x="1301" y="13262"/>
                  </a:lnTo>
                  <a:lnTo>
                    <a:pt x="1438" y="13399"/>
                  </a:lnTo>
                  <a:lnTo>
                    <a:pt x="1592" y="13519"/>
                  </a:lnTo>
                  <a:lnTo>
                    <a:pt x="1746" y="13639"/>
                  </a:lnTo>
                  <a:lnTo>
                    <a:pt x="1917" y="13741"/>
                  </a:lnTo>
                  <a:lnTo>
                    <a:pt x="2088" y="13827"/>
                  </a:lnTo>
                  <a:lnTo>
                    <a:pt x="2277" y="13912"/>
                  </a:lnTo>
                  <a:lnTo>
                    <a:pt x="2465" y="13964"/>
                  </a:lnTo>
                  <a:lnTo>
                    <a:pt x="2653" y="14015"/>
                  </a:lnTo>
                  <a:lnTo>
                    <a:pt x="2841" y="14049"/>
                  </a:lnTo>
                  <a:lnTo>
                    <a:pt x="3029" y="14066"/>
                  </a:lnTo>
                  <a:lnTo>
                    <a:pt x="3029" y="14066"/>
                  </a:lnTo>
                  <a:lnTo>
                    <a:pt x="3372" y="14083"/>
                  </a:lnTo>
                  <a:lnTo>
                    <a:pt x="3372" y="14083"/>
                  </a:lnTo>
                  <a:lnTo>
                    <a:pt x="3645" y="14083"/>
                  </a:lnTo>
                  <a:lnTo>
                    <a:pt x="3902" y="14101"/>
                  </a:lnTo>
                  <a:lnTo>
                    <a:pt x="3902" y="14101"/>
                  </a:lnTo>
                  <a:lnTo>
                    <a:pt x="4159" y="14169"/>
                  </a:lnTo>
                  <a:lnTo>
                    <a:pt x="4433" y="14237"/>
                  </a:lnTo>
                  <a:lnTo>
                    <a:pt x="4433" y="14237"/>
                  </a:lnTo>
                  <a:lnTo>
                    <a:pt x="4587" y="14255"/>
                  </a:lnTo>
                  <a:lnTo>
                    <a:pt x="4741" y="14289"/>
                  </a:lnTo>
                  <a:lnTo>
                    <a:pt x="5083" y="14306"/>
                  </a:lnTo>
                  <a:lnTo>
                    <a:pt x="5408" y="14289"/>
                  </a:lnTo>
                  <a:lnTo>
                    <a:pt x="5733" y="14289"/>
                  </a:lnTo>
                  <a:lnTo>
                    <a:pt x="5733" y="14289"/>
                  </a:lnTo>
                  <a:lnTo>
                    <a:pt x="6092" y="14255"/>
                  </a:lnTo>
                  <a:lnTo>
                    <a:pt x="6264" y="14220"/>
                  </a:lnTo>
                  <a:lnTo>
                    <a:pt x="6435" y="14186"/>
                  </a:lnTo>
                  <a:lnTo>
                    <a:pt x="6435" y="14186"/>
                  </a:lnTo>
                  <a:lnTo>
                    <a:pt x="6691" y="14083"/>
                  </a:lnTo>
                  <a:lnTo>
                    <a:pt x="6931" y="13981"/>
                  </a:lnTo>
                  <a:lnTo>
                    <a:pt x="6931" y="13981"/>
                  </a:lnTo>
                  <a:lnTo>
                    <a:pt x="7119" y="13929"/>
                  </a:lnTo>
                  <a:lnTo>
                    <a:pt x="7307" y="13895"/>
                  </a:lnTo>
                  <a:lnTo>
                    <a:pt x="7684" y="13861"/>
                  </a:lnTo>
                  <a:lnTo>
                    <a:pt x="8060" y="13827"/>
                  </a:lnTo>
                  <a:lnTo>
                    <a:pt x="8249" y="13793"/>
                  </a:lnTo>
                  <a:lnTo>
                    <a:pt x="8420" y="13741"/>
                  </a:lnTo>
                  <a:lnTo>
                    <a:pt x="8420" y="13741"/>
                  </a:lnTo>
                  <a:lnTo>
                    <a:pt x="8608" y="13656"/>
                  </a:lnTo>
                  <a:lnTo>
                    <a:pt x="8779" y="13553"/>
                  </a:lnTo>
                  <a:lnTo>
                    <a:pt x="8933" y="13433"/>
                  </a:lnTo>
                  <a:lnTo>
                    <a:pt x="9070" y="13296"/>
                  </a:lnTo>
                  <a:lnTo>
                    <a:pt x="9190" y="13142"/>
                  </a:lnTo>
                  <a:lnTo>
                    <a:pt x="9309" y="12971"/>
                  </a:lnTo>
                  <a:lnTo>
                    <a:pt x="9412" y="12800"/>
                  </a:lnTo>
                  <a:lnTo>
                    <a:pt x="9481" y="12612"/>
                  </a:lnTo>
                  <a:lnTo>
                    <a:pt x="9481" y="12612"/>
                  </a:lnTo>
                  <a:lnTo>
                    <a:pt x="9549" y="12441"/>
                  </a:lnTo>
                  <a:lnTo>
                    <a:pt x="9617" y="12235"/>
                  </a:lnTo>
                  <a:lnTo>
                    <a:pt x="9686" y="11859"/>
                  </a:lnTo>
                  <a:lnTo>
                    <a:pt x="9737" y="11465"/>
                  </a:lnTo>
                  <a:lnTo>
                    <a:pt x="9771" y="11055"/>
                  </a:lnTo>
                  <a:lnTo>
                    <a:pt x="9771" y="11055"/>
                  </a:lnTo>
                  <a:lnTo>
                    <a:pt x="9823" y="10250"/>
                  </a:lnTo>
                  <a:lnTo>
                    <a:pt x="9840" y="9446"/>
                  </a:lnTo>
                  <a:lnTo>
                    <a:pt x="9840" y="8625"/>
                  </a:lnTo>
                  <a:lnTo>
                    <a:pt x="9823" y="7821"/>
                  </a:lnTo>
                  <a:lnTo>
                    <a:pt x="9823" y="7821"/>
                  </a:lnTo>
                  <a:lnTo>
                    <a:pt x="9857" y="7752"/>
                  </a:lnTo>
                  <a:lnTo>
                    <a:pt x="9874" y="7667"/>
                  </a:lnTo>
                  <a:lnTo>
                    <a:pt x="9891" y="7530"/>
                  </a:lnTo>
                  <a:lnTo>
                    <a:pt x="9891" y="7530"/>
                  </a:lnTo>
                  <a:lnTo>
                    <a:pt x="9891" y="6777"/>
                  </a:lnTo>
                  <a:lnTo>
                    <a:pt x="9874" y="6041"/>
                  </a:lnTo>
                  <a:lnTo>
                    <a:pt x="9840" y="5305"/>
                  </a:lnTo>
                  <a:lnTo>
                    <a:pt x="9806" y="4569"/>
                  </a:lnTo>
                  <a:lnTo>
                    <a:pt x="9806" y="4569"/>
                  </a:lnTo>
                  <a:lnTo>
                    <a:pt x="9806" y="4484"/>
                  </a:lnTo>
                  <a:lnTo>
                    <a:pt x="9823" y="4398"/>
                  </a:lnTo>
                  <a:lnTo>
                    <a:pt x="9823" y="4398"/>
                  </a:lnTo>
                  <a:lnTo>
                    <a:pt x="9857" y="4364"/>
                  </a:lnTo>
                  <a:lnTo>
                    <a:pt x="9891" y="43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95;p35">
              <a:extLst>
                <a:ext uri="{FF2B5EF4-FFF2-40B4-BE49-F238E27FC236}">
                  <a16:creationId xmlns:a16="http://schemas.microsoft.com/office/drawing/2014/main" id="{BC8F54D9-2AE1-84DE-DED5-2F6E6C9DA4AB}"/>
                </a:ext>
              </a:extLst>
            </p:cNvPr>
            <p:cNvSpPr/>
            <p:nvPr/>
          </p:nvSpPr>
          <p:spPr>
            <a:xfrm>
              <a:off x="3186508" y="2043495"/>
              <a:ext cx="347020" cy="289584"/>
            </a:xfrm>
            <a:custGeom>
              <a:avLst/>
              <a:gdLst/>
              <a:ahLst/>
              <a:cxnLst/>
              <a:rect l="l" t="t" r="r" b="b"/>
              <a:pathLst>
                <a:path w="8797" h="7341" fill="none" extrusionOk="0">
                  <a:moveTo>
                    <a:pt x="8283" y="6571"/>
                  </a:moveTo>
                  <a:lnTo>
                    <a:pt x="8283" y="6571"/>
                  </a:lnTo>
                  <a:lnTo>
                    <a:pt x="8231" y="6708"/>
                  </a:lnTo>
                  <a:lnTo>
                    <a:pt x="8180" y="6828"/>
                  </a:lnTo>
                  <a:lnTo>
                    <a:pt x="8163" y="6930"/>
                  </a:lnTo>
                  <a:lnTo>
                    <a:pt x="8163" y="6965"/>
                  </a:lnTo>
                  <a:lnTo>
                    <a:pt x="8180" y="6999"/>
                  </a:lnTo>
                  <a:lnTo>
                    <a:pt x="8180" y="6999"/>
                  </a:lnTo>
                  <a:lnTo>
                    <a:pt x="8043" y="6828"/>
                  </a:lnTo>
                  <a:lnTo>
                    <a:pt x="7889" y="6657"/>
                  </a:lnTo>
                  <a:lnTo>
                    <a:pt x="7718" y="6520"/>
                  </a:lnTo>
                  <a:lnTo>
                    <a:pt x="7530" y="6383"/>
                  </a:lnTo>
                  <a:lnTo>
                    <a:pt x="7342" y="6280"/>
                  </a:lnTo>
                  <a:lnTo>
                    <a:pt x="7136" y="6177"/>
                  </a:lnTo>
                  <a:lnTo>
                    <a:pt x="6931" y="6092"/>
                  </a:lnTo>
                  <a:lnTo>
                    <a:pt x="6708" y="6023"/>
                  </a:lnTo>
                  <a:lnTo>
                    <a:pt x="6708" y="6023"/>
                  </a:lnTo>
                  <a:lnTo>
                    <a:pt x="6486" y="5972"/>
                  </a:lnTo>
                  <a:lnTo>
                    <a:pt x="6281" y="5921"/>
                  </a:lnTo>
                  <a:lnTo>
                    <a:pt x="5819" y="5869"/>
                  </a:lnTo>
                  <a:lnTo>
                    <a:pt x="5374" y="5835"/>
                  </a:lnTo>
                  <a:lnTo>
                    <a:pt x="4929" y="5835"/>
                  </a:lnTo>
                  <a:lnTo>
                    <a:pt x="4929" y="5835"/>
                  </a:lnTo>
                  <a:lnTo>
                    <a:pt x="4244" y="5852"/>
                  </a:lnTo>
                  <a:lnTo>
                    <a:pt x="3902" y="5852"/>
                  </a:lnTo>
                  <a:lnTo>
                    <a:pt x="3560" y="5886"/>
                  </a:lnTo>
                  <a:lnTo>
                    <a:pt x="3218" y="5921"/>
                  </a:lnTo>
                  <a:lnTo>
                    <a:pt x="2892" y="5972"/>
                  </a:lnTo>
                  <a:lnTo>
                    <a:pt x="2550" y="6041"/>
                  </a:lnTo>
                  <a:lnTo>
                    <a:pt x="2225" y="6126"/>
                  </a:lnTo>
                  <a:lnTo>
                    <a:pt x="2225" y="6126"/>
                  </a:lnTo>
                  <a:lnTo>
                    <a:pt x="1951" y="6195"/>
                  </a:lnTo>
                  <a:lnTo>
                    <a:pt x="1695" y="6297"/>
                  </a:lnTo>
                  <a:lnTo>
                    <a:pt x="1438" y="6417"/>
                  </a:lnTo>
                  <a:lnTo>
                    <a:pt x="1198" y="6571"/>
                  </a:lnTo>
                  <a:lnTo>
                    <a:pt x="1198" y="6571"/>
                  </a:lnTo>
                  <a:lnTo>
                    <a:pt x="1010" y="6708"/>
                  </a:lnTo>
                  <a:lnTo>
                    <a:pt x="736" y="6913"/>
                  </a:lnTo>
                  <a:lnTo>
                    <a:pt x="600" y="7050"/>
                  </a:lnTo>
                  <a:lnTo>
                    <a:pt x="497" y="7153"/>
                  </a:lnTo>
                  <a:lnTo>
                    <a:pt x="428" y="7255"/>
                  </a:lnTo>
                  <a:lnTo>
                    <a:pt x="411" y="7307"/>
                  </a:lnTo>
                  <a:lnTo>
                    <a:pt x="411" y="7341"/>
                  </a:lnTo>
                  <a:lnTo>
                    <a:pt x="411" y="7341"/>
                  </a:lnTo>
                  <a:lnTo>
                    <a:pt x="309" y="6999"/>
                  </a:lnTo>
                  <a:lnTo>
                    <a:pt x="223" y="6657"/>
                  </a:lnTo>
                  <a:lnTo>
                    <a:pt x="138" y="6331"/>
                  </a:lnTo>
                  <a:lnTo>
                    <a:pt x="86" y="5989"/>
                  </a:lnTo>
                  <a:lnTo>
                    <a:pt x="35" y="5647"/>
                  </a:lnTo>
                  <a:lnTo>
                    <a:pt x="18" y="5305"/>
                  </a:lnTo>
                  <a:lnTo>
                    <a:pt x="1" y="4962"/>
                  </a:lnTo>
                  <a:lnTo>
                    <a:pt x="1" y="4620"/>
                  </a:lnTo>
                  <a:lnTo>
                    <a:pt x="18" y="4278"/>
                  </a:lnTo>
                  <a:lnTo>
                    <a:pt x="35" y="3936"/>
                  </a:lnTo>
                  <a:lnTo>
                    <a:pt x="86" y="3594"/>
                  </a:lnTo>
                  <a:lnTo>
                    <a:pt x="155" y="3251"/>
                  </a:lnTo>
                  <a:lnTo>
                    <a:pt x="223" y="2926"/>
                  </a:lnTo>
                  <a:lnTo>
                    <a:pt x="309" y="2584"/>
                  </a:lnTo>
                  <a:lnTo>
                    <a:pt x="428" y="2259"/>
                  </a:lnTo>
                  <a:lnTo>
                    <a:pt x="548" y="1934"/>
                  </a:lnTo>
                  <a:lnTo>
                    <a:pt x="548" y="1934"/>
                  </a:lnTo>
                  <a:lnTo>
                    <a:pt x="736" y="1455"/>
                  </a:lnTo>
                  <a:lnTo>
                    <a:pt x="839" y="1215"/>
                  </a:lnTo>
                  <a:lnTo>
                    <a:pt x="908" y="975"/>
                  </a:lnTo>
                  <a:lnTo>
                    <a:pt x="959" y="736"/>
                  </a:lnTo>
                  <a:lnTo>
                    <a:pt x="993" y="479"/>
                  </a:lnTo>
                  <a:lnTo>
                    <a:pt x="976" y="240"/>
                  </a:lnTo>
                  <a:lnTo>
                    <a:pt x="959" y="120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1352" y="308"/>
                  </a:lnTo>
                  <a:lnTo>
                    <a:pt x="1763" y="599"/>
                  </a:lnTo>
                  <a:lnTo>
                    <a:pt x="2208" y="873"/>
                  </a:lnTo>
                  <a:lnTo>
                    <a:pt x="2653" y="1112"/>
                  </a:lnTo>
                  <a:lnTo>
                    <a:pt x="2875" y="1232"/>
                  </a:lnTo>
                  <a:lnTo>
                    <a:pt x="3115" y="1335"/>
                  </a:lnTo>
                  <a:lnTo>
                    <a:pt x="3355" y="1420"/>
                  </a:lnTo>
                  <a:lnTo>
                    <a:pt x="3577" y="1489"/>
                  </a:lnTo>
                  <a:lnTo>
                    <a:pt x="3834" y="1557"/>
                  </a:lnTo>
                  <a:lnTo>
                    <a:pt x="4073" y="1609"/>
                  </a:lnTo>
                  <a:lnTo>
                    <a:pt x="4313" y="1643"/>
                  </a:lnTo>
                  <a:lnTo>
                    <a:pt x="4569" y="1660"/>
                  </a:lnTo>
                  <a:lnTo>
                    <a:pt x="4569" y="1660"/>
                  </a:lnTo>
                  <a:lnTo>
                    <a:pt x="4398" y="1489"/>
                  </a:lnTo>
                  <a:lnTo>
                    <a:pt x="4261" y="1301"/>
                  </a:lnTo>
                  <a:lnTo>
                    <a:pt x="4125" y="1095"/>
                  </a:lnTo>
                  <a:lnTo>
                    <a:pt x="4022" y="890"/>
                  </a:lnTo>
                  <a:lnTo>
                    <a:pt x="4022" y="890"/>
                  </a:lnTo>
                  <a:lnTo>
                    <a:pt x="4433" y="1044"/>
                  </a:lnTo>
                  <a:lnTo>
                    <a:pt x="4843" y="1181"/>
                  </a:lnTo>
                  <a:lnTo>
                    <a:pt x="5271" y="1266"/>
                  </a:lnTo>
                  <a:lnTo>
                    <a:pt x="5716" y="1318"/>
                  </a:lnTo>
                  <a:lnTo>
                    <a:pt x="6144" y="1335"/>
                  </a:lnTo>
                  <a:lnTo>
                    <a:pt x="6589" y="1318"/>
                  </a:lnTo>
                  <a:lnTo>
                    <a:pt x="7016" y="1266"/>
                  </a:lnTo>
                  <a:lnTo>
                    <a:pt x="7444" y="1164"/>
                  </a:lnTo>
                  <a:lnTo>
                    <a:pt x="7444" y="1164"/>
                  </a:lnTo>
                  <a:lnTo>
                    <a:pt x="7307" y="1147"/>
                  </a:lnTo>
                  <a:lnTo>
                    <a:pt x="7188" y="1095"/>
                  </a:lnTo>
                  <a:lnTo>
                    <a:pt x="7068" y="1044"/>
                  </a:lnTo>
                  <a:lnTo>
                    <a:pt x="6965" y="958"/>
                  </a:lnTo>
                  <a:lnTo>
                    <a:pt x="6965" y="958"/>
                  </a:lnTo>
                  <a:lnTo>
                    <a:pt x="7239" y="958"/>
                  </a:lnTo>
                  <a:lnTo>
                    <a:pt x="7513" y="958"/>
                  </a:lnTo>
                  <a:lnTo>
                    <a:pt x="7786" y="924"/>
                  </a:lnTo>
                  <a:lnTo>
                    <a:pt x="8060" y="873"/>
                  </a:lnTo>
                  <a:lnTo>
                    <a:pt x="8060" y="873"/>
                  </a:lnTo>
                  <a:lnTo>
                    <a:pt x="8060" y="1027"/>
                  </a:lnTo>
                  <a:lnTo>
                    <a:pt x="8077" y="1181"/>
                  </a:lnTo>
                  <a:lnTo>
                    <a:pt x="8112" y="1335"/>
                  </a:lnTo>
                  <a:lnTo>
                    <a:pt x="8146" y="1489"/>
                  </a:lnTo>
                  <a:lnTo>
                    <a:pt x="8197" y="1626"/>
                  </a:lnTo>
                  <a:lnTo>
                    <a:pt x="8266" y="1780"/>
                  </a:lnTo>
                  <a:lnTo>
                    <a:pt x="8334" y="1917"/>
                  </a:lnTo>
                  <a:lnTo>
                    <a:pt x="8420" y="2036"/>
                  </a:lnTo>
                  <a:lnTo>
                    <a:pt x="8420" y="2036"/>
                  </a:lnTo>
                  <a:lnTo>
                    <a:pt x="8574" y="2242"/>
                  </a:lnTo>
                  <a:lnTo>
                    <a:pt x="8642" y="2344"/>
                  </a:lnTo>
                  <a:lnTo>
                    <a:pt x="8693" y="2464"/>
                  </a:lnTo>
                  <a:lnTo>
                    <a:pt x="8693" y="2464"/>
                  </a:lnTo>
                  <a:lnTo>
                    <a:pt x="8745" y="2584"/>
                  </a:lnTo>
                  <a:lnTo>
                    <a:pt x="8779" y="2738"/>
                  </a:lnTo>
                  <a:lnTo>
                    <a:pt x="8796" y="2892"/>
                  </a:lnTo>
                  <a:lnTo>
                    <a:pt x="8796" y="3063"/>
                  </a:lnTo>
                  <a:lnTo>
                    <a:pt x="8779" y="3405"/>
                  </a:lnTo>
                  <a:lnTo>
                    <a:pt x="8762" y="3696"/>
                  </a:lnTo>
                  <a:lnTo>
                    <a:pt x="8762" y="3696"/>
                  </a:lnTo>
                  <a:lnTo>
                    <a:pt x="8745" y="4158"/>
                  </a:lnTo>
                  <a:lnTo>
                    <a:pt x="8693" y="4620"/>
                  </a:lnTo>
                  <a:lnTo>
                    <a:pt x="8642" y="5082"/>
                  </a:lnTo>
                  <a:lnTo>
                    <a:pt x="8574" y="5544"/>
                  </a:lnTo>
                  <a:lnTo>
                    <a:pt x="8574" y="5544"/>
                  </a:lnTo>
                  <a:lnTo>
                    <a:pt x="8488" y="5972"/>
                  </a:lnTo>
                  <a:lnTo>
                    <a:pt x="8437" y="6177"/>
                  </a:lnTo>
                  <a:lnTo>
                    <a:pt x="8368" y="6366"/>
                  </a:lnTo>
                  <a:lnTo>
                    <a:pt x="8368" y="6366"/>
                  </a:lnTo>
                  <a:lnTo>
                    <a:pt x="8283" y="65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96;p35">
              <a:extLst>
                <a:ext uri="{FF2B5EF4-FFF2-40B4-BE49-F238E27FC236}">
                  <a16:creationId xmlns:a16="http://schemas.microsoft.com/office/drawing/2014/main" id="{5E07EDCA-F0FF-D92B-637B-745FD449E905}"/>
                </a:ext>
              </a:extLst>
            </p:cNvPr>
            <p:cNvSpPr/>
            <p:nvPr/>
          </p:nvSpPr>
          <p:spPr>
            <a:xfrm>
              <a:off x="3246587" y="2123810"/>
              <a:ext cx="73609" cy="28402"/>
            </a:xfrm>
            <a:custGeom>
              <a:avLst/>
              <a:gdLst/>
              <a:ahLst/>
              <a:cxnLst/>
              <a:rect l="l" t="t" r="r" b="b"/>
              <a:pathLst>
                <a:path w="1866" h="720" extrusionOk="0">
                  <a:moveTo>
                    <a:pt x="1318" y="0"/>
                  </a:moveTo>
                  <a:lnTo>
                    <a:pt x="1044" y="17"/>
                  </a:lnTo>
                  <a:lnTo>
                    <a:pt x="788" y="69"/>
                  </a:lnTo>
                  <a:lnTo>
                    <a:pt x="548" y="137"/>
                  </a:lnTo>
                  <a:lnTo>
                    <a:pt x="343" y="240"/>
                  </a:lnTo>
                  <a:lnTo>
                    <a:pt x="257" y="291"/>
                  </a:lnTo>
                  <a:lnTo>
                    <a:pt x="172" y="360"/>
                  </a:lnTo>
                  <a:lnTo>
                    <a:pt x="52" y="479"/>
                  </a:lnTo>
                  <a:lnTo>
                    <a:pt x="1" y="582"/>
                  </a:lnTo>
                  <a:lnTo>
                    <a:pt x="1" y="616"/>
                  </a:lnTo>
                  <a:lnTo>
                    <a:pt x="1" y="651"/>
                  </a:lnTo>
                  <a:lnTo>
                    <a:pt x="18" y="668"/>
                  </a:lnTo>
                  <a:lnTo>
                    <a:pt x="35" y="685"/>
                  </a:lnTo>
                  <a:lnTo>
                    <a:pt x="120" y="719"/>
                  </a:lnTo>
                  <a:lnTo>
                    <a:pt x="223" y="719"/>
                  </a:lnTo>
                  <a:lnTo>
                    <a:pt x="326" y="702"/>
                  </a:lnTo>
                  <a:lnTo>
                    <a:pt x="445" y="668"/>
                  </a:lnTo>
                  <a:lnTo>
                    <a:pt x="753" y="582"/>
                  </a:lnTo>
                  <a:lnTo>
                    <a:pt x="890" y="565"/>
                  </a:lnTo>
                  <a:lnTo>
                    <a:pt x="1044" y="548"/>
                  </a:lnTo>
                  <a:lnTo>
                    <a:pt x="1198" y="548"/>
                  </a:lnTo>
                  <a:lnTo>
                    <a:pt x="1352" y="565"/>
                  </a:lnTo>
                  <a:lnTo>
                    <a:pt x="1506" y="582"/>
                  </a:lnTo>
                  <a:lnTo>
                    <a:pt x="1660" y="616"/>
                  </a:lnTo>
                  <a:lnTo>
                    <a:pt x="1712" y="633"/>
                  </a:lnTo>
                  <a:lnTo>
                    <a:pt x="1780" y="616"/>
                  </a:lnTo>
                  <a:lnTo>
                    <a:pt x="1814" y="599"/>
                  </a:lnTo>
                  <a:lnTo>
                    <a:pt x="1849" y="548"/>
                  </a:lnTo>
                  <a:lnTo>
                    <a:pt x="1866" y="479"/>
                  </a:lnTo>
                  <a:lnTo>
                    <a:pt x="1866" y="411"/>
                  </a:lnTo>
                  <a:lnTo>
                    <a:pt x="1866" y="308"/>
                  </a:lnTo>
                  <a:lnTo>
                    <a:pt x="1849" y="206"/>
                  </a:lnTo>
                  <a:lnTo>
                    <a:pt x="1814" y="120"/>
                  </a:lnTo>
                  <a:lnTo>
                    <a:pt x="1780" y="86"/>
                  </a:lnTo>
                  <a:lnTo>
                    <a:pt x="1746" y="52"/>
                  </a:lnTo>
                  <a:lnTo>
                    <a:pt x="1660" y="17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EEA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97;p35">
              <a:extLst>
                <a:ext uri="{FF2B5EF4-FFF2-40B4-BE49-F238E27FC236}">
                  <a16:creationId xmlns:a16="http://schemas.microsoft.com/office/drawing/2014/main" id="{81C0CB0D-1494-7775-6C8F-00A91C7F52FA}"/>
                </a:ext>
              </a:extLst>
            </p:cNvPr>
            <p:cNvSpPr/>
            <p:nvPr/>
          </p:nvSpPr>
          <p:spPr>
            <a:xfrm>
              <a:off x="3399130" y="2123810"/>
              <a:ext cx="73609" cy="28402"/>
            </a:xfrm>
            <a:custGeom>
              <a:avLst/>
              <a:gdLst/>
              <a:ahLst/>
              <a:cxnLst/>
              <a:rect l="l" t="t" r="r" b="b"/>
              <a:pathLst>
                <a:path w="1866" h="720" extrusionOk="0">
                  <a:moveTo>
                    <a:pt x="292" y="0"/>
                  </a:moveTo>
                  <a:lnTo>
                    <a:pt x="206" y="17"/>
                  </a:lnTo>
                  <a:lnTo>
                    <a:pt x="121" y="52"/>
                  </a:lnTo>
                  <a:lnTo>
                    <a:pt x="86" y="86"/>
                  </a:lnTo>
                  <a:lnTo>
                    <a:pt x="52" y="120"/>
                  </a:lnTo>
                  <a:lnTo>
                    <a:pt x="18" y="206"/>
                  </a:lnTo>
                  <a:lnTo>
                    <a:pt x="1" y="308"/>
                  </a:lnTo>
                  <a:lnTo>
                    <a:pt x="1" y="411"/>
                  </a:lnTo>
                  <a:lnTo>
                    <a:pt x="1" y="479"/>
                  </a:lnTo>
                  <a:lnTo>
                    <a:pt x="18" y="548"/>
                  </a:lnTo>
                  <a:lnTo>
                    <a:pt x="52" y="599"/>
                  </a:lnTo>
                  <a:lnTo>
                    <a:pt x="86" y="616"/>
                  </a:lnTo>
                  <a:lnTo>
                    <a:pt x="155" y="633"/>
                  </a:lnTo>
                  <a:lnTo>
                    <a:pt x="206" y="616"/>
                  </a:lnTo>
                  <a:lnTo>
                    <a:pt x="360" y="582"/>
                  </a:lnTo>
                  <a:lnTo>
                    <a:pt x="514" y="565"/>
                  </a:lnTo>
                  <a:lnTo>
                    <a:pt x="668" y="548"/>
                  </a:lnTo>
                  <a:lnTo>
                    <a:pt x="822" y="548"/>
                  </a:lnTo>
                  <a:lnTo>
                    <a:pt x="959" y="565"/>
                  </a:lnTo>
                  <a:lnTo>
                    <a:pt x="1113" y="582"/>
                  </a:lnTo>
                  <a:lnTo>
                    <a:pt x="1421" y="668"/>
                  </a:lnTo>
                  <a:lnTo>
                    <a:pt x="1541" y="702"/>
                  </a:lnTo>
                  <a:lnTo>
                    <a:pt x="1644" y="719"/>
                  </a:lnTo>
                  <a:lnTo>
                    <a:pt x="1746" y="719"/>
                  </a:lnTo>
                  <a:lnTo>
                    <a:pt x="1832" y="685"/>
                  </a:lnTo>
                  <a:lnTo>
                    <a:pt x="1849" y="668"/>
                  </a:lnTo>
                  <a:lnTo>
                    <a:pt x="1866" y="651"/>
                  </a:lnTo>
                  <a:lnTo>
                    <a:pt x="1866" y="616"/>
                  </a:lnTo>
                  <a:lnTo>
                    <a:pt x="1866" y="582"/>
                  </a:lnTo>
                  <a:lnTo>
                    <a:pt x="1815" y="479"/>
                  </a:lnTo>
                  <a:lnTo>
                    <a:pt x="1695" y="360"/>
                  </a:lnTo>
                  <a:lnTo>
                    <a:pt x="1609" y="291"/>
                  </a:lnTo>
                  <a:lnTo>
                    <a:pt x="1524" y="240"/>
                  </a:lnTo>
                  <a:lnTo>
                    <a:pt x="1318" y="137"/>
                  </a:lnTo>
                  <a:lnTo>
                    <a:pt x="1079" y="69"/>
                  </a:lnTo>
                  <a:lnTo>
                    <a:pt x="822" y="17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EEA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98;p35">
              <a:extLst>
                <a:ext uri="{FF2B5EF4-FFF2-40B4-BE49-F238E27FC236}">
                  <a16:creationId xmlns:a16="http://schemas.microsoft.com/office/drawing/2014/main" id="{5362DECE-9154-611B-C937-656849268DCA}"/>
                </a:ext>
              </a:extLst>
            </p:cNvPr>
            <p:cNvSpPr/>
            <p:nvPr/>
          </p:nvSpPr>
          <p:spPr>
            <a:xfrm>
              <a:off x="3332976" y="2205466"/>
              <a:ext cx="39211" cy="32465"/>
            </a:xfrm>
            <a:custGeom>
              <a:avLst/>
              <a:gdLst/>
              <a:ahLst/>
              <a:cxnLst/>
              <a:rect l="l" t="t" r="r" b="b"/>
              <a:pathLst>
                <a:path w="994" h="823" extrusionOk="0">
                  <a:moveTo>
                    <a:pt x="429" y="1"/>
                  </a:moveTo>
                  <a:lnTo>
                    <a:pt x="326" y="18"/>
                  </a:lnTo>
                  <a:lnTo>
                    <a:pt x="240" y="69"/>
                  </a:lnTo>
                  <a:lnTo>
                    <a:pt x="189" y="121"/>
                  </a:lnTo>
                  <a:lnTo>
                    <a:pt x="138" y="189"/>
                  </a:lnTo>
                  <a:lnTo>
                    <a:pt x="86" y="309"/>
                  </a:lnTo>
                  <a:lnTo>
                    <a:pt x="52" y="446"/>
                  </a:lnTo>
                  <a:lnTo>
                    <a:pt x="18" y="566"/>
                  </a:lnTo>
                  <a:lnTo>
                    <a:pt x="1" y="822"/>
                  </a:lnTo>
                  <a:lnTo>
                    <a:pt x="121" y="788"/>
                  </a:lnTo>
                  <a:lnTo>
                    <a:pt x="240" y="737"/>
                  </a:lnTo>
                  <a:lnTo>
                    <a:pt x="326" y="720"/>
                  </a:lnTo>
                  <a:lnTo>
                    <a:pt x="566" y="720"/>
                  </a:lnTo>
                  <a:lnTo>
                    <a:pt x="720" y="754"/>
                  </a:lnTo>
                  <a:lnTo>
                    <a:pt x="993" y="822"/>
                  </a:lnTo>
                  <a:lnTo>
                    <a:pt x="925" y="634"/>
                  </a:lnTo>
                  <a:lnTo>
                    <a:pt x="839" y="446"/>
                  </a:lnTo>
                  <a:lnTo>
                    <a:pt x="754" y="292"/>
                  </a:lnTo>
                  <a:lnTo>
                    <a:pt x="668" y="172"/>
                  </a:lnTo>
                  <a:lnTo>
                    <a:pt x="600" y="86"/>
                  </a:lnTo>
                  <a:lnTo>
                    <a:pt x="566" y="52"/>
                  </a:lnTo>
                  <a:lnTo>
                    <a:pt x="514" y="18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99;p35">
              <a:extLst>
                <a:ext uri="{FF2B5EF4-FFF2-40B4-BE49-F238E27FC236}">
                  <a16:creationId xmlns:a16="http://schemas.microsoft.com/office/drawing/2014/main" id="{3E0C73FA-F6EC-320F-6ADE-DDA625AA8B49}"/>
                </a:ext>
              </a:extLst>
            </p:cNvPr>
            <p:cNvSpPr/>
            <p:nvPr/>
          </p:nvSpPr>
          <p:spPr>
            <a:xfrm>
              <a:off x="3230374" y="2233829"/>
              <a:ext cx="266665" cy="233608"/>
            </a:xfrm>
            <a:custGeom>
              <a:avLst/>
              <a:gdLst/>
              <a:ahLst/>
              <a:cxnLst/>
              <a:rect l="l" t="t" r="r" b="b"/>
              <a:pathLst>
                <a:path w="6760" h="5922" extrusionOk="0">
                  <a:moveTo>
                    <a:pt x="2978" y="1"/>
                  </a:moveTo>
                  <a:lnTo>
                    <a:pt x="2841" y="18"/>
                  </a:lnTo>
                  <a:lnTo>
                    <a:pt x="2670" y="86"/>
                  </a:lnTo>
                  <a:lnTo>
                    <a:pt x="2499" y="172"/>
                  </a:lnTo>
                  <a:lnTo>
                    <a:pt x="2328" y="257"/>
                  </a:lnTo>
                  <a:lnTo>
                    <a:pt x="2157" y="377"/>
                  </a:lnTo>
                  <a:lnTo>
                    <a:pt x="1832" y="617"/>
                  </a:lnTo>
                  <a:lnTo>
                    <a:pt x="1541" y="839"/>
                  </a:lnTo>
                  <a:lnTo>
                    <a:pt x="1250" y="1044"/>
                  </a:lnTo>
                  <a:lnTo>
                    <a:pt x="959" y="1267"/>
                  </a:lnTo>
                  <a:lnTo>
                    <a:pt x="702" y="1524"/>
                  </a:lnTo>
                  <a:lnTo>
                    <a:pt x="583" y="1660"/>
                  </a:lnTo>
                  <a:lnTo>
                    <a:pt x="463" y="1797"/>
                  </a:lnTo>
                  <a:lnTo>
                    <a:pt x="360" y="1951"/>
                  </a:lnTo>
                  <a:lnTo>
                    <a:pt x="275" y="2105"/>
                  </a:lnTo>
                  <a:lnTo>
                    <a:pt x="189" y="2259"/>
                  </a:lnTo>
                  <a:lnTo>
                    <a:pt x="121" y="2430"/>
                  </a:lnTo>
                  <a:lnTo>
                    <a:pt x="52" y="2619"/>
                  </a:lnTo>
                  <a:lnTo>
                    <a:pt x="18" y="2790"/>
                  </a:lnTo>
                  <a:lnTo>
                    <a:pt x="1" y="2978"/>
                  </a:lnTo>
                  <a:lnTo>
                    <a:pt x="1" y="3149"/>
                  </a:lnTo>
                  <a:lnTo>
                    <a:pt x="35" y="3389"/>
                  </a:lnTo>
                  <a:lnTo>
                    <a:pt x="86" y="3611"/>
                  </a:lnTo>
                  <a:lnTo>
                    <a:pt x="172" y="3834"/>
                  </a:lnTo>
                  <a:lnTo>
                    <a:pt x="258" y="4056"/>
                  </a:lnTo>
                  <a:lnTo>
                    <a:pt x="377" y="4244"/>
                  </a:lnTo>
                  <a:lnTo>
                    <a:pt x="480" y="4415"/>
                  </a:lnTo>
                  <a:lnTo>
                    <a:pt x="617" y="4587"/>
                  </a:lnTo>
                  <a:lnTo>
                    <a:pt x="754" y="4758"/>
                  </a:lnTo>
                  <a:lnTo>
                    <a:pt x="891" y="4912"/>
                  </a:lnTo>
                  <a:lnTo>
                    <a:pt x="1045" y="5066"/>
                  </a:lnTo>
                  <a:lnTo>
                    <a:pt x="1216" y="5185"/>
                  </a:lnTo>
                  <a:lnTo>
                    <a:pt x="1387" y="5322"/>
                  </a:lnTo>
                  <a:lnTo>
                    <a:pt x="1558" y="5425"/>
                  </a:lnTo>
                  <a:lnTo>
                    <a:pt x="1746" y="5528"/>
                  </a:lnTo>
                  <a:lnTo>
                    <a:pt x="1935" y="5630"/>
                  </a:lnTo>
                  <a:lnTo>
                    <a:pt x="2140" y="5716"/>
                  </a:lnTo>
                  <a:lnTo>
                    <a:pt x="2328" y="5784"/>
                  </a:lnTo>
                  <a:lnTo>
                    <a:pt x="2533" y="5836"/>
                  </a:lnTo>
                  <a:lnTo>
                    <a:pt x="2739" y="5870"/>
                  </a:lnTo>
                  <a:lnTo>
                    <a:pt x="2944" y="5904"/>
                  </a:lnTo>
                  <a:lnTo>
                    <a:pt x="3167" y="5921"/>
                  </a:lnTo>
                  <a:lnTo>
                    <a:pt x="3372" y="5921"/>
                  </a:lnTo>
                  <a:lnTo>
                    <a:pt x="3577" y="5904"/>
                  </a:lnTo>
                  <a:lnTo>
                    <a:pt x="3783" y="5887"/>
                  </a:lnTo>
                  <a:lnTo>
                    <a:pt x="3988" y="5853"/>
                  </a:lnTo>
                  <a:lnTo>
                    <a:pt x="4193" y="5801"/>
                  </a:lnTo>
                  <a:lnTo>
                    <a:pt x="4399" y="5750"/>
                  </a:lnTo>
                  <a:lnTo>
                    <a:pt x="4604" y="5682"/>
                  </a:lnTo>
                  <a:lnTo>
                    <a:pt x="4792" y="5596"/>
                  </a:lnTo>
                  <a:lnTo>
                    <a:pt x="4980" y="5511"/>
                  </a:lnTo>
                  <a:lnTo>
                    <a:pt x="5169" y="5408"/>
                  </a:lnTo>
                  <a:lnTo>
                    <a:pt x="5357" y="5288"/>
                  </a:lnTo>
                  <a:lnTo>
                    <a:pt x="5528" y="5168"/>
                  </a:lnTo>
                  <a:lnTo>
                    <a:pt x="5699" y="5031"/>
                  </a:lnTo>
                  <a:lnTo>
                    <a:pt x="5853" y="4895"/>
                  </a:lnTo>
                  <a:lnTo>
                    <a:pt x="6007" y="4741"/>
                  </a:lnTo>
                  <a:lnTo>
                    <a:pt x="6178" y="4535"/>
                  </a:lnTo>
                  <a:lnTo>
                    <a:pt x="6349" y="4313"/>
                  </a:lnTo>
                  <a:lnTo>
                    <a:pt x="6503" y="4073"/>
                  </a:lnTo>
                  <a:lnTo>
                    <a:pt x="6606" y="3816"/>
                  </a:lnTo>
                  <a:lnTo>
                    <a:pt x="6692" y="3560"/>
                  </a:lnTo>
                  <a:lnTo>
                    <a:pt x="6743" y="3286"/>
                  </a:lnTo>
                  <a:lnTo>
                    <a:pt x="6760" y="3149"/>
                  </a:lnTo>
                  <a:lnTo>
                    <a:pt x="6760" y="3012"/>
                  </a:lnTo>
                  <a:lnTo>
                    <a:pt x="6743" y="2875"/>
                  </a:lnTo>
                  <a:lnTo>
                    <a:pt x="6726" y="2738"/>
                  </a:lnTo>
                  <a:lnTo>
                    <a:pt x="6674" y="2602"/>
                  </a:lnTo>
                  <a:lnTo>
                    <a:pt x="6623" y="2448"/>
                  </a:lnTo>
                  <a:lnTo>
                    <a:pt x="6555" y="2311"/>
                  </a:lnTo>
                  <a:lnTo>
                    <a:pt x="6486" y="2174"/>
                  </a:lnTo>
                  <a:lnTo>
                    <a:pt x="6315" y="1934"/>
                  </a:lnTo>
                  <a:lnTo>
                    <a:pt x="6127" y="1695"/>
                  </a:lnTo>
                  <a:lnTo>
                    <a:pt x="5887" y="1455"/>
                  </a:lnTo>
                  <a:lnTo>
                    <a:pt x="5648" y="1233"/>
                  </a:lnTo>
                  <a:lnTo>
                    <a:pt x="5408" y="1027"/>
                  </a:lnTo>
                  <a:lnTo>
                    <a:pt x="5134" y="839"/>
                  </a:lnTo>
                  <a:lnTo>
                    <a:pt x="4861" y="668"/>
                  </a:lnTo>
                  <a:lnTo>
                    <a:pt x="4587" y="514"/>
                  </a:lnTo>
                  <a:lnTo>
                    <a:pt x="4296" y="377"/>
                  </a:lnTo>
                  <a:lnTo>
                    <a:pt x="3988" y="257"/>
                  </a:lnTo>
                  <a:lnTo>
                    <a:pt x="3714" y="155"/>
                  </a:lnTo>
                  <a:lnTo>
                    <a:pt x="3423" y="52"/>
                  </a:lnTo>
                  <a:lnTo>
                    <a:pt x="3269" y="18"/>
                  </a:lnTo>
                  <a:lnTo>
                    <a:pt x="3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00;p35">
              <a:extLst>
                <a:ext uri="{FF2B5EF4-FFF2-40B4-BE49-F238E27FC236}">
                  <a16:creationId xmlns:a16="http://schemas.microsoft.com/office/drawing/2014/main" id="{4827E50A-0FCB-8924-1AB3-79CAD0BAEB26}"/>
                </a:ext>
              </a:extLst>
            </p:cNvPr>
            <p:cNvSpPr/>
            <p:nvPr/>
          </p:nvSpPr>
          <p:spPr>
            <a:xfrm>
              <a:off x="3230374" y="2233829"/>
              <a:ext cx="266665" cy="233608"/>
            </a:xfrm>
            <a:custGeom>
              <a:avLst/>
              <a:gdLst/>
              <a:ahLst/>
              <a:cxnLst/>
              <a:rect l="l" t="t" r="r" b="b"/>
              <a:pathLst>
                <a:path w="6760" h="5922" fill="none" extrusionOk="0">
                  <a:moveTo>
                    <a:pt x="1541" y="839"/>
                  </a:moveTo>
                  <a:lnTo>
                    <a:pt x="1541" y="839"/>
                  </a:lnTo>
                  <a:lnTo>
                    <a:pt x="1250" y="1044"/>
                  </a:lnTo>
                  <a:lnTo>
                    <a:pt x="959" y="1267"/>
                  </a:lnTo>
                  <a:lnTo>
                    <a:pt x="702" y="1524"/>
                  </a:lnTo>
                  <a:lnTo>
                    <a:pt x="583" y="1660"/>
                  </a:lnTo>
                  <a:lnTo>
                    <a:pt x="463" y="1797"/>
                  </a:lnTo>
                  <a:lnTo>
                    <a:pt x="463" y="1797"/>
                  </a:lnTo>
                  <a:lnTo>
                    <a:pt x="360" y="1951"/>
                  </a:lnTo>
                  <a:lnTo>
                    <a:pt x="275" y="2105"/>
                  </a:lnTo>
                  <a:lnTo>
                    <a:pt x="189" y="2259"/>
                  </a:lnTo>
                  <a:lnTo>
                    <a:pt x="121" y="2430"/>
                  </a:lnTo>
                  <a:lnTo>
                    <a:pt x="52" y="2619"/>
                  </a:lnTo>
                  <a:lnTo>
                    <a:pt x="18" y="2790"/>
                  </a:lnTo>
                  <a:lnTo>
                    <a:pt x="1" y="2978"/>
                  </a:lnTo>
                  <a:lnTo>
                    <a:pt x="1" y="3149"/>
                  </a:lnTo>
                  <a:lnTo>
                    <a:pt x="1" y="3149"/>
                  </a:lnTo>
                  <a:lnTo>
                    <a:pt x="35" y="3389"/>
                  </a:lnTo>
                  <a:lnTo>
                    <a:pt x="86" y="3611"/>
                  </a:lnTo>
                  <a:lnTo>
                    <a:pt x="172" y="3834"/>
                  </a:lnTo>
                  <a:lnTo>
                    <a:pt x="258" y="4056"/>
                  </a:lnTo>
                  <a:lnTo>
                    <a:pt x="258" y="4056"/>
                  </a:lnTo>
                  <a:lnTo>
                    <a:pt x="377" y="4244"/>
                  </a:lnTo>
                  <a:lnTo>
                    <a:pt x="480" y="4415"/>
                  </a:lnTo>
                  <a:lnTo>
                    <a:pt x="617" y="4587"/>
                  </a:lnTo>
                  <a:lnTo>
                    <a:pt x="754" y="4758"/>
                  </a:lnTo>
                  <a:lnTo>
                    <a:pt x="891" y="4912"/>
                  </a:lnTo>
                  <a:lnTo>
                    <a:pt x="1045" y="5066"/>
                  </a:lnTo>
                  <a:lnTo>
                    <a:pt x="1216" y="5185"/>
                  </a:lnTo>
                  <a:lnTo>
                    <a:pt x="1387" y="5322"/>
                  </a:lnTo>
                  <a:lnTo>
                    <a:pt x="1558" y="5425"/>
                  </a:lnTo>
                  <a:lnTo>
                    <a:pt x="1746" y="5528"/>
                  </a:lnTo>
                  <a:lnTo>
                    <a:pt x="1935" y="5630"/>
                  </a:lnTo>
                  <a:lnTo>
                    <a:pt x="2140" y="5716"/>
                  </a:lnTo>
                  <a:lnTo>
                    <a:pt x="2328" y="5784"/>
                  </a:lnTo>
                  <a:lnTo>
                    <a:pt x="2533" y="5836"/>
                  </a:lnTo>
                  <a:lnTo>
                    <a:pt x="2739" y="5870"/>
                  </a:lnTo>
                  <a:lnTo>
                    <a:pt x="2944" y="5904"/>
                  </a:lnTo>
                  <a:lnTo>
                    <a:pt x="2944" y="5904"/>
                  </a:lnTo>
                  <a:lnTo>
                    <a:pt x="3167" y="5921"/>
                  </a:lnTo>
                  <a:lnTo>
                    <a:pt x="3372" y="5921"/>
                  </a:lnTo>
                  <a:lnTo>
                    <a:pt x="3577" y="5904"/>
                  </a:lnTo>
                  <a:lnTo>
                    <a:pt x="3783" y="5887"/>
                  </a:lnTo>
                  <a:lnTo>
                    <a:pt x="3988" y="5853"/>
                  </a:lnTo>
                  <a:lnTo>
                    <a:pt x="4193" y="5801"/>
                  </a:lnTo>
                  <a:lnTo>
                    <a:pt x="4399" y="5750"/>
                  </a:lnTo>
                  <a:lnTo>
                    <a:pt x="4604" y="5682"/>
                  </a:lnTo>
                  <a:lnTo>
                    <a:pt x="4792" y="5596"/>
                  </a:lnTo>
                  <a:lnTo>
                    <a:pt x="4980" y="5511"/>
                  </a:lnTo>
                  <a:lnTo>
                    <a:pt x="5169" y="5408"/>
                  </a:lnTo>
                  <a:lnTo>
                    <a:pt x="5357" y="5288"/>
                  </a:lnTo>
                  <a:lnTo>
                    <a:pt x="5528" y="5168"/>
                  </a:lnTo>
                  <a:lnTo>
                    <a:pt x="5699" y="5031"/>
                  </a:lnTo>
                  <a:lnTo>
                    <a:pt x="5853" y="4895"/>
                  </a:lnTo>
                  <a:lnTo>
                    <a:pt x="6007" y="4741"/>
                  </a:lnTo>
                  <a:lnTo>
                    <a:pt x="6007" y="4741"/>
                  </a:lnTo>
                  <a:lnTo>
                    <a:pt x="6178" y="4535"/>
                  </a:lnTo>
                  <a:lnTo>
                    <a:pt x="6349" y="4313"/>
                  </a:lnTo>
                  <a:lnTo>
                    <a:pt x="6503" y="4073"/>
                  </a:lnTo>
                  <a:lnTo>
                    <a:pt x="6606" y="3816"/>
                  </a:lnTo>
                  <a:lnTo>
                    <a:pt x="6692" y="3560"/>
                  </a:lnTo>
                  <a:lnTo>
                    <a:pt x="6743" y="3286"/>
                  </a:lnTo>
                  <a:lnTo>
                    <a:pt x="6760" y="3149"/>
                  </a:lnTo>
                  <a:lnTo>
                    <a:pt x="6760" y="3012"/>
                  </a:lnTo>
                  <a:lnTo>
                    <a:pt x="6743" y="2875"/>
                  </a:lnTo>
                  <a:lnTo>
                    <a:pt x="6726" y="2738"/>
                  </a:lnTo>
                  <a:lnTo>
                    <a:pt x="6726" y="2738"/>
                  </a:lnTo>
                  <a:lnTo>
                    <a:pt x="6674" y="2602"/>
                  </a:lnTo>
                  <a:lnTo>
                    <a:pt x="6623" y="2448"/>
                  </a:lnTo>
                  <a:lnTo>
                    <a:pt x="6555" y="2311"/>
                  </a:lnTo>
                  <a:lnTo>
                    <a:pt x="6486" y="2174"/>
                  </a:lnTo>
                  <a:lnTo>
                    <a:pt x="6315" y="1934"/>
                  </a:lnTo>
                  <a:lnTo>
                    <a:pt x="6127" y="1695"/>
                  </a:lnTo>
                  <a:lnTo>
                    <a:pt x="6127" y="1695"/>
                  </a:lnTo>
                  <a:lnTo>
                    <a:pt x="5887" y="1455"/>
                  </a:lnTo>
                  <a:lnTo>
                    <a:pt x="5648" y="1233"/>
                  </a:lnTo>
                  <a:lnTo>
                    <a:pt x="5408" y="1027"/>
                  </a:lnTo>
                  <a:lnTo>
                    <a:pt x="5134" y="839"/>
                  </a:lnTo>
                  <a:lnTo>
                    <a:pt x="4861" y="668"/>
                  </a:lnTo>
                  <a:lnTo>
                    <a:pt x="4587" y="514"/>
                  </a:lnTo>
                  <a:lnTo>
                    <a:pt x="4296" y="377"/>
                  </a:lnTo>
                  <a:lnTo>
                    <a:pt x="3988" y="257"/>
                  </a:lnTo>
                  <a:lnTo>
                    <a:pt x="3988" y="257"/>
                  </a:lnTo>
                  <a:lnTo>
                    <a:pt x="3714" y="155"/>
                  </a:lnTo>
                  <a:lnTo>
                    <a:pt x="3423" y="52"/>
                  </a:lnTo>
                  <a:lnTo>
                    <a:pt x="3269" y="18"/>
                  </a:lnTo>
                  <a:lnTo>
                    <a:pt x="3115" y="1"/>
                  </a:lnTo>
                  <a:lnTo>
                    <a:pt x="2978" y="1"/>
                  </a:lnTo>
                  <a:lnTo>
                    <a:pt x="2841" y="18"/>
                  </a:lnTo>
                  <a:lnTo>
                    <a:pt x="2841" y="18"/>
                  </a:lnTo>
                  <a:lnTo>
                    <a:pt x="2670" y="86"/>
                  </a:lnTo>
                  <a:lnTo>
                    <a:pt x="2499" y="172"/>
                  </a:lnTo>
                  <a:lnTo>
                    <a:pt x="2328" y="257"/>
                  </a:lnTo>
                  <a:lnTo>
                    <a:pt x="2157" y="377"/>
                  </a:lnTo>
                  <a:lnTo>
                    <a:pt x="1832" y="617"/>
                  </a:lnTo>
                  <a:lnTo>
                    <a:pt x="1541" y="8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01;p35">
              <a:extLst>
                <a:ext uri="{FF2B5EF4-FFF2-40B4-BE49-F238E27FC236}">
                  <a16:creationId xmlns:a16="http://schemas.microsoft.com/office/drawing/2014/main" id="{87BF4154-7B74-097F-0A40-ADE074044FEB}"/>
                </a:ext>
              </a:extLst>
            </p:cNvPr>
            <p:cNvSpPr/>
            <p:nvPr/>
          </p:nvSpPr>
          <p:spPr>
            <a:xfrm>
              <a:off x="3158856" y="2162271"/>
              <a:ext cx="87771" cy="168796"/>
            </a:xfrm>
            <a:custGeom>
              <a:avLst/>
              <a:gdLst/>
              <a:ahLst/>
              <a:cxnLst/>
              <a:rect l="l" t="t" r="r" b="b"/>
              <a:pathLst>
                <a:path w="2225" h="4279" extrusionOk="0">
                  <a:moveTo>
                    <a:pt x="34" y="1"/>
                  </a:moveTo>
                  <a:lnTo>
                    <a:pt x="0" y="18"/>
                  </a:lnTo>
                  <a:lnTo>
                    <a:pt x="0" y="69"/>
                  </a:lnTo>
                  <a:lnTo>
                    <a:pt x="188" y="565"/>
                  </a:lnTo>
                  <a:lnTo>
                    <a:pt x="411" y="1113"/>
                  </a:lnTo>
                  <a:lnTo>
                    <a:pt x="685" y="1678"/>
                  </a:lnTo>
                  <a:lnTo>
                    <a:pt x="975" y="2259"/>
                  </a:lnTo>
                  <a:lnTo>
                    <a:pt x="1283" y="2824"/>
                  </a:lnTo>
                  <a:lnTo>
                    <a:pt x="1574" y="3355"/>
                  </a:lnTo>
                  <a:lnTo>
                    <a:pt x="1865" y="3834"/>
                  </a:lnTo>
                  <a:lnTo>
                    <a:pt x="2105" y="4244"/>
                  </a:lnTo>
                  <a:lnTo>
                    <a:pt x="2139" y="4262"/>
                  </a:lnTo>
                  <a:lnTo>
                    <a:pt x="2173" y="4279"/>
                  </a:lnTo>
                  <a:lnTo>
                    <a:pt x="2190" y="4262"/>
                  </a:lnTo>
                  <a:lnTo>
                    <a:pt x="2225" y="4227"/>
                  </a:lnTo>
                  <a:lnTo>
                    <a:pt x="2225" y="4176"/>
                  </a:lnTo>
                  <a:lnTo>
                    <a:pt x="1968" y="3765"/>
                  </a:lnTo>
                  <a:lnTo>
                    <a:pt x="1677" y="3286"/>
                  </a:lnTo>
                  <a:lnTo>
                    <a:pt x="1386" y="2756"/>
                  </a:lnTo>
                  <a:lnTo>
                    <a:pt x="1095" y="2208"/>
                  </a:lnTo>
                  <a:lnTo>
                    <a:pt x="804" y="1626"/>
                  </a:lnTo>
                  <a:lnTo>
                    <a:pt x="531" y="1062"/>
                  </a:lnTo>
                  <a:lnTo>
                    <a:pt x="308" y="531"/>
                  </a:lnTo>
                  <a:lnTo>
                    <a:pt x="120" y="35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02;p35">
              <a:extLst>
                <a:ext uri="{FF2B5EF4-FFF2-40B4-BE49-F238E27FC236}">
                  <a16:creationId xmlns:a16="http://schemas.microsoft.com/office/drawing/2014/main" id="{1D14D31E-4F22-4151-EA7D-5B08220F5399}"/>
                </a:ext>
              </a:extLst>
            </p:cNvPr>
            <p:cNvSpPr/>
            <p:nvPr/>
          </p:nvSpPr>
          <p:spPr>
            <a:xfrm>
              <a:off x="3168284" y="2258128"/>
              <a:ext cx="70927" cy="87810"/>
            </a:xfrm>
            <a:custGeom>
              <a:avLst/>
              <a:gdLst/>
              <a:ahLst/>
              <a:cxnLst/>
              <a:rect l="l" t="t" r="r" b="b"/>
              <a:pathLst>
                <a:path w="1798" h="2226" extrusionOk="0">
                  <a:moveTo>
                    <a:pt x="35" y="1"/>
                  </a:moveTo>
                  <a:lnTo>
                    <a:pt x="1" y="52"/>
                  </a:lnTo>
                  <a:lnTo>
                    <a:pt x="18" y="86"/>
                  </a:lnTo>
                  <a:lnTo>
                    <a:pt x="428" y="719"/>
                  </a:lnTo>
                  <a:lnTo>
                    <a:pt x="651" y="1027"/>
                  </a:lnTo>
                  <a:lnTo>
                    <a:pt x="873" y="1335"/>
                  </a:lnTo>
                  <a:lnTo>
                    <a:pt x="1096" y="1626"/>
                  </a:lnTo>
                  <a:lnTo>
                    <a:pt x="1301" y="1866"/>
                  </a:lnTo>
                  <a:lnTo>
                    <a:pt x="1506" y="2071"/>
                  </a:lnTo>
                  <a:lnTo>
                    <a:pt x="1695" y="2225"/>
                  </a:lnTo>
                  <a:lnTo>
                    <a:pt x="1763" y="2225"/>
                  </a:lnTo>
                  <a:lnTo>
                    <a:pt x="1780" y="2208"/>
                  </a:lnTo>
                  <a:lnTo>
                    <a:pt x="1797" y="2157"/>
                  </a:lnTo>
                  <a:lnTo>
                    <a:pt x="1763" y="2122"/>
                  </a:lnTo>
                  <a:lnTo>
                    <a:pt x="1626" y="2003"/>
                  </a:lnTo>
                  <a:lnTo>
                    <a:pt x="1455" y="1849"/>
                  </a:lnTo>
                  <a:lnTo>
                    <a:pt x="1267" y="1643"/>
                  </a:lnTo>
                  <a:lnTo>
                    <a:pt x="1079" y="1404"/>
                  </a:lnTo>
                  <a:lnTo>
                    <a:pt x="856" y="1113"/>
                  </a:lnTo>
                  <a:lnTo>
                    <a:pt x="617" y="788"/>
                  </a:lnTo>
                  <a:lnTo>
                    <a:pt x="120" y="35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03;p35">
              <a:extLst>
                <a:ext uri="{FF2B5EF4-FFF2-40B4-BE49-F238E27FC236}">
                  <a16:creationId xmlns:a16="http://schemas.microsoft.com/office/drawing/2014/main" id="{EB2DD577-DB89-5212-DED6-4DAC648DD736}"/>
                </a:ext>
              </a:extLst>
            </p:cNvPr>
            <p:cNvSpPr/>
            <p:nvPr/>
          </p:nvSpPr>
          <p:spPr>
            <a:xfrm>
              <a:off x="3467334" y="2164322"/>
              <a:ext cx="76962" cy="166745"/>
            </a:xfrm>
            <a:custGeom>
              <a:avLst/>
              <a:gdLst/>
              <a:ahLst/>
              <a:cxnLst/>
              <a:rect l="l" t="t" r="r" b="b"/>
              <a:pathLst>
                <a:path w="1951" h="4227" extrusionOk="0">
                  <a:moveTo>
                    <a:pt x="1865" y="0"/>
                  </a:moveTo>
                  <a:lnTo>
                    <a:pt x="1831" y="34"/>
                  </a:lnTo>
                  <a:lnTo>
                    <a:pt x="1506" y="924"/>
                  </a:lnTo>
                  <a:lnTo>
                    <a:pt x="1301" y="1472"/>
                  </a:lnTo>
                  <a:lnTo>
                    <a:pt x="1061" y="2019"/>
                  </a:lnTo>
                  <a:lnTo>
                    <a:pt x="821" y="2601"/>
                  </a:lnTo>
                  <a:lnTo>
                    <a:pt x="548" y="3149"/>
                  </a:lnTo>
                  <a:lnTo>
                    <a:pt x="291" y="3662"/>
                  </a:lnTo>
                  <a:lnTo>
                    <a:pt x="17" y="4124"/>
                  </a:lnTo>
                  <a:lnTo>
                    <a:pt x="0" y="4175"/>
                  </a:lnTo>
                  <a:lnTo>
                    <a:pt x="34" y="4210"/>
                  </a:lnTo>
                  <a:lnTo>
                    <a:pt x="69" y="4227"/>
                  </a:lnTo>
                  <a:lnTo>
                    <a:pt x="103" y="4210"/>
                  </a:lnTo>
                  <a:lnTo>
                    <a:pt x="120" y="4192"/>
                  </a:lnTo>
                  <a:lnTo>
                    <a:pt x="394" y="3730"/>
                  </a:lnTo>
                  <a:lnTo>
                    <a:pt x="667" y="3200"/>
                  </a:lnTo>
                  <a:lnTo>
                    <a:pt x="924" y="2652"/>
                  </a:lnTo>
                  <a:lnTo>
                    <a:pt x="1181" y="2071"/>
                  </a:lnTo>
                  <a:lnTo>
                    <a:pt x="1420" y="1506"/>
                  </a:lnTo>
                  <a:lnTo>
                    <a:pt x="1626" y="975"/>
                  </a:lnTo>
                  <a:lnTo>
                    <a:pt x="1951" y="86"/>
                  </a:lnTo>
                  <a:lnTo>
                    <a:pt x="1934" y="34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04;p35">
              <a:extLst>
                <a:ext uri="{FF2B5EF4-FFF2-40B4-BE49-F238E27FC236}">
                  <a16:creationId xmlns:a16="http://schemas.microsoft.com/office/drawing/2014/main" id="{7C99DB3D-3F0D-FC8E-3982-DB212A5D1937}"/>
                </a:ext>
              </a:extLst>
            </p:cNvPr>
            <p:cNvSpPr/>
            <p:nvPr/>
          </p:nvSpPr>
          <p:spPr>
            <a:xfrm>
              <a:off x="3475421" y="2258128"/>
              <a:ext cx="66193" cy="87810"/>
            </a:xfrm>
            <a:custGeom>
              <a:avLst/>
              <a:gdLst/>
              <a:ahLst/>
              <a:cxnLst/>
              <a:rect l="l" t="t" r="r" b="b"/>
              <a:pathLst>
                <a:path w="1678" h="2226" extrusionOk="0">
                  <a:moveTo>
                    <a:pt x="1592" y="1"/>
                  </a:moveTo>
                  <a:lnTo>
                    <a:pt x="1558" y="35"/>
                  </a:lnTo>
                  <a:lnTo>
                    <a:pt x="1421" y="291"/>
                  </a:lnTo>
                  <a:lnTo>
                    <a:pt x="1250" y="582"/>
                  </a:lnTo>
                  <a:lnTo>
                    <a:pt x="1061" y="890"/>
                  </a:lnTo>
                  <a:lnTo>
                    <a:pt x="856" y="1198"/>
                  </a:lnTo>
                  <a:lnTo>
                    <a:pt x="634" y="1472"/>
                  </a:lnTo>
                  <a:lnTo>
                    <a:pt x="428" y="1729"/>
                  </a:lnTo>
                  <a:lnTo>
                    <a:pt x="206" y="1951"/>
                  </a:lnTo>
                  <a:lnTo>
                    <a:pt x="18" y="2122"/>
                  </a:lnTo>
                  <a:lnTo>
                    <a:pt x="0" y="2157"/>
                  </a:lnTo>
                  <a:lnTo>
                    <a:pt x="0" y="2208"/>
                  </a:lnTo>
                  <a:lnTo>
                    <a:pt x="35" y="2225"/>
                  </a:lnTo>
                  <a:lnTo>
                    <a:pt x="103" y="2225"/>
                  </a:lnTo>
                  <a:lnTo>
                    <a:pt x="291" y="2054"/>
                  </a:lnTo>
                  <a:lnTo>
                    <a:pt x="514" y="1832"/>
                  </a:lnTo>
                  <a:lnTo>
                    <a:pt x="736" y="1558"/>
                  </a:lnTo>
                  <a:lnTo>
                    <a:pt x="959" y="1267"/>
                  </a:lnTo>
                  <a:lnTo>
                    <a:pt x="1164" y="959"/>
                  </a:lnTo>
                  <a:lnTo>
                    <a:pt x="1369" y="651"/>
                  </a:lnTo>
                  <a:lnTo>
                    <a:pt x="1540" y="360"/>
                  </a:lnTo>
                  <a:lnTo>
                    <a:pt x="1677" y="86"/>
                  </a:lnTo>
                  <a:lnTo>
                    <a:pt x="1677" y="35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05;p35">
              <a:extLst>
                <a:ext uri="{FF2B5EF4-FFF2-40B4-BE49-F238E27FC236}">
                  <a16:creationId xmlns:a16="http://schemas.microsoft.com/office/drawing/2014/main" id="{0E008477-620E-470F-68D4-3BD09F245348}"/>
                </a:ext>
              </a:extLst>
            </p:cNvPr>
            <p:cNvSpPr/>
            <p:nvPr/>
          </p:nvSpPr>
          <p:spPr>
            <a:xfrm>
              <a:off x="3038028" y="3134296"/>
              <a:ext cx="39" cy="26351"/>
            </a:xfrm>
            <a:custGeom>
              <a:avLst/>
              <a:gdLst/>
              <a:ahLst/>
              <a:cxnLst/>
              <a:rect l="l" t="t" r="r" b="b"/>
              <a:pathLst>
                <a:path w="1" h="66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06;p35">
              <a:extLst>
                <a:ext uri="{FF2B5EF4-FFF2-40B4-BE49-F238E27FC236}">
                  <a16:creationId xmlns:a16="http://schemas.microsoft.com/office/drawing/2014/main" id="{F8C1D898-1289-81C1-06F6-8CC1EDDF2D54}"/>
                </a:ext>
              </a:extLst>
            </p:cNvPr>
            <p:cNvSpPr/>
            <p:nvPr/>
          </p:nvSpPr>
          <p:spPr>
            <a:xfrm>
              <a:off x="3038028" y="3134296"/>
              <a:ext cx="39" cy="26351"/>
            </a:xfrm>
            <a:custGeom>
              <a:avLst/>
              <a:gdLst/>
              <a:ahLst/>
              <a:cxnLst/>
              <a:rect l="l" t="t" r="r" b="b"/>
              <a:pathLst>
                <a:path w="1" h="66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07;p35">
              <a:extLst>
                <a:ext uri="{FF2B5EF4-FFF2-40B4-BE49-F238E27FC236}">
                  <a16:creationId xmlns:a16="http://schemas.microsoft.com/office/drawing/2014/main" id="{6FDA1822-3022-EBDB-FA5D-7D042CE492BE}"/>
                </a:ext>
              </a:extLst>
            </p:cNvPr>
            <p:cNvSpPr/>
            <p:nvPr/>
          </p:nvSpPr>
          <p:spPr>
            <a:xfrm>
              <a:off x="3038028" y="2931812"/>
              <a:ext cx="31085" cy="228835"/>
            </a:xfrm>
            <a:custGeom>
              <a:avLst/>
              <a:gdLst/>
              <a:ahLst/>
              <a:cxnLst/>
              <a:rect l="l" t="t" r="r" b="b"/>
              <a:pathLst>
                <a:path w="788" h="5801" extrusionOk="0">
                  <a:moveTo>
                    <a:pt x="736" y="0"/>
                  </a:moveTo>
                  <a:lnTo>
                    <a:pt x="702" y="428"/>
                  </a:lnTo>
                  <a:lnTo>
                    <a:pt x="685" y="856"/>
                  </a:lnTo>
                  <a:lnTo>
                    <a:pt x="582" y="1728"/>
                  </a:lnTo>
                  <a:lnTo>
                    <a:pt x="479" y="2584"/>
                  </a:lnTo>
                  <a:lnTo>
                    <a:pt x="342" y="3371"/>
                  </a:lnTo>
                  <a:lnTo>
                    <a:pt x="223" y="4056"/>
                  </a:lnTo>
                  <a:lnTo>
                    <a:pt x="120" y="4620"/>
                  </a:lnTo>
                  <a:lnTo>
                    <a:pt x="0" y="5134"/>
                  </a:lnTo>
                  <a:lnTo>
                    <a:pt x="0" y="5801"/>
                  </a:lnTo>
                  <a:lnTo>
                    <a:pt x="103" y="5647"/>
                  </a:lnTo>
                  <a:lnTo>
                    <a:pt x="188" y="5476"/>
                  </a:lnTo>
                  <a:lnTo>
                    <a:pt x="274" y="5305"/>
                  </a:lnTo>
                  <a:lnTo>
                    <a:pt x="342" y="5116"/>
                  </a:lnTo>
                  <a:lnTo>
                    <a:pt x="462" y="4706"/>
                  </a:lnTo>
                  <a:lnTo>
                    <a:pt x="565" y="4261"/>
                  </a:lnTo>
                  <a:lnTo>
                    <a:pt x="650" y="3782"/>
                  </a:lnTo>
                  <a:lnTo>
                    <a:pt x="702" y="3303"/>
                  </a:lnTo>
                  <a:lnTo>
                    <a:pt x="736" y="2824"/>
                  </a:lnTo>
                  <a:lnTo>
                    <a:pt x="770" y="2327"/>
                  </a:lnTo>
                  <a:lnTo>
                    <a:pt x="770" y="1865"/>
                  </a:lnTo>
                  <a:lnTo>
                    <a:pt x="787" y="1437"/>
                  </a:lnTo>
                  <a:lnTo>
                    <a:pt x="770" y="685"/>
                  </a:lnTo>
                  <a:lnTo>
                    <a:pt x="736" y="188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5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08;p35">
              <a:extLst>
                <a:ext uri="{FF2B5EF4-FFF2-40B4-BE49-F238E27FC236}">
                  <a16:creationId xmlns:a16="http://schemas.microsoft.com/office/drawing/2014/main" id="{2EC2F55D-8E9F-35D7-16FD-47D4ADE905BA}"/>
                </a:ext>
              </a:extLst>
            </p:cNvPr>
            <p:cNvSpPr/>
            <p:nvPr/>
          </p:nvSpPr>
          <p:spPr>
            <a:xfrm>
              <a:off x="3038028" y="2931812"/>
              <a:ext cx="31085" cy="228835"/>
            </a:xfrm>
            <a:custGeom>
              <a:avLst/>
              <a:gdLst/>
              <a:ahLst/>
              <a:cxnLst/>
              <a:rect l="l" t="t" r="r" b="b"/>
              <a:pathLst>
                <a:path w="788" h="5801" fill="none" extrusionOk="0">
                  <a:moveTo>
                    <a:pt x="736" y="0"/>
                  </a:moveTo>
                  <a:lnTo>
                    <a:pt x="736" y="0"/>
                  </a:lnTo>
                  <a:lnTo>
                    <a:pt x="702" y="428"/>
                  </a:lnTo>
                  <a:lnTo>
                    <a:pt x="685" y="856"/>
                  </a:lnTo>
                  <a:lnTo>
                    <a:pt x="582" y="1728"/>
                  </a:lnTo>
                  <a:lnTo>
                    <a:pt x="479" y="2584"/>
                  </a:lnTo>
                  <a:lnTo>
                    <a:pt x="342" y="3371"/>
                  </a:lnTo>
                  <a:lnTo>
                    <a:pt x="223" y="4056"/>
                  </a:lnTo>
                  <a:lnTo>
                    <a:pt x="120" y="4620"/>
                  </a:lnTo>
                  <a:lnTo>
                    <a:pt x="0" y="5134"/>
                  </a:lnTo>
                  <a:lnTo>
                    <a:pt x="0" y="5134"/>
                  </a:lnTo>
                  <a:lnTo>
                    <a:pt x="0" y="5801"/>
                  </a:lnTo>
                  <a:lnTo>
                    <a:pt x="0" y="5801"/>
                  </a:lnTo>
                  <a:lnTo>
                    <a:pt x="103" y="5647"/>
                  </a:lnTo>
                  <a:lnTo>
                    <a:pt x="188" y="5476"/>
                  </a:lnTo>
                  <a:lnTo>
                    <a:pt x="274" y="5305"/>
                  </a:lnTo>
                  <a:lnTo>
                    <a:pt x="342" y="5116"/>
                  </a:lnTo>
                  <a:lnTo>
                    <a:pt x="462" y="4706"/>
                  </a:lnTo>
                  <a:lnTo>
                    <a:pt x="565" y="4261"/>
                  </a:lnTo>
                  <a:lnTo>
                    <a:pt x="650" y="3782"/>
                  </a:lnTo>
                  <a:lnTo>
                    <a:pt x="702" y="3303"/>
                  </a:lnTo>
                  <a:lnTo>
                    <a:pt x="736" y="2824"/>
                  </a:lnTo>
                  <a:lnTo>
                    <a:pt x="770" y="2327"/>
                  </a:lnTo>
                  <a:lnTo>
                    <a:pt x="770" y="1865"/>
                  </a:lnTo>
                  <a:lnTo>
                    <a:pt x="787" y="1437"/>
                  </a:lnTo>
                  <a:lnTo>
                    <a:pt x="770" y="685"/>
                  </a:lnTo>
                  <a:lnTo>
                    <a:pt x="736" y="188"/>
                  </a:lnTo>
                  <a:lnTo>
                    <a:pt x="7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09;p35">
              <a:extLst>
                <a:ext uri="{FF2B5EF4-FFF2-40B4-BE49-F238E27FC236}">
                  <a16:creationId xmlns:a16="http://schemas.microsoft.com/office/drawing/2014/main" id="{8E06FEB3-890F-87BA-B8FC-13D8017FCF75}"/>
                </a:ext>
              </a:extLst>
            </p:cNvPr>
            <p:cNvSpPr/>
            <p:nvPr/>
          </p:nvSpPr>
          <p:spPr>
            <a:xfrm>
              <a:off x="3654315" y="3109996"/>
              <a:ext cx="7456" cy="26351"/>
            </a:xfrm>
            <a:custGeom>
              <a:avLst/>
              <a:gdLst/>
              <a:ahLst/>
              <a:cxnLst/>
              <a:rect l="l" t="t" r="r" b="b"/>
              <a:pathLst>
                <a:path w="189" h="668" extrusionOk="0">
                  <a:moveTo>
                    <a:pt x="188" y="1"/>
                  </a:moveTo>
                  <a:lnTo>
                    <a:pt x="188" y="1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10;p35">
              <a:extLst>
                <a:ext uri="{FF2B5EF4-FFF2-40B4-BE49-F238E27FC236}">
                  <a16:creationId xmlns:a16="http://schemas.microsoft.com/office/drawing/2014/main" id="{82298B3A-0A3A-3A89-CE56-E86A4EBB8E53}"/>
                </a:ext>
              </a:extLst>
            </p:cNvPr>
            <p:cNvSpPr/>
            <p:nvPr/>
          </p:nvSpPr>
          <p:spPr>
            <a:xfrm>
              <a:off x="3654315" y="3109996"/>
              <a:ext cx="7456" cy="26351"/>
            </a:xfrm>
            <a:custGeom>
              <a:avLst/>
              <a:gdLst/>
              <a:ahLst/>
              <a:cxnLst/>
              <a:rect l="l" t="t" r="r" b="b"/>
              <a:pathLst>
                <a:path w="189" h="668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11;p35">
              <a:extLst>
                <a:ext uri="{FF2B5EF4-FFF2-40B4-BE49-F238E27FC236}">
                  <a16:creationId xmlns:a16="http://schemas.microsoft.com/office/drawing/2014/main" id="{EF8F0A9A-DCCB-FFDF-0142-F32551845E21}"/>
                </a:ext>
              </a:extLst>
            </p:cNvPr>
            <p:cNvSpPr/>
            <p:nvPr/>
          </p:nvSpPr>
          <p:spPr>
            <a:xfrm>
              <a:off x="3644177" y="2913587"/>
              <a:ext cx="22998" cy="222760"/>
            </a:xfrm>
            <a:custGeom>
              <a:avLst/>
              <a:gdLst/>
              <a:ahLst/>
              <a:cxnLst/>
              <a:rect l="l" t="t" r="r" b="b"/>
              <a:pathLst>
                <a:path w="583" h="5647" extrusionOk="0">
                  <a:moveTo>
                    <a:pt x="206" y="0"/>
                  </a:moveTo>
                  <a:lnTo>
                    <a:pt x="137" y="719"/>
                  </a:lnTo>
                  <a:lnTo>
                    <a:pt x="69" y="1489"/>
                  </a:lnTo>
                  <a:lnTo>
                    <a:pt x="17" y="2413"/>
                  </a:lnTo>
                  <a:lnTo>
                    <a:pt x="0" y="3388"/>
                  </a:lnTo>
                  <a:lnTo>
                    <a:pt x="0" y="3850"/>
                  </a:lnTo>
                  <a:lnTo>
                    <a:pt x="17" y="4312"/>
                  </a:lnTo>
                  <a:lnTo>
                    <a:pt x="52" y="4723"/>
                  </a:lnTo>
                  <a:lnTo>
                    <a:pt x="103" y="5099"/>
                  </a:lnTo>
                  <a:lnTo>
                    <a:pt x="171" y="5407"/>
                  </a:lnTo>
                  <a:lnTo>
                    <a:pt x="206" y="5544"/>
                  </a:lnTo>
                  <a:lnTo>
                    <a:pt x="257" y="5647"/>
                  </a:lnTo>
                  <a:lnTo>
                    <a:pt x="445" y="4980"/>
                  </a:lnTo>
                  <a:lnTo>
                    <a:pt x="582" y="4500"/>
                  </a:lnTo>
                  <a:lnTo>
                    <a:pt x="514" y="4021"/>
                  </a:lnTo>
                  <a:lnTo>
                    <a:pt x="445" y="3491"/>
                  </a:lnTo>
                  <a:lnTo>
                    <a:pt x="360" y="2841"/>
                  </a:lnTo>
                  <a:lnTo>
                    <a:pt x="291" y="2122"/>
                  </a:lnTo>
                  <a:lnTo>
                    <a:pt x="223" y="1369"/>
                  </a:lnTo>
                  <a:lnTo>
                    <a:pt x="206" y="633"/>
                  </a:lnTo>
                  <a:lnTo>
                    <a:pt x="206" y="30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5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12;p35">
              <a:extLst>
                <a:ext uri="{FF2B5EF4-FFF2-40B4-BE49-F238E27FC236}">
                  <a16:creationId xmlns:a16="http://schemas.microsoft.com/office/drawing/2014/main" id="{0A56A1C9-6212-BEDF-356B-E5E42D522601}"/>
                </a:ext>
              </a:extLst>
            </p:cNvPr>
            <p:cNvSpPr/>
            <p:nvPr/>
          </p:nvSpPr>
          <p:spPr>
            <a:xfrm>
              <a:off x="3644177" y="2913587"/>
              <a:ext cx="22998" cy="222760"/>
            </a:xfrm>
            <a:custGeom>
              <a:avLst/>
              <a:gdLst/>
              <a:ahLst/>
              <a:cxnLst/>
              <a:rect l="l" t="t" r="r" b="b"/>
              <a:pathLst>
                <a:path w="583" h="5647" fill="none" extrusionOk="0">
                  <a:moveTo>
                    <a:pt x="206" y="0"/>
                  </a:moveTo>
                  <a:lnTo>
                    <a:pt x="206" y="0"/>
                  </a:lnTo>
                  <a:lnTo>
                    <a:pt x="137" y="719"/>
                  </a:lnTo>
                  <a:lnTo>
                    <a:pt x="69" y="1489"/>
                  </a:lnTo>
                  <a:lnTo>
                    <a:pt x="17" y="2413"/>
                  </a:lnTo>
                  <a:lnTo>
                    <a:pt x="0" y="3388"/>
                  </a:lnTo>
                  <a:lnTo>
                    <a:pt x="0" y="3850"/>
                  </a:lnTo>
                  <a:lnTo>
                    <a:pt x="17" y="4312"/>
                  </a:lnTo>
                  <a:lnTo>
                    <a:pt x="52" y="4723"/>
                  </a:lnTo>
                  <a:lnTo>
                    <a:pt x="103" y="5099"/>
                  </a:lnTo>
                  <a:lnTo>
                    <a:pt x="171" y="5407"/>
                  </a:lnTo>
                  <a:lnTo>
                    <a:pt x="206" y="5544"/>
                  </a:lnTo>
                  <a:lnTo>
                    <a:pt x="257" y="5647"/>
                  </a:lnTo>
                  <a:lnTo>
                    <a:pt x="257" y="5647"/>
                  </a:lnTo>
                  <a:lnTo>
                    <a:pt x="445" y="4980"/>
                  </a:lnTo>
                  <a:lnTo>
                    <a:pt x="582" y="4500"/>
                  </a:lnTo>
                  <a:lnTo>
                    <a:pt x="582" y="4500"/>
                  </a:lnTo>
                  <a:lnTo>
                    <a:pt x="514" y="4021"/>
                  </a:lnTo>
                  <a:lnTo>
                    <a:pt x="445" y="3491"/>
                  </a:lnTo>
                  <a:lnTo>
                    <a:pt x="360" y="2841"/>
                  </a:lnTo>
                  <a:lnTo>
                    <a:pt x="291" y="2122"/>
                  </a:lnTo>
                  <a:lnTo>
                    <a:pt x="223" y="1369"/>
                  </a:lnTo>
                  <a:lnTo>
                    <a:pt x="206" y="633"/>
                  </a:lnTo>
                  <a:lnTo>
                    <a:pt x="206" y="308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13;p35">
              <a:extLst>
                <a:ext uri="{FF2B5EF4-FFF2-40B4-BE49-F238E27FC236}">
                  <a16:creationId xmlns:a16="http://schemas.microsoft.com/office/drawing/2014/main" id="{03A036BF-3524-A2E7-46B6-C2A648DB99BB}"/>
                </a:ext>
              </a:extLst>
            </p:cNvPr>
            <p:cNvSpPr/>
            <p:nvPr/>
          </p:nvSpPr>
          <p:spPr>
            <a:xfrm>
              <a:off x="3047456" y="3236898"/>
              <a:ext cx="251162" cy="187691"/>
            </a:xfrm>
            <a:custGeom>
              <a:avLst/>
              <a:gdLst/>
              <a:ahLst/>
              <a:cxnLst/>
              <a:rect l="l" t="t" r="r" b="b"/>
              <a:pathLst>
                <a:path w="6367" h="4758" extrusionOk="0">
                  <a:moveTo>
                    <a:pt x="1" y="1"/>
                  </a:moveTo>
                  <a:lnTo>
                    <a:pt x="5288" y="4142"/>
                  </a:lnTo>
                  <a:lnTo>
                    <a:pt x="5836" y="4433"/>
                  </a:lnTo>
                  <a:lnTo>
                    <a:pt x="6349" y="4758"/>
                  </a:lnTo>
                  <a:lnTo>
                    <a:pt x="6366" y="4467"/>
                  </a:lnTo>
                  <a:lnTo>
                    <a:pt x="6349" y="4193"/>
                  </a:lnTo>
                  <a:lnTo>
                    <a:pt x="6298" y="3902"/>
                  </a:lnTo>
                  <a:lnTo>
                    <a:pt x="6212" y="3628"/>
                  </a:lnTo>
                  <a:lnTo>
                    <a:pt x="6092" y="3354"/>
                  </a:lnTo>
                  <a:lnTo>
                    <a:pt x="5955" y="3115"/>
                  </a:lnTo>
                  <a:lnTo>
                    <a:pt x="5784" y="2875"/>
                  </a:lnTo>
                  <a:lnTo>
                    <a:pt x="5596" y="2670"/>
                  </a:lnTo>
                  <a:lnTo>
                    <a:pt x="5425" y="2516"/>
                  </a:lnTo>
                  <a:lnTo>
                    <a:pt x="5271" y="2396"/>
                  </a:lnTo>
                  <a:lnTo>
                    <a:pt x="4912" y="2140"/>
                  </a:lnTo>
                  <a:lnTo>
                    <a:pt x="4518" y="1900"/>
                  </a:lnTo>
                  <a:lnTo>
                    <a:pt x="4125" y="1678"/>
                  </a:lnTo>
                  <a:lnTo>
                    <a:pt x="3731" y="1455"/>
                  </a:lnTo>
                  <a:lnTo>
                    <a:pt x="3320" y="1267"/>
                  </a:lnTo>
                  <a:lnTo>
                    <a:pt x="2892" y="1079"/>
                  </a:lnTo>
                  <a:lnTo>
                    <a:pt x="2465" y="907"/>
                  </a:lnTo>
                  <a:lnTo>
                    <a:pt x="2037" y="736"/>
                  </a:lnTo>
                  <a:lnTo>
                    <a:pt x="1609" y="599"/>
                  </a:lnTo>
                  <a:lnTo>
                    <a:pt x="1198" y="480"/>
                  </a:lnTo>
                  <a:lnTo>
                    <a:pt x="788" y="343"/>
                  </a:lnTo>
                  <a:lnTo>
                    <a:pt x="377" y="206"/>
                  </a:lnTo>
                  <a:lnTo>
                    <a:pt x="189" y="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5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14;p35">
              <a:extLst>
                <a:ext uri="{FF2B5EF4-FFF2-40B4-BE49-F238E27FC236}">
                  <a16:creationId xmlns:a16="http://schemas.microsoft.com/office/drawing/2014/main" id="{B55CE410-7D1D-E1F2-891F-6F7614F5ACA6}"/>
                </a:ext>
              </a:extLst>
            </p:cNvPr>
            <p:cNvSpPr/>
            <p:nvPr/>
          </p:nvSpPr>
          <p:spPr>
            <a:xfrm>
              <a:off x="3047456" y="3236898"/>
              <a:ext cx="251162" cy="187691"/>
            </a:xfrm>
            <a:custGeom>
              <a:avLst/>
              <a:gdLst/>
              <a:ahLst/>
              <a:cxnLst/>
              <a:rect l="l" t="t" r="r" b="b"/>
              <a:pathLst>
                <a:path w="6367" h="4758" fill="none" extrusionOk="0">
                  <a:moveTo>
                    <a:pt x="1" y="1"/>
                  </a:moveTo>
                  <a:lnTo>
                    <a:pt x="5288" y="4142"/>
                  </a:lnTo>
                  <a:lnTo>
                    <a:pt x="5288" y="4142"/>
                  </a:lnTo>
                  <a:lnTo>
                    <a:pt x="5836" y="4433"/>
                  </a:lnTo>
                  <a:lnTo>
                    <a:pt x="6349" y="4758"/>
                  </a:lnTo>
                  <a:lnTo>
                    <a:pt x="6349" y="4758"/>
                  </a:lnTo>
                  <a:lnTo>
                    <a:pt x="6366" y="4467"/>
                  </a:lnTo>
                  <a:lnTo>
                    <a:pt x="6349" y="4193"/>
                  </a:lnTo>
                  <a:lnTo>
                    <a:pt x="6298" y="3902"/>
                  </a:lnTo>
                  <a:lnTo>
                    <a:pt x="6212" y="3628"/>
                  </a:lnTo>
                  <a:lnTo>
                    <a:pt x="6092" y="3354"/>
                  </a:lnTo>
                  <a:lnTo>
                    <a:pt x="5955" y="3115"/>
                  </a:lnTo>
                  <a:lnTo>
                    <a:pt x="5784" y="2875"/>
                  </a:lnTo>
                  <a:lnTo>
                    <a:pt x="5596" y="2670"/>
                  </a:lnTo>
                  <a:lnTo>
                    <a:pt x="5596" y="2670"/>
                  </a:lnTo>
                  <a:lnTo>
                    <a:pt x="5425" y="2516"/>
                  </a:lnTo>
                  <a:lnTo>
                    <a:pt x="5271" y="2396"/>
                  </a:lnTo>
                  <a:lnTo>
                    <a:pt x="4912" y="2140"/>
                  </a:lnTo>
                  <a:lnTo>
                    <a:pt x="4912" y="2140"/>
                  </a:lnTo>
                  <a:lnTo>
                    <a:pt x="4518" y="1900"/>
                  </a:lnTo>
                  <a:lnTo>
                    <a:pt x="4125" y="1678"/>
                  </a:lnTo>
                  <a:lnTo>
                    <a:pt x="3731" y="1455"/>
                  </a:lnTo>
                  <a:lnTo>
                    <a:pt x="3320" y="1267"/>
                  </a:lnTo>
                  <a:lnTo>
                    <a:pt x="2892" y="1079"/>
                  </a:lnTo>
                  <a:lnTo>
                    <a:pt x="2465" y="907"/>
                  </a:lnTo>
                  <a:lnTo>
                    <a:pt x="2037" y="736"/>
                  </a:lnTo>
                  <a:lnTo>
                    <a:pt x="1609" y="599"/>
                  </a:lnTo>
                  <a:lnTo>
                    <a:pt x="1609" y="599"/>
                  </a:lnTo>
                  <a:lnTo>
                    <a:pt x="1198" y="480"/>
                  </a:lnTo>
                  <a:lnTo>
                    <a:pt x="788" y="343"/>
                  </a:lnTo>
                  <a:lnTo>
                    <a:pt x="377" y="206"/>
                  </a:lnTo>
                  <a:lnTo>
                    <a:pt x="189" y="10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15;p35">
              <a:extLst>
                <a:ext uri="{FF2B5EF4-FFF2-40B4-BE49-F238E27FC236}">
                  <a16:creationId xmlns:a16="http://schemas.microsoft.com/office/drawing/2014/main" id="{12F2D3CB-7B24-12B5-2E1B-16A4FAC24063}"/>
                </a:ext>
              </a:extLst>
            </p:cNvPr>
            <p:cNvSpPr/>
            <p:nvPr/>
          </p:nvSpPr>
          <p:spPr>
            <a:xfrm>
              <a:off x="3635380" y="3265261"/>
              <a:ext cx="3432" cy="5444"/>
            </a:xfrm>
            <a:custGeom>
              <a:avLst/>
              <a:gdLst/>
              <a:ahLst/>
              <a:cxnLst/>
              <a:rect l="l" t="t" r="r" b="b"/>
              <a:pathLst>
                <a:path w="87" h="138" extrusionOk="0">
                  <a:moveTo>
                    <a:pt x="1" y="0"/>
                  </a:moveTo>
                  <a:lnTo>
                    <a:pt x="1" y="137"/>
                  </a:lnTo>
                  <a:lnTo>
                    <a:pt x="86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A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16;p35">
              <a:extLst>
                <a:ext uri="{FF2B5EF4-FFF2-40B4-BE49-F238E27FC236}">
                  <a16:creationId xmlns:a16="http://schemas.microsoft.com/office/drawing/2014/main" id="{A156CF0E-35FC-AB9C-614B-832A98ABDF5E}"/>
                </a:ext>
              </a:extLst>
            </p:cNvPr>
            <p:cNvSpPr/>
            <p:nvPr/>
          </p:nvSpPr>
          <p:spPr>
            <a:xfrm>
              <a:off x="3635380" y="3265261"/>
              <a:ext cx="3432" cy="5444"/>
            </a:xfrm>
            <a:custGeom>
              <a:avLst/>
              <a:gdLst/>
              <a:ahLst/>
              <a:cxnLst/>
              <a:rect l="l" t="t" r="r" b="b"/>
              <a:pathLst>
                <a:path w="87" h="138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86" y="17"/>
                  </a:lnTo>
                  <a:lnTo>
                    <a:pt x="86" y="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17;p35">
              <a:extLst>
                <a:ext uri="{FF2B5EF4-FFF2-40B4-BE49-F238E27FC236}">
                  <a16:creationId xmlns:a16="http://schemas.microsoft.com/office/drawing/2014/main" id="{14BF166A-51FE-3D13-7578-4EBC0B4D009C}"/>
                </a:ext>
              </a:extLst>
            </p:cNvPr>
            <p:cNvSpPr/>
            <p:nvPr/>
          </p:nvSpPr>
          <p:spPr>
            <a:xfrm>
              <a:off x="3416013" y="3264590"/>
              <a:ext cx="219407" cy="145167"/>
            </a:xfrm>
            <a:custGeom>
              <a:avLst/>
              <a:gdLst/>
              <a:ahLst/>
              <a:cxnLst/>
              <a:rect l="l" t="t" r="r" b="b"/>
              <a:pathLst>
                <a:path w="5562" h="3680" extrusionOk="0">
                  <a:moveTo>
                    <a:pt x="5374" y="0"/>
                  </a:moveTo>
                  <a:lnTo>
                    <a:pt x="5237" y="17"/>
                  </a:lnTo>
                  <a:lnTo>
                    <a:pt x="5083" y="34"/>
                  </a:lnTo>
                  <a:lnTo>
                    <a:pt x="4792" y="120"/>
                  </a:lnTo>
                  <a:lnTo>
                    <a:pt x="4210" y="325"/>
                  </a:lnTo>
                  <a:lnTo>
                    <a:pt x="3389" y="599"/>
                  </a:lnTo>
                  <a:lnTo>
                    <a:pt x="2978" y="753"/>
                  </a:lnTo>
                  <a:lnTo>
                    <a:pt x="2567" y="907"/>
                  </a:lnTo>
                  <a:lnTo>
                    <a:pt x="2242" y="1044"/>
                  </a:lnTo>
                  <a:lnTo>
                    <a:pt x="1934" y="1198"/>
                  </a:lnTo>
                  <a:lnTo>
                    <a:pt x="1626" y="1369"/>
                  </a:lnTo>
                  <a:lnTo>
                    <a:pt x="1335" y="1540"/>
                  </a:lnTo>
                  <a:lnTo>
                    <a:pt x="1062" y="1746"/>
                  </a:lnTo>
                  <a:lnTo>
                    <a:pt x="805" y="1985"/>
                  </a:lnTo>
                  <a:lnTo>
                    <a:pt x="565" y="2225"/>
                  </a:lnTo>
                  <a:lnTo>
                    <a:pt x="360" y="2498"/>
                  </a:lnTo>
                  <a:lnTo>
                    <a:pt x="257" y="2635"/>
                  </a:lnTo>
                  <a:lnTo>
                    <a:pt x="189" y="2772"/>
                  </a:lnTo>
                  <a:lnTo>
                    <a:pt x="120" y="2909"/>
                  </a:lnTo>
                  <a:lnTo>
                    <a:pt x="69" y="3063"/>
                  </a:lnTo>
                  <a:lnTo>
                    <a:pt x="18" y="3217"/>
                  </a:lnTo>
                  <a:lnTo>
                    <a:pt x="1" y="3371"/>
                  </a:lnTo>
                  <a:lnTo>
                    <a:pt x="1" y="3525"/>
                  </a:lnTo>
                  <a:lnTo>
                    <a:pt x="18" y="3679"/>
                  </a:lnTo>
                  <a:lnTo>
                    <a:pt x="2054" y="2464"/>
                  </a:lnTo>
                  <a:lnTo>
                    <a:pt x="4107" y="1284"/>
                  </a:lnTo>
                  <a:lnTo>
                    <a:pt x="4501" y="1061"/>
                  </a:lnTo>
                  <a:lnTo>
                    <a:pt x="4706" y="941"/>
                  </a:lnTo>
                  <a:lnTo>
                    <a:pt x="4912" y="804"/>
                  </a:lnTo>
                  <a:lnTo>
                    <a:pt x="5100" y="668"/>
                  </a:lnTo>
                  <a:lnTo>
                    <a:pt x="5271" y="514"/>
                  </a:lnTo>
                  <a:lnTo>
                    <a:pt x="5425" y="342"/>
                  </a:lnTo>
                  <a:lnTo>
                    <a:pt x="5562" y="154"/>
                  </a:lnTo>
                  <a:lnTo>
                    <a:pt x="5562" y="17"/>
                  </a:lnTo>
                  <a:lnTo>
                    <a:pt x="5374" y="0"/>
                  </a:lnTo>
                  <a:close/>
                </a:path>
              </a:pathLst>
            </a:custGeom>
            <a:solidFill>
              <a:srgbClr val="25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18;p35">
              <a:extLst>
                <a:ext uri="{FF2B5EF4-FFF2-40B4-BE49-F238E27FC236}">
                  <a16:creationId xmlns:a16="http://schemas.microsoft.com/office/drawing/2014/main" id="{98D3AC2A-A15A-4D2A-A39A-33412DB54BCC}"/>
                </a:ext>
              </a:extLst>
            </p:cNvPr>
            <p:cNvSpPr/>
            <p:nvPr/>
          </p:nvSpPr>
          <p:spPr>
            <a:xfrm>
              <a:off x="3416013" y="3264590"/>
              <a:ext cx="219407" cy="145167"/>
            </a:xfrm>
            <a:custGeom>
              <a:avLst/>
              <a:gdLst/>
              <a:ahLst/>
              <a:cxnLst/>
              <a:rect l="l" t="t" r="r" b="b"/>
              <a:pathLst>
                <a:path w="5562" h="3680" fill="none" extrusionOk="0">
                  <a:moveTo>
                    <a:pt x="5374" y="0"/>
                  </a:moveTo>
                  <a:lnTo>
                    <a:pt x="5374" y="0"/>
                  </a:lnTo>
                  <a:lnTo>
                    <a:pt x="5237" y="17"/>
                  </a:lnTo>
                  <a:lnTo>
                    <a:pt x="5083" y="34"/>
                  </a:lnTo>
                  <a:lnTo>
                    <a:pt x="4792" y="120"/>
                  </a:lnTo>
                  <a:lnTo>
                    <a:pt x="4210" y="325"/>
                  </a:lnTo>
                  <a:lnTo>
                    <a:pt x="4210" y="325"/>
                  </a:lnTo>
                  <a:lnTo>
                    <a:pt x="3389" y="599"/>
                  </a:lnTo>
                  <a:lnTo>
                    <a:pt x="2978" y="753"/>
                  </a:lnTo>
                  <a:lnTo>
                    <a:pt x="2567" y="907"/>
                  </a:lnTo>
                  <a:lnTo>
                    <a:pt x="2567" y="907"/>
                  </a:lnTo>
                  <a:lnTo>
                    <a:pt x="2242" y="1044"/>
                  </a:lnTo>
                  <a:lnTo>
                    <a:pt x="1934" y="1198"/>
                  </a:lnTo>
                  <a:lnTo>
                    <a:pt x="1626" y="1369"/>
                  </a:lnTo>
                  <a:lnTo>
                    <a:pt x="1335" y="1540"/>
                  </a:lnTo>
                  <a:lnTo>
                    <a:pt x="1062" y="1746"/>
                  </a:lnTo>
                  <a:lnTo>
                    <a:pt x="805" y="1985"/>
                  </a:lnTo>
                  <a:lnTo>
                    <a:pt x="565" y="2225"/>
                  </a:lnTo>
                  <a:lnTo>
                    <a:pt x="360" y="2498"/>
                  </a:lnTo>
                  <a:lnTo>
                    <a:pt x="360" y="2498"/>
                  </a:lnTo>
                  <a:lnTo>
                    <a:pt x="257" y="2635"/>
                  </a:lnTo>
                  <a:lnTo>
                    <a:pt x="189" y="2772"/>
                  </a:lnTo>
                  <a:lnTo>
                    <a:pt x="120" y="2909"/>
                  </a:lnTo>
                  <a:lnTo>
                    <a:pt x="69" y="3063"/>
                  </a:lnTo>
                  <a:lnTo>
                    <a:pt x="18" y="3217"/>
                  </a:lnTo>
                  <a:lnTo>
                    <a:pt x="1" y="3371"/>
                  </a:lnTo>
                  <a:lnTo>
                    <a:pt x="1" y="3525"/>
                  </a:lnTo>
                  <a:lnTo>
                    <a:pt x="18" y="3679"/>
                  </a:lnTo>
                  <a:lnTo>
                    <a:pt x="18" y="3679"/>
                  </a:lnTo>
                  <a:lnTo>
                    <a:pt x="2054" y="2464"/>
                  </a:lnTo>
                  <a:lnTo>
                    <a:pt x="4107" y="1284"/>
                  </a:lnTo>
                  <a:lnTo>
                    <a:pt x="4107" y="1284"/>
                  </a:lnTo>
                  <a:lnTo>
                    <a:pt x="4501" y="1061"/>
                  </a:lnTo>
                  <a:lnTo>
                    <a:pt x="4706" y="941"/>
                  </a:lnTo>
                  <a:lnTo>
                    <a:pt x="4912" y="804"/>
                  </a:lnTo>
                  <a:lnTo>
                    <a:pt x="5100" y="668"/>
                  </a:lnTo>
                  <a:lnTo>
                    <a:pt x="5271" y="514"/>
                  </a:lnTo>
                  <a:lnTo>
                    <a:pt x="5425" y="342"/>
                  </a:lnTo>
                  <a:lnTo>
                    <a:pt x="5562" y="154"/>
                  </a:lnTo>
                  <a:lnTo>
                    <a:pt x="5562" y="154"/>
                  </a:lnTo>
                  <a:lnTo>
                    <a:pt x="5562" y="17"/>
                  </a:lnTo>
                  <a:lnTo>
                    <a:pt x="5562" y="17"/>
                  </a:lnTo>
                  <a:lnTo>
                    <a:pt x="53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19;p35">
              <a:extLst>
                <a:ext uri="{FF2B5EF4-FFF2-40B4-BE49-F238E27FC236}">
                  <a16:creationId xmlns:a16="http://schemas.microsoft.com/office/drawing/2014/main" id="{CF494E19-AB71-147D-755C-64BC05387272}"/>
                </a:ext>
              </a:extLst>
            </p:cNvPr>
            <p:cNvSpPr/>
            <p:nvPr/>
          </p:nvSpPr>
          <p:spPr>
            <a:xfrm>
              <a:off x="2923276" y="3380014"/>
              <a:ext cx="371280" cy="245048"/>
            </a:xfrm>
            <a:custGeom>
              <a:avLst/>
              <a:gdLst/>
              <a:ahLst/>
              <a:cxnLst/>
              <a:rect l="l" t="t" r="r" b="b"/>
              <a:pathLst>
                <a:path w="9412" h="6212" extrusionOk="0">
                  <a:moveTo>
                    <a:pt x="0" y="0"/>
                  </a:moveTo>
                  <a:lnTo>
                    <a:pt x="34" y="69"/>
                  </a:lnTo>
                  <a:lnTo>
                    <a:pt x="667" y="633"/>
                  </a:lnTo>
                  <a:lnTo>
                    <a:pt x="1335" y="1147"/>
                  </a:lnTo>
                  <a:lnTo>
                    <a:pt x="2019" y="1643"/>
                  </a:lnTo>
                  <a:lnTo>
                    <a:pt x="2738" y="2105"/>
                  </a:lnTo>
                  <a:lnTo>
                    <a:pt x="3474" y="2533"/>
                  </a:lnTo>
                  <a:lnTo>
                    <a:pt x="4210" y="2926"/>
                  </a:lnTo>
                  <a:lnTo>
                    <a:pt x="4980" y="3303"/>
                  </a:lnTo>
                  <a:lnTo>
                    <a:pt x="5767" y="3611"/>
                  </a:lnTo>
                  <a:lnTo>
                    <a:pt x="6417" y="3867"/>
                  </a:lnTo>
                  <a:lnTo>
                    <a:pt x="7067" y="4107"/>
                  </a:lnTo>
                  <a:lnTo>
                    <a:pt x="7717" y="4364"/>
                  </a:lnTo>
                  <a:lnTo>
                    <a:pt x="8043" y="4501"/>
                  </a:lnTo>
                  <a:lnTo>
                    <a:pt x="8351" y="4655"/>
                  </a:lnTo>
                  <a:lnTo>
                    <a:pt x="8436" y="4723"/>
                  </a:lnTo>
                  <a:lnTo>
                    <a:pt x="8487" y="4757"/>
                  </a:lnTo>
                  <a:lnTo>
                    <a:pt x="8522" y="4792"/>
                  </a:lnTo>
                  <a:lnTo>
                    <a:pt x="8539" y="4843"/>
                  </a:lnTo>
                  <a:lnTo>
                    <a:pt x="8556" y="4911"/>
                  </a:lnTo>
                  <a:lnTo>
                    <a:pt x="8556" y="5048"/>
                  </a:lnTo>
                  <a:lnTo>
                    <a:pt x="8522" y="5852"/>
                  </a:lnTo>
                  <a:lnTo>
                    <a:pt x="8522" y="5972"/>
                  </a:lnTo>
                  <a:lnTo>
                    <a:pt x="8522" y="6024"/>
                  </a:lnTo>
                  <a:lnTo>
                    <a:pt x="8539" y="6075"/>
                  </a:lnTo>
                  <a:lnTo>
                    <a:pt x="8590" y="6143"/>
                  </a:lnTo>
                  <a:lnTo>
                    <a:pt x="8641" y="6178"/>
                  </a:lnTo>
                  <a:lnTo>
                    <a:pt x="8710" y="6195"/>
                  </a:lnTo>
                  <a:lnTo>
                    <a:pt x="8778" y="6212"/>
                  </a:lnTo>
                  <a:lnTo>
                    <a:pt x="8915" y="6195"/>
                  </a:lnTo>
                  <a:lnTo>
                    <a:pt x="8967" y="6160"/>
                  </a:lnTo>
                  <a:lnTo>
                    <a:pt x="9018" y="6126"/>
                  </a:lnTo>
                  <a:lnTo>
                    <a:pt x="9103" y="6058"/>
                  </a:lnTo>
                  <a:lnTo>
                    <a:pt x="9172" y="5972"/>
                  </a:lnTo>
                  <a:lnTo>
                    <a:pt x="9292" y="5801"/>
                  </a:lnTo>
                  <a:lnTo>
                    <a:pt x="9411" y="5339"/>
                  </a:lnTo>
                  <a:lnTo>
                    <a:pt x="9411" y="5339"/>
                  </a:lnTo>
                  <a:lnTo>
                    <a:pt x="9257" y="5596"/>
                  </a:lnTo>
                  <a:lnTo>
                    <a:pt x="9172" y="5716"/>
                  </a:lnTo>
                  <a:lnTo>
                    <a:pt x="9121" y="5767"/>
                  </a:lnTo>
                  <a:lnTo>
                    <a:pt x="9052" y="5818"/>
                  </a:lnTo>
                  <a:lnTo>
                    <a:pt x="8984" y="5852"/>
                  </a:lnTo>
                  <a:lnTo>
                    <a:pt x="8847" y="5852"/>
                  </a:lnTo>
                  <a:lnTo>
                    <a:pt x="8778" y="5801"/>
                  </a:lnTo>
                  <a:lnTo>
                    <a:pt x="8744" y="5767"/>
                  </a:lnTo>
                  <a:lnTo>
                    <a:pt x="8727" y="5716"/>
                  </a:lnTo>
                  <a:lnTo>
                    <a:pt x="8710" y="5613"/>
                  </a:lnTo>
                  <a:lnTo>
                    <a:pt x="8727" y="5527"/>
                  </a:lnTo>
                  <a:lnTo>
                    <a:pt x="8744" y="5373"/>
                  </a:lnTo>
                  <a:lnTo>
                    <a:pt x="8795" y="5236"/>
                  </a:lnTo>
                  <a:lnTo>
                    <a:pt x="8864" y="4946"/>
                  </a:lnTo>
                  <a:lnTo>
                    <a:pt x="8932" y="4655"/>
                  </a:lnTo>
                  <a:lnTo>
                    <a:pt x="8984" y="4364"/>
                  </a:lnTo>
                  <a:lnTo>
                    <a:pt x="8830" y="4449"/>
                  </a:lnTo>
                  <a:lnTo>
                    <a:pt x="8676" y="4501"/>
                  </a:lnTo>
                  <a:lnTo>
                    <a:pt x="8607" y="4501"/>
                  </a:lnTo>
                  <a:lnTo>
                    <a:pt x="8573" y="4484"/>
                  </a:lnTo>
                  <a:lnTo>
                    <a:pt x="8539" y="4449"/>
                  </a:lnTo>
                  <a:lnTo>
                    <a:pt x="8316" y="4176"/>
                  </a:lnTo>
                  <a:lnTo>
                    <a:pt x="8282" y="4124"/>
                  </a:lnTo>
                  <a:lnTo>
                    <a:pt x="8282" y="4090"/>
                  </a:lnTo>
                  <a:lnTo>
                    <a:pt x="8282" y="4039"/>
                  </a:lnTo>
                  <a:lnTo>
                    <a:pt x="8316" y="3987"/>
                  </a:lnTo>
                  <a:lnTo>
                    <a:pt x="8505" y="3696"/>
                  </a:lnTo>
                  <a:lnTo>
                    <a:pt x="8693" y="3388"/>
                  </a:lnTo>
                  <a:lnTo>
                    <a:pt x="8556" y="3251"/>
                  </a:lnTo>
                  <a:lnTo>
                    <a:pt x="8419" y="3097"/>
                  </a:lnTo>
                  <a:lnTo>
                    <a:pt x="8128" y="2841"/>
                  </a:lnTo>
                  <a:lnTo>
                    <a:pt x="7529" y="2550"/>
                  </a:lnTo>
                  <a:lnTo>
                    <a:pt x="6913" y="2293"/>
                  </a:lnTo>
                  <a:lnTo>
                    <a:pt x="6297" y="2054"/>
                  </a:lnTo>
                  <a:lnTo>
                    <a:pt x="5681" y="1831"/>
                  </a:lnTo>
                  <a:lnTo>
                    <a:pt x="4278" y="1318"/>
                  </a:lnTo>
                  <a:lnTo>
                    <a:pt x="2875" y="822"/>
                  </a:lnTo>
                  <a:lnTo>
                    <a:pt x="2156" y="599"/>
                  </a:lnTo>
                  <a:lnTo>
                    <a:pt x="1455" y="377"/>
                  </a:lnTo>
                  <a:lnTo>
                    <a:pt x="736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20;p35">
              <a:extLst>
                <a:ext uri="{FF2B5EF4-FFF2-40B4-BE49-F238E27FC236}">
                  <a16:creationId xmlns:a16="http://schemas.microsoft.com/office/drawing/2014/main" id="{C8CD0309-6158-38EC-E714-0C1920E59ACC}"/>
                </a:ext>
              </a:extLst>
            </p:cNvPr>
            <p:cNvSpPr/>
            <p:nvPr/>
          </p:nvSpPr>
          <p:spPr>
            <a:xfrm>
              <a:off x="3400510" y="3430625"/>
              <a:ext cx="294318" cy="203904"/>
            </a:xfrm>
            <a:custGeom>
              <a:avLst/>
              <a:gdLst/>
              <a:ahLst/>
              <a:cxnLst/>
              <a:rect l="l" t="t" r="r" b="b"/>
              <a:pathLst>
                <a:path w="7461" h="5169" extrusionOk="0">
                  <a:moveTo>
                    <a:pt x="7461" y="1"/>
                  </a:moveTo>
                  <a:lnTo>
                    <a:pt x="5510" y="634"/>
                  </a:lnTo>
                  <a:lnTo>
                    <a:pt x="3576" y="1301"/>
                  </a:lnTo>
                  <a:lnTo>
                    <a:pt x="2515" y="1678"/>
                  </a:lnTo>
                  <a:lnTo>
                    <a:pt x="1985" y="1900"/>
                  </a:lnTo>
                  <a:lnTo>
                    <a:pt x="1472" y="2122"/>
                  </a:lnTo>
                  <a:lnTo>
                    <a:pt x="1232" y="2311"/>
                  </a:lnTo>
                  <a:lnTo>
                    <a:pt x="1386" y="2636"/>
                  </a:lnTo>
                  <a:lnTo>
                    <a:pt x="873" y="2995"/>
                  </a:lnTo>
                  <a:lnTo>
                    <a:pt x="821" y="3029"/>
                  </a:lnTo>
                  <a:lnTo>
                    <a:pt x="719" y="3029"/>
                  </a:lnTo>
                  <a:lnTo>
                    <a:pt x="667" y="2995"/>
                  </a:lnTo>
                  <a:lnTo>
                    <a:pt x="633" y="2961"/>
                  </a:lnTo>
                  <a:lnTo>
                    <a:pt x="479" y="3183"/>
                  </a:lnTo>
                  <a:lnTo>
                    <a:pt x="359" y="3423"/>
                  </a:lnTo>
                  <a:lnTo>
                    <a:pt x="376" y="3543"/>
                  </a:lnTo>
                  <a:lnTo>
                    <a:pt x="376" y="3782"/>
                  </a:lnTo>
                  <a:lnTo>
                    <a:pt x="411" y="4005"/>
                  </a:lnTo>
                  <a:lnTo>
                    <a:pt x="445" y="4227"/>
                  </a:lnTo>
                  <a:lnTo>
                    <a:pt x="496" y="4450"/>
                  </a:lnTo>
                  <a:lnTo>
                    <a:pt x="582" y="4741"/>
                  </a:lnTo>
                  <a:lnTo>
                    <a:pt x="616" y="4895"/>
                  </a:lnTo>
                  <a:lnTo>
                    <a:pt x="633" y="5031"/>
                  </a:lnTo>
                  <a:lnTo>
                    <a:pt x="650" y="5100"/>
                  </a:lnTo>
                  <a:lnTo>
                    <a:pt x="650" y="5083"/>
                  </a:lnTo>
                  <a:lnTo>
                    <a:pt x="667" y="4860"/>
                  </a:lnTo>
                  <a:lnTo>
                    <a:pt x="684" y="4621"/>
                  </a:lnTo>
                  <a:lnTo>
                    <a:pt x="667" y="4398"/>
                  </a:lnTo>
                  <a:lnTo>
                    <a:pt x="633" y="4176"/>
                  </a:lnTo>
                  <a:lnTo>
                    <a:pt x="616" y="4039"/>
                  </a:lnTo>
                  <a:lnTo>
                    <a:pt x="599" y="3919"/>
                  </a:lnTo>
                  <a:lnTo>
                    <a:pt x="616" y="3782"/>
                  </a:lnTo>
                  <a:lnTo>
                    <a:pt x="633" y="3731"/>
                  </a:lnTo>
                  <a:lnTo>
                    <a:pt x="650" y="3663"/>
                  </a:lnTo>
                  <a:lnTo>
                    <a:pt x="719" y="3594"/>
                  </a:lnTo>
                  <a:lnTo>
                    <a:pt x="787" y="3526"/>
                  </a:lnTo>
                  <a:lnTo>
                    <a:pt x="856" y="3474"/>
                  </a:lnTo>
                  <a:lnTo>
                    <a:pt x="941" y="3406"/>
                  </a:lnTo>
                  <a:lnTo>
                    <a:pt x="1061" y="3235"/>
                  </a:lnTo>
                  <a:lnTo>
                    <a:pt x="1129" y="3201"/>
                  </a:lnTo>
                  <a:lnTo>
                    <a:pt x="1266" y="3166"/>
                  </a:lnTo>
                  <a:lnTo>
                    <a:pt x="1489" y="3132"/>
                  </a:lnTo>
                  <a:lnTo>
                    <a:pt x="1711" y="3132"/>
                  </a:lnTo>
                  <a:lnTo>
                    <a:pt x="1934" y="3115"/>
                  </a:lnTo>
                  <a:lnTo>
                    <a:pt x="2173" y="3098"/>
                  </a:lnTo>
                  <a:lnTo>
                    <a:pt x="2447" y="3064"/>
                  </a:lnTo>
                  <a:lnTo>
                    <a:pt x="2738" y="2978"/>
                  </a:lnTo>
                  <a:lnTo>
                    <a:pt x="3012" y="2893"/>
                  </a:lnTo>
                  <a:lnTo>
                    <a:pt x="3268" y="2773"/>
                  </a:lnTo>
                  <a:lnTo>
                    <a:pt x="3542" y="2636"/>
                  </a:lnTo>
                  <a:lnTo>
                    <a:pt x="3799" y="2482"/>
                  </a:lnTo>
                  <a:lnTo>
                    <a:pt x="4278" y="2174"/>
                  </a:lnTo>
                  <a:lnTo>
                    <a:pt x="5082" y="1643"/>
                  </a:lnTo>
                  <a:lnTo>
                    <a:pt x="5886" y="1113"/>
                  </a:lnTo>
                  <a:lnTo>
                    <a:pt x="6674" y="565"/>
                  </a:lnTo>
                  <a:lnTo>
                    <a:pt x="7461" y="1"/>
                  </a:lnTo>
                  <a:close/>
                  <a:moveTo>
                    <a:pt x="0" y="4860"/>
                  </a:moveTo>
                  <a:lnTo>
                    <a:pt x="68" y="5100"/>
                  </a:lnTo>
                  <a:lnTo>
                    <a:pt x="188" y="5168"/>
                  </a:lnTo>
                  <a:lnTo>
                    <a:pt x="188" y="5168"/>
                  </a:lnTo>
                  <a:lnTo>
                    <a:pt x="154" y="5100"/>
                  </a:lnTo>
                  <a:lnTo>
                    <a:pt x="0" y="4860"/>
                  </a:lnTo>
                  <a:close/>
                </a:path>
              </a:pathLst>
            </a:custGeom>
            <a:solidFill>
              <a:srgbClr val="BB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21;p35">
              <a:extLst>
                <a:ext uri="{FF2B5EF4-FFF2-40B4-BE49-F238E27FC236}">
                  <a16:creationId xmlns:a16="http://schemas.microsoft.com/office/drawing/2014/main" id="{44DCEA3D-1A5A-AE81-CEF3-24143E31DF78}"/>
                </a:ext>
              </a:extLst>
            </p:cNvPr>
            <p:cNvSpPr/>
            <p:nvPr/>
          </p:nvSpPr>
          <p:spPr>
            <a:xfrm>
              <a:off x="3400510" y="3622339"/>
              <a:ext cx="7456" cy="12189"/>
            </a:xfrm>
            <a:custGeom>
              <a:avLst/>
              <a:gdLst/>
              <a:ahLst/>
              <a:cxnLst/>
              <a:rect l="l" t="t" r="r" b="b"/>
              <a:pathLst>
                <a:path w="189" h="30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188" y="308"/>
                  </a:lnTo>
                  <a:lnTo>
                    <a:pt x="188" y="308"/>
                  </a:lnTo>
                  <a:lnTo>
                    <a:pt x="154" y="240"/>
                  </a:lnTo>
                  <a:lnTo>
                    <a:pt x="154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22;p35">
              <a:extLst>
                <a:ext uri="{FF2B5EF4-FFF2-40B4-BE49-F238E27FC236}">
                  <a16:creationId xmlns:a16="http://schemas.microsoft.com/office/drawing/2014/main" id="{6BDC86E3-F16B-ECD0-6A39-25E32FF8E1B8}"/>
                </a:ext>
              </a:extLst>
            </p:cNvPr>
            <p:cNvSpPr/>
            <p:nvPr/>
          </p:nvSpPr>
          <p:spPr>
            <a:xfrm>
              <a:off x="3265482" y="3527153"/>
              <a:ext cx="71597" cy="201182"/>
            </a:xfrm>
            <a:custGeom>
              <a:avLst/>
              <a:gdLst/>
              <a:ahLst/>
              <a:cxnLst/>
              <a:rect l="l" t="t" r="r" b="b"/>
              <a:pathLst>
                <a:path w="1815" h="5100" extrusionOk="0">
                  <a:moveTo>
                    <a:pt x="908" y="1"/>
                  </a:moveTo>
                  <a:lnTo>
                    <a:pt x="890" y="446"/>
                  </a:lnTo>
                  <a:lnTo>
                    <a:pt x="856" y="890"/>
                  </a:lnTo>
                  <a:lnTo>
                    <a:pt x="805" y="1318"/>
                  </a:lnTo>
                  <a:lnTo>
                    <a:pt x="702" y="1729"/>
                  </a:lnTo>
                  <a:lnTo>
                    <a:pt x="582" y="2140"/>
                  </a:lnTo>
                  <a:lnTo>
                    <a:pt x="446" y="2550"/>
                  </a:lnTo>
                  <a:lnTo>
                    <a:pt x="274" y="2961"/>
                  </a:lnTo>
                  <a:lnTo>
                    <a:pt x="86" y="3355"/>
                  </a:lnTo>
                  <a:lnTo>
                    <a:pt x="35" y="3474"/>
                  </a:lnTo>
                  <a:lnTo>
                    <a:pt x="18" y="3543"/>
                  </a:lnTo>
                  <a:lnTo>
                    <a:pt x="1" y="3594"/>
                  </a:lnTo>
                  <a:lnTo>
                    <a:pt x="18" y="3645"/>
                  </a:lnTo>
                  <a:lnTo>
                    <a:pt x="35" y="3680"/>
                  </a:lnTo>
                  <a:lnTo>
                    <a:pt x="52" y="3714"/>
                  </a:lnTo>
                  <a:lnTo>
                    <a:pt x="69" y="3731"/>
                  </a:lnTo>
                  <a:lnTo>
                    <a:pt x="138" y="3731"/>
                  </a:lnTo>
                  <a:lnTo>
                    <a:pt x="223" y="3714"/>
                  </a:lnTo>
                  <a:lnTo>
                    <a:pt x="309" y="3663"/>
                  </a:lnTo>
                  <a:lnTo>
                    <a:pt x="394" y="3611"/>
                  </a:lnTo>
                  <a:lnTo>
                    <a:pt x="514" y="3526"/>
                  </a:lnTo>
                  <a:lnTo>
                    <a:pt x="223" y="4261"/>
                  </a:lnTo>
                  <a:lnTo>
                    <a:pt x="189" y="4381"/>
                  </a:lnTo>
                  <a:lnTo>
                    <a:pt x="155" y="4501"/>
                  </a:lnTo>
                  <a:lnTo>
                    <a:pt x="155" y="4638"/>
                  </a:lnTo>
                  <a:lnTo>
                    <a:pt x="172" y="4689"/>
                  </a:lnTo>
                  <a:lnTo>
                    <a:pt x="189" y="4758"/>
                  </a:lnTo>
                  <a:lnTo>
                    <a:pt x="206" y="4775"/>
                  </a:lnTo>
                  <a:lnTo>
                    <a:pt x="240" y="4792"/>
                  </a:lnTo>
                  <a:lnTo>
                    <a:pt x="274" y="4792"/>
                  </a:lnTo>
                  <a:lnTo>
                    <a:pt x="309" y="4775"/>
                  </a:lnTo>
                  <a:lnTo>
                    <a:pt x="463" y="4655"/>
                  </a:lnTo>
                  <a:lnTo>
                    <a:pt x="600" y="4518"/>
                  </a:lnTo>
                  <a:lnTo>
                    <a:pt x="719" y="4381"/>
                  </a:lnTo>
                  <a:lnTo>
                    <a:pt x="839" y="4227"/>
                  </a:lnTo>
                  <a:lnTo>
                    <a:pt x="736" y="4843"/>
                  </a:lnTo>
                  <a:lnTo>
                    <a:pt x="719" y="4929"/>
                  </a:lnTo>
                  <a:lnTo>
                    <a:pt x="719" y="4997"/>
                  </a:lnTo>
                  <a:lnTo>
                    <a:pt x="736" y="5031"/>
                  </a:lnTo>
                  <a:lnTo>
                    <a:pt x="771" y="5066"/>
                  </a:lnTo>
                  <a:lnTo>
                    <a:pt x="788" y="5083"/>
                  </a:lnTo>
                  <a:lnTo>
                    <a:pt x="822" y="5100"/>
                  </a:lnTo>
                  <a:lnTo>
                    <a:pt x="856" y="5100"/>
                  </a:lnTo>
                  <a:lnTo>
                    <a:pt x="890" y="5083"/>
                  </a:lnTo>
                  <a:lnTo>
                    <a:pt x="942" y="5031"/>
                  </a:lnTo>
                  <a:lnTo>
                    <a:pt x="1045" y="4895"/>
                  </a:lnTo>
                  <a:lnTo>
                    <a:pt x="1147" y="4758"/>
                  </a:lnTo>
                  <a:lnTo>
                    <a:pt x="1301" y="4450"/>
                  </a:lnTo>
                  <a:lnTo>
                    <a:pt x="1438" y="4125"/>
                  </a:lnTo>
                  <a:lnTo>
                    <a:pt x="1541" y="3817"/>
                  </a:lnTo>
                  <a:lnTo>
                    <a:pt x="1661" y="3474"/>
                  </a:lnTo>
                  <a:lnTo>
                    <a:pt x="1746" y="3132"/>
                  </a:lnTo>
                  <a:lnTo>
                    <a:pt x="1797" y="2790"/>
                  </a:lnTo>
                  <a:lnTo>
                    <a:pt x="1815" y="2448"/>
                  </a:lnTo>
                  <a:lnTo>
                    <a:pt x="1815" y="2122"/>
                  </a:lnTo>
                  <a:lnTo>
                    <a:pt x="1780" y="1780"/>
                  </a:lnTo>
                  <a:lnTo>
                    <a:pt x="1729" y="1455"/>
                  </a:lnTo>
                  <a:lnTo>
                    <a:pt x="1626" y="1113"/>
                  </a:lnTo>
                  <a:lnTo>
                    <a:pt x="1489" y="805"/>
                  </a:lnTo>
                  <a:lnTo>
                    <a:pt x="1421" y="651"/>
                  </a:lnTo>
                  <a:lnTo>
                    <a:pt x="1335" y="497"/>
                  </a:lnTo>
                  <a:lnTo>
                    <a:pt x="1233" y="360"/>
                  </a:lnTo>
                  <a:lnTo>
                    <a:pt x="1130" y="240"/>
                  </a:lnTo>
                  <a:lnTo>
                    <a:pt x="1027" y="120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23;p35">
              <a:extLst>
                <a:ext uri="{FF2B5EF4-FFF2-40B4-BE49-F238E27FC236}">
                  <a16:creationId xmlns:a16="http://schemas.microsoft.com/office/drawing/2014/main" id="{13C3A049-DA6E-008E-A65C-C0455B82709D}"/>
                </a:ext>
              </a:extLst>
            </p:cNvPr>
            <p:cNvSpPr/>
            <p:nvPr/>
          </p:nvSpPr>
          <p:spPr>
            <a:xfrm>
              <a:off x="3265482" y="3527153"/>
              <a:ext cx="71597" cy="201182"/>
            </a:xfrm>
            <a:custGeom>
              <a:avLst/>
              <a:gdLst/>
              <a:ahLst/>
              <a:cxnLst/>
              <a:rect l="l" t="t" r="r" b="b"/>
              <a:pathLst>
                <a:path w="1815" h="5100" fill="none" extrusionOk="0">
                  <a:moveTo>
                    <a:pt x="86" y="3355"/>
                  </a:moveTo>
                  <a:lnTo>
                    <a:pt x="86" y="3355"/>
                  </a:lnTo>
                  <a:lnTo>
                    <a:pt x="35" y="3474"/>
                  </a:lnTo>
                  <a:lnTo>
                    <a:pt x="18" y="3543"/>
                  </a:lnTo>
                  <a:lnTo>
                    <a:pt x="1" y="3594"/>
                  </a:lnTo>
                  <a:lnTo>
                    <a:pt x="1" y="3594"/>
                  </a:lnTo>
                  <a:lnTo>
                    <a:pt x="18" y="3645"/>
                  </a:lnTo>
                  <a:lnTo>
                    <a:pt x="35" y="3680"/>
                  </a:lnTo>
                  <a:lnTo>
                    <a:pt x="52" y="3714"/>
                  </a:lnTo>
                  <a:lnTo>
                    <a:pt x="69" y="3731"/>
                  </a:lnTo>
                  <a:lnTo>
                    <a:pt x="138" y="3731"/>
                  </a:lnTo>
                  <a:lnTo>
                    <a:pt x="223" y="3714"/>
                  </a:lnTo>
                  <a:lnTo>
                    <a:pt x="309" y="3663"/>
                  </a:lnTo>
                  <a:lnTo>
                    <a:pt x="394" y="3611"/>
                  </a:lnTo>
                  <a:lnTo>
                    <a:pt x="514" y="3526"/>
                  </a:lnTo>
                  <a:lnTo>
                    <a:pt x="514" y="3526"/>
                  </a:lnTo>
                  <a:lnTo>
                    <a:pt x="223" y="4261"/>
                  </a:lnTo>
                  <a:lnTo>
                    <a:pt x="223" y="4261"/>
                  </a:lnTo>
                  <a:lnTo>
                    <a:pt x="189" y="4381"/>
                  </a:lnTo>
                  <a:lnTo>
                    <a:pt x="155" y="4501"/>
                  </a:lnTo>
                  <a:lnTo>
                    <a:pt x="155" y="4638"/>
                  </a:lnTo>
                  <a:lnTo>
                    <a:pt x="172" y="4689"/>
                  </a:lnTo>
                  <a:lnTo>
                    <a:pt x="189" y="4758"/>
                  </a:lnTo>
                  <a:lnTo>
                    <a:pt x="189" y="4758"/>
                  </a:lnTo>
                  <a:lnTo>
                    <a:pt x="206" y="4775"/>
                  </a:lnTo>
                  <a:lnTo>
                    <a:pt x="240" y="4792"/>
                  </a:lnTo>
                  <a:lnTo>
                    <a:pt x="240" y="4792"/>
                  </a:lnTo>
                  <a:lnTo>
                    <a:pt x="274" y="4792"/>
                  </a:lnTo>
                  <a:lnTo>
                    <a:pt x="309" y="4775"/>
                  </a:lnTo>
                  <a:lnTo>
                    <a:pt x="309" y="4775"/>
                  </a:lnTo>
                  <a:lnTo>
                    <a:pt x="463" y="4655"/>
                  </a:lnTo>
                  <a:lnTo>
                    <a:pt x="600" y="4518"/>
                  </a:lnTo>
                  <a:lnTo>
                    <a:pt x="719" y="4381"/>
                  </a:lnTo>
                  <a:lnTo>
                    <a:pt x="839" y="4227"/>
                  </a:lnTo>
                  <a:lnTo>
                    <a:pt x="839" y="4227"/>
                  </a:lnTo>
                  <a:lnTo>
                    <a:pt x="736" y="4843"/>
                  </a:lnTo>
                  <a:lnTo>
                    <a:pt x="736" y="4843"/>
                  </a:lnTo>
                  <a:lnTo>
                    <a:pt x="719" y="4929"/>
                  </a:lnTo>
                  <a:lnTo>
                    <a:pt x="719" y="4997"/>
                  </a:lnTo>
                  <a:lnTo>
                    <a:pt x="719" y="4997"/>
                  </a:lnTo>
                  <a:lnTo>
                    <a:pt x="736" y="5031"/>
                  </a:lnTo>
                  <a:lnTo>
                    <a:pt x="771" y="5066"/>
                  </a:lnTo>
                  <a:lnTo>
                    <a:pt x="788" y="5083"/>
                  </a:lnTo>
                  <a:lnTo>
                    <a:pt x="822" y="5100"/>
                  </a:lnTo>
                  <a:lnTo>
                    <a:pt x="822" y="5100"/>
                  </a:lnTo>
                  <a:lnTo>
                    <a:pt x="856" y="5100"/>
                  </a:lnTo>
                  <a:lnTo>
                    <a:pt x="890" y="5083"/>
                  </a:lnTo>
                  <a:lnTo>
                    <a:pt x="942" y="5031"/>
                  </a:lnTo>
                  <a:lnTo>
                    <a:pt x="942" y="5031"/>
                  </a:lnTo>
                  <a:lnTo>
                    <a:pt x="1045" y="4895"/>
                  </a:lnTo>
                  <a:lnTo>
                    <a:pt x="1147" y="4758"/>
                  </a:lnTo>
                  <a:lnTo>
                    <a:pt x="1301" y="4450"/>
                  </a:lnTo>
                  <a:lnTo>
                    <a:pt x="1438" y="4125"/>
                  </a:lnTo>
                  <a:lnTo>
                    <a:pt x="1541" y="3817"/>
                  </a:lnTo>
                  <a:lnTo>
                    <a:pt x="1541" y="3817"/>
                  </a:lnTo>
                  <a:lnTo>
                    <a:pt x="1661" y="3474"/>
                  </a:lnTo>
                  <a:lnTo>
                    <a:pt x="1746" y="3132"/>
                  </a:lnTo>
                  <a:lnTo>
                    <a:pt x="1797" y="2790"/>
                  </a:lnTo>
                  <a:lnTo>
                    <a:pt x="1815" y="2448"/>
                  </a:lnTo>
                  <a:lnTo>
                    <a:pt x="1815" y="2448"/>
                  </a:lnTo>
                  <a:lnTo>
                    <a:pt x="1815" y="2122"/>
                  </a:lnTo>
                  <a:lnTo>
                    <a:pt x="1780" y="1780"/>
                  </a:lnTo>
                  <a:lnTo>
                    <a:pt x="1729" y="1455"/>
                  </a:lnTo>
                  <a:lnTo>
                    <a:pt x="1626" y="1113"/>
                  </a:lnTo>
                  <a:lnTo>
                    <a:pt x="1489" y="805"/>
                  </a:lnTo>
                  <a:lnTo>
                    <a:pt x="1421" y="651"/>
                  </a:lnTo>
                  <a:lnTo>
                    <a:pt x="1335" y="497"/>
                  </a:lnTo>
                  <a:lnTo>
                    <a:pt x="1233" y="360"/>
                  </a:lnTo>
                  <a:lnTo>
                    <a:pt x="1130" y="240"/>
                  </a:lnTo>
                  <a:lnTo>
                    <a:pt x="1027" y="120"/>
                  </a:lnTo>
                  <a:lnTo>
                    <a:pt x="908" y="1"/>
                  </a:lnTo>
                  <a:lnTo>
                    <a:pt x="908" y="1"/>
                  </a:lnTo>
                  <a:lnTo>
                    <a:pt x="890" y="446"/>
                  </a:lnTo>
                  <a:lnTo>
                    <a:pt x="856" y="890"/>
                  </a:lnTo>
                  <a:lnTo>
                    <a:pt x="805" y="1318"/>
                  </a:lnTo>
                  <a:lnTo>
                    <a:pt x="702" y="1729"/>
                  </a:lnTo>
                  <a:lnTo>
                    <a:pt x="582" y="2140"/>
                  </a:lnTo>
                  <a:lnTo>
                    <a:pt x="446" y="2550"/>
                  </a:lnTo>
                  <a:lnTo>
                    <a:pt x="274" y="2961"/>
                  </a:lnTo>
                  <a:lnTo>
                    <a:pt x="86" y="3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24;p35">
              <a:extLst>
                <a:ext uri="{FF2B5EF4-FFF2-40B4-BE49-F238E27FC236}">
                  <a16:creationId xmlns:a16="http://schemas.microsoft.com/office/drawing/2014/main" id="{53CDC11D-2F17-6906-B79C-90F8219E44C6}"/>
                </a:ext>
              </a:extLst>
            </p:cNvPr>
            <p:cNvSpPr/>
            <p:nvPr/>
          </p:nvSpPr>
          <p:spPr>
            <a:xfrm>
              <a:off x="3265482" y="3579144"/>
              <a:ext cx="47968" cy="149190"/>
            </a:xfrm>
            <a:custGeom>
              <a:avLst/>
              <a:gdLst/>
              <a:ahLst/>
              <a:cxnLst/>
              <a:rect l="l" t="t" r="r" b="b"/>
              <a:pathLst>
                <a:path w="1216" h="3782" extrusionOk="0">
                  <a:moveTo>
                    <a:pt x="890" y="0"/>
                  </a:moveTo>
                  <a:lnTo>
                    <a:pt x="736" y="291"/>
                  </a:lnTo>
                  <a:lnTo>
                    <a:pt x="634" y="650"/>
                  </a:lnTo>
                  <a:lnTo>
                    <a:pt x="531" y="1010"/>
                  </a:lnTo>
                  <a:lnTo>
                    <a:pt x="394" y="1369"/>
                  </a:lnTo>
                  <a:lnTo>
                    <a:pt x="240" y="1711"/>
                  </a:lnTo>
                  <a:lnTo>
                    <a:pt x="155" y="1900"/>
                  </a:lnTo>
                  <a:lnTo>
                    <a:pt x="86" y="2037"/>
                  </a:lnTo>
                  <a:lnTo>
                    <a:pt x="35" y="2156"/>
                  </a:lnTo>
                  <a:lnTo>
                    <a:pt x="18" y="2208"/>
                  </a:lnTo>
                  <a:lnTo>
                    <a:pt x="1" y="2276"/>
                  </a:lnTo>
                  <a:lnTo>
                    <a:pt x="18" y="2345"/>
                  </a:lnTo>
                  <a:lnTo>
                    <a:pt x="35" y="2379"/>
                  </a:lnTo>
                  <a:lnTo>
                    <a:pt x="69" y="2413"/>
                  </a:lnTo>
                  <a:lnTo>
                    <a:pt x="172" y="2413"/>
                  </a:lnTo>
                  <a:lnTo>
                    <a:pt x="223" y="2396"/>
                  </a:lnTo>
                  <a:lnTo>
                    <a:pt x="326" y="2327"/>
                  </a:lnTo>
                  <a:lnTo>
                    <a:pt x="514" y="2208"/>
                  </a:lnTo>
                  <a:lnTo>
                    <a:pt x="223" y="2943"/>
                  </a:lnTo>
                  <a:lnTo>
                    <a:pt x="172" y="3097"/>
                  </a:lnTo>
                  <a:lnTo>
                    <a:pt x="155" y="3183"/>
                  </a:lnTo>
                  <a:lnTo>
                    <a:pt x="155" y="3269"/>
                  </a:lnTo>
                  <a:lnTo>
                    <a:pt x="155" y="3354"/>
                  </a:lnTo>
                  <a:lnTo>
                    <a:pt x="189" y="3440"/>
                  </a:lnTo>
                  <a:lnTo>
                    <a:pt x="206" y="3457"/>
                  </a:lnTo>
                  <a:lnTo>
                    <a:pt x="240" y="3474"/>
                  </a:lnTo>
                  <a:lnTo>
                    <a:pt x="292" y="3474"/>
                  </a:lnTo>
                  <a:lnTo>
                    <a:pt x="309" y="3457"/>
                  </a:lnTo>
                  <a:lnTo>
                    <a:pt x="463" y="3337"/>
                  </a:lnTo>
                  <a:lnTo>
                    <a:pt x="600" y="3200"/>
                  </a:lnTo>
                  <a:lnTo>
                    <a:pt x="719" y="3063"/>
                  </a:lnTo>
                  <a:lnTo>
                    <a:pt x="839" y="2909"/>
                  </a:lnTo>
                  <a:lnTo>
                    <a:pt x="736" y="3525"/>
                  </a:lnTo>
                  <a:lnTo>
                    <a:pt x="719" y="3628"/>
                  </a:lnTo>
                  <a:lnTo>
                    <a:pt x="719" y="3679"/>
                  </a:lnTo>
                  <a:lnTo>
                    <a:pt x="736" y="3713"/>
                  </a:lnTo>
                  <a:lnTo>
                    <a:pt x="771" y="3748"/>
                  </a:lnTo>
                  <a:lnTo>
                    <a:pt x="788" y="3765"/>
                  </a:lnTo>
                  <a:lnTo>
                    <a:pt x="822" y="3782"/>
                  </a:lnTo>
                  <a:lnTo>
                    <a:pt x="839" y="3782"/>
                  </a:lnTo>
                  <a:lnTo>
                    <a:pt x="873" y="3765"/>
                  </a:lnTo>
                  <a:lnTo>
                    <a:pt x="890" y="3765"/>
                  </a:lnTo>
                  <a:lnTo>
                    <a:pt x="942" y="3713"/>
                  </a:lnTo>
                  <a:lnTo>
                    <a:pt x="993" y="3645"/>
                  </a:lnTo>
                  <a:lnTo>
                    <a:pt x="959" y="3679"/>
                  </a:lnTo>
                  <a:lnTo>
                    <a:pt x="873" y="3679"/>
                  </a:lnTo>
                  <a:lnTo>
                    <a:pt x="856" y="3628"/>
                  </a:lnTo>
                  <a:lnTo>
                    <a:pt x="839" y="3577"/>
                  </a:lnTo>
                  <a:lnTo>
                    <a:pt x="822" y="3457"/>
                  </a:lnTo>
                  <a:lnTo>
                    <a:pt x="822" y="3337"/>
                  </a:lnTo>
                  <a:lnTo>
                    <a:pt x="839" y="3080"/>
                  </a:lnTo>
                  <a:lnTo>
                    <a:pt x="890" y="2824"/>
                  </a:lnTo>
                  <a:lnTo>
                    <a:pt x="959" y="2567"/>
                  </a:lnTo>
                  <a:lnTo>
                    <a:pt x="1113" y="2071"/>
                  </a:lnTo>
                  <a:lnTo>
                    <a:pt x="1181" y="1814"/>
                  </a:lnTo>
                  <a:lnTo>
                    <a:pt x="1216" y="1557"/>
                  </a:lnTo>
                  <a:lnTo>
                    <a:pt x="1216" y="1386"/>
                  </a:lnTo>
                  <a:lnTo>
                    <a:pt x="1199" y="1198"/>
                  </a:lnTo>
                  <a:lnTo>
                    <a:pt x="1181" y="993"/>
                  </a:lnTo>
                  <a:lnTo>
                    <a:pt x="1147" y="787"/>
                  </a:lnTo>
                  <a:lnTo>
                    <a:pt x="1113" y="582"/>
                  </a:lnTo>
                  <a:lnTo>
                    <a:pt x="1062" y="394"/>
                  </a:lnTo>
                  <a:lnTo>
                    <a:pt x="993" y="206"/>
                  </a:lnTo>
                  <a:lnTo>
                    <a:pt x="925" y="52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4D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25;p35">
              <a:extLst>
                <a:ext uri="{FF2B5EF4-FFF2-40B4-BE49-F238E27FC236}">
                  <a16:creationId xmlns:a16="http://schemas.microsoft.com/office/drawing/2014/main" id="{C5988B87-86FB-67FD-53DF-2E37968A2DA8}"/>
                </a:ext>
              </a:extLst>
            </p:cNvPr>
            <p:cNvSpPr/>
            <p:nvPr/>
          </p:nvSpPr>
          <p:spPr>
            <a:xfrm>
              <a:off x="3265482" y="3579144"/>
              <a:ext cx="47968" cy="149190"/>
            </a:xfrm>
            <a:custGeom>
              <a:avLst/>
              <a:gdLst/>
              <a:ahLst/>
              <a:cxnLst/>
              <a:rect l="l" t="t" r="r" b="b"/>
              <a:pathLst>
                <a:path w="1216" h="3782" fill="none" extrusionOk="0">
                  <a:moveTo>
                    <a:pt x="890" y="0"/>
                  </a:moveTo>
                  <a:lnTo>
                    <a:pt x="890" y="0"/>
                  </a:lnTo>
                  <a:lnTo>
                    <a:pt x="736" y="291"/>
                  </a:lnTo>
                  <a:lnTo>
                    <a:pt x="736" y="291"/>
                  </a:lnTo>
                  <a:lnTo>
                    <a:pt x="634" y="650"/>
                  </a:lnTo>
                  <a:lnTo>
                    <a:pt x="531" y="1010"/>
                  </a:lnTo>
                  <a:lnTo>
                    <a:pt x="394" y="1369"/>
                  </a:lnTo>
                  <a:lnTo>
                    <a:pt x="240" y="1711"/>
                  </a:lnTo>
                  <a:lnTo>
                    <a:pt x="240" y="1711"/>
                  </a:lnTo>
                  <a:lnTo>
                    <a:pt x="155" y="1900"/>
                  </a:lnTo>
                  <a:lnTo>
                    <a:pt x="155" y="1900"/>
                  </a:lnTo>
                  <a:lnTo>
                    <a:pt x="86" y="2037"/>
                  </a:lnTo>
                  <a:lnTo>
                    <a:pt x="86" y="2037"/>
                  </a:lnTo>
                  <a:lnTo>
                    <a:pt x="35" y="2156"/>
                  </a:lnTo>
                  <a:lnTo>
                    <a:pt x="18" y="2208"/>
                  </a:lnTo>
                  <a:lnTo>
                    <a:pt x="1" y="2276"/>
                  </a:lnTo>
                  <a:lnTo>
                    <a:pt x="1" y="2276"/>
                  </a:lnTo>
                  <a:lnTo>
                    <a:pt x="1" y="2276"/>
                  </a:lnTo>
                  <a:lnTo>
                    <a:pt x="1" y="2276"/>
                  </a:lnTo>
                  <a:lnTo>
                    <a:pt x="18" y="2345"/>
                  </a:lnTo>
                  <a:lnTo>
                    <a:pt x="35" y="2379"/>
                  </a:lnTo>
                  <a:lnTo>
                    <a:pt x="69" y="2413"/>
                  </a:lnTo>
                  <a:lnTo>
                    <a:pt x="120" y="2413"/>
                  </a:lnTo>
                  <a:lnTo>
                    <a:pt x="120" y="2413"/>
                  </a:lnTo>
                  <a:lnTo>
                    <a:pt x="172" y="2413"/>
                  </a:lnTo>
                  <a:lnTo>
                    <a:pt x="223" y="2396"/>
                  </a:lnTo>
                  <a:lnTo>
                    <a:pt x="326" y="2327"/>
                  </a:lnTo>
                  <a:lnTo>
                    <a:pt x="514" y="2208"/>
                  </a:lnTo>
                  <a:lnTo>
                    <a:pt x="514" y="2208"/>
                  </a:lnTo>
                  <a:lnTo>
                    <a:pt x="514" y="2208"/>
                  </a:lnTo>
                  <a:lnTo>
                    <a:pt x="514" y="2208"/>
                  </a:lnTo>
                  <a:lnTo>
                    <a:pt x="223" y="2943"/>
                  </a:lnTo>
                  <a:lnTo>
                    <a:pt x="223" y="2943"/>
                  </a:lnTo>
                  <a:lnTo>
                    <a:pt x="172" y="3097"/>
                  </a:lnTo>
                  <a:lnTo>
                    <a:pt x="155" y="3183"/>
                  </a:lnTo>
                  <a:lnTo>
                    <a:pt x="155" y="3269"/>
                  </a:lnTo>
                  <a:lnTo>
                    <a:pt x="155" y="3269"/>
                  </a:lnTo>
                  <a:lnTo>
                    <a:pt x="155" y="3354"/>
                  </a:lnTo>
                  <a:lnTo>
                    <a:pt x="189" y="3440"/>
                  </a:lnTo>
                  <a:lnTo>
                    <a:pt x="189" y="3440"/>
                  </a:lnTo>
                  <a:lnTo>
                    <a:pt x="206" y="3457"/>
                  </a:lnTo>
                  <a:lnTo>
                    <a:pt x="240" y="3474"/>
                  </a:lnTo>
                  <a:lnTo>
                    <a:pt x="240" y="3474"/>
                  </a:lnTo>
                  <a:lnTo>
                    <a:pt x="257" y="3474"/>
                  </a:lnTo>
                  <a:lnTo>
                    <a:pt x="257" y="3474"/>
                  </a:lnTo>
                  <a:lnTo>
                    <a:pt x="292" y="3474"/>
                  </a:lnTo>
                  <a:lnTo>
                    <a:pt x="309" y="3457"/>
                  </a:lnTo>
                  <a:lnTo>
                    <a:pt x="309" y="3457"/>
                  </a:lnTo>
                  <a:lnTo>
                    <a:pt x="463" y="3337"/>
                  </a:lnTo>
                  <a:lnTo>
                    <a:pt x="600" y="3200"/>
                  </a:lnTo>
                  <a:lnTo>
                    <a:pt x="719" y="3063"/>
                  </a:lnTo>
                  <a:lnTo>
                    <a:pt x="839" y="2909"/>
                  </a:lnTo>
                  <a:lnTo>
                    <a:pt x="839" y="2909"/>
                  </a:lnTo>
                  <a:lnTo>
                    <a:pt x="839" y="2909"/>
                  </a:lnTo>
                  <a:lnTo>
                    <a:pt x="839" y="2909"/>
                  </a:lnTo>
                  <a:lnTo>
                    <a:pt x="736" y="3525"/>
                  </a:lnTo>
                  <a:lnTo>
                    <a:pt x="736" y="3525"/>
                  </a:lnTo>
                  <a:lnTo>
                    <a:pt x="719" y="3628"/>
                  </a:lnTo>
                  <a:lnTo>
                    <a:pt x="719" y="3628"/>
                  </a:lnTo>
                  <a:lnTo>
                    <a:pt x="719" y="3679"/>
                  </a:lnTo>
                  <a:lnTo>
                    <a:pt x="719" y="3679"/>
                  </a:lnTo>
                  <a:lnTo>
                    <a:pt x="736" y="3713"/>
                  </a:lnTo>
                  <a:lnTo>
                    <a:pt x="771" y="3748"/>
                  </a:lnTo>
                  <a:lnTo>
                    <a:pt x="788" y="3765"/>
                  </a:lnTo>
                  <a:lnTo>
                    <a:pt x="822" y="3782"/>
                  </a:lnTo>
                  <a:lnTo>
                    <a:pt x="822" y="3782"/>
                  </a:lnTo>
                  <a:lnTo>
                    <a:pt x="839" y="3782"/>
                  </a:lnTo>
                  <a:lnTo>
                    <a:pt x="839" y="3782"/>
                  </a:lnTo>
                  <a:lnTo>
                    <a:pt x="873" y="3765"/>
                  </a:lnTo>
                  <a:lnTo>
                    <a:pt x="890" y="3765"/>
                  </a:lnTo>
                  <a:lnTo>
                    <a:pt x="942" y="3713"/>
                  </a:lnTo>
                  <a:lnTo>
                    <a:pt x="942" y="3713"/>
                  </a:lnTo>
                  <a:lnTo>
                    <a:pt x="993" y="3645"/>
                  </a:lnTo>
                  <a:lnTo>
                    <a:pt x="993" y="3645"/>
                  </a:lnTo>
                  <a:lnTo>
                    <a:pt x="959" y="3679"/>
                  </a:lnTo>
                  <a:lnTo>
                    <a:pt x="908" y="3679"/>
                  </a:lnTo>
                  <a:lnTo>
                    <a:pt x="908" y="3679"/>
                  </a:lnTo>
                  <a:lnTo>
                    <a:pt x="873" y="3679"/>
                  </a:lnTo>
                  <a:lnTo>
                    <a:pt x="873" y="3679"/>
                  </a:lnTo>
                  <a:lnTo>
                    <a:pt x="856" y="3628"/>
                  </a:lnTo>
                  <a:lnTo>
                    <a:pt x="839" y="3577"/>
                  </a:lnTo>
                  <a:lnTo>
                    <a:pt x="839" y="3577"/>
                  </a:lnTo>
                  <a:lnTo>
                    <a:pt x="822" y="3457"/>
                  </a:lnTo>
                  <a:lnTo>
                    <a:pt x="822" y="3337"/>
                  </a:lnTo>
                  <a:lnTo>
                    <a:pt x="839" y="3080"/>
                  </a:lnTo>
                  <a:lnTo>
                    <a:pt x="890" y="2824"/>
                  </a:lnTo>
                  <a:lnTo>
                    <a:pt x="959" y="2567"/>
                  </a:lnTo>
                  <a:lnTo>
                    <a:pt x="1113" y="2071"/>
                  </a:lnTo>
                  <a:lnTo>
                    <a:pt x="1181" y="1814"/>
                  </a:lnTo>
                  <a:lnTo>
                    <a:pt x="1216" y="1557"/>
                  </a:lnTo>
                  <a:lnTo>
                    <a:pt x="1216" y="1557"/>
                  </a:lnTo>
                  <a:lnTo>
                    <a:pt x="1216" y="1386"/>
                  </a:lnTo>
                  <a:lnTo>
                    <a:pt x="1199" y="1198"/>
                  </a:lnTo>
                  <a:lnTo>
                    <a:pt x="1181" y="993"/>
                  </a:lnTo>
                  <a:lnTo>
                    <a:pt x="1147" y="787"/>
                  </a:lnTo>
                  <a:lnTo>
                    <a:pt x="1113" y="582"/>
                  </a:lnTo>
                  <a:lnTo>
                    <a:pt x="1062" y="394"/>
                  </a:lnTo>
                  <a:lnTo>
                    <a:pt x="993" y="206"/>
                  </a:lnTo>
                  <a:lnTo>
                    <a:pt x="925" y="52"/>
                  </a:lnTo>
                  <a:lnTo>
                    <a:pt x="925" y="52"/>
                  </a:lnTo>
                  <a:lnTo>
                    <a:pt x="8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26;p35">
              <a:extLst>
                <a:ext uri="{FF2B5EF4-FFF2-40B4-BE49-F238E27FC236}">
                  <a16:creationId xmlns:a16="http://schemas.microsoft.com/office/drawing/2014/main" id="{09937872-104C-61EF-9269-3AF7311CADC1}"/>
                </a:ext>
              </a:extLst>
            </p:cNvPr>
            <p:cNvSpPr/>
            <p:nvPr/>
          </p:nvSpPr>
          <p:spPr>
            <a:xfrm>
              <a:off x="3266823" y="3502853"/>
              <a:ext cx="41223" cy="108047"/>
            </a:xfrm>
            <a:custGeom>
              <a:avLst/>
              <a:gdLst/>
              <a:ahLst/>
              <a:cxnLst/>
              <a:rect l="l" t="t" r="r" b="b"/>
              <a:pathLst>
                <a:path w="1045" h="2739" extrusionOk="0">
                  <a:moveTo>
                    <a:pt x="343" y="1"/>
                  </a:moveTo>
                  <a:lnTo>
                    <a:pt x="292" y="18"/>
                  </a:lnTo>
                  <a:lnTo>
                    <a:pt x="258" y="35"/>
                  </a:lnTo>
                  <a:lnTo>
                    <a:pt x="240" y="69"/>
                  </a:lnTo>
                  <a:lnTo>
                    <a:pt x="223" y="120"/>
                  </a:lnTo>
                  <a:lnTo>
                    <a:pt x="223" y="206"/>
                  </a:lnTo>
                  <a:lnTo>
                    <a:pt x="258" y="291"/>
                  </a:lnTo>
                  <a:lnTo>
                    <a:pt x="275" y="394"/>
                  </a:lnTo>
                  <a:lnTo>
                    <a:pt x="292" y="480"/>
                  </a:lnTo>
                  <a:lnTo>
                    <a:pt x="309" y="702"/>
                  </a:lnTo>
                  <a:lnTo>
                    <a:pt x="309" y="925"/>
                  </a:lnTo>
                  <a:lnTo>
                    <a:pt x="292" y="1147"/>
                  </a:lnTo>
                  <a:lnTo>
                    <a:pt x="258" y="1387"/>
                  </a:lnTo>
                  <a:lnTo>
                    <a:pt x="223" y="1609"/>
                  </a:lnTo>
                  <a:lnTo>
                    <a:pt x="155" y="1832"/>
                  </a:lnTo>
                  <a:lnTo>
                    <a:pt x="86" y="2122"/>
                  </a:lnTo>
                  <a:lnTo>
                    <a:pt x="35" y="2259"/>
                  </a:lnTo>
                  <a:lnTo>
                    <a:pt x="18" y="2413"/>
                  </a:lnTo>
                  <a:lnTo>
                    <a:pt x="1" y="2482"/>
                  </a:lnTo>
                  <a:lnTo>
                    <a:pt x="1" y="2567"/>
                  </a:lnTo>
                  <a:lnTo>
                    <a:pt x="18" y="2636"/>
                  </a:lnTo>
                  <a:lnTo>
                    <a:pt x="69" y="2687"/>
                  </a:lnTo>
                  <a:lnTo>
                    <a:pt x="138" y="2738"/>
                  </a:lnTo>
                  <a:lnTo>
                    <a:pt x="275" y="2738"/>
                  </a:lnTo>
                  <a:lnTo>
                    <a:pt x="343" y="2704"/>
                  </a:lnTo>
                  <a:lnTo>
                    <a:pt x="412" y="2653"/>
                  </a:lnTo>
                  <a:lnTo>
                    <a:pt x="463" y="2602"/>
                  </a:lnTo>
                  <a:lnTo>
                    <a:pt x="548" y="2482"/>
                  </a:lnTo>
                  <a:lnTo>
                    <a:pt x="685" y="2259"/>
                  </a:lnTo>
                  <a:lnTo>
                    <a:pt x="788" y="2054"/>
                  </a:lnTo>
                  <a:lnTo>
                    <a:pt x="908" y="1832"/>
                  </a:lnTo>
                  <a:lnTo>
                    <a:pt x="1011" y="1592"/>
                  </a:lnTo>
                  <a:lnTo>
                    <a:pt x="1028" y="1506"/>
                  </a:lnTo>
                  <a:lnTo>
                    <a:pt x="1045" y="1421"/>
                  </a:lnTo>
                  <a:lnTo>
                    <a:pt x="1045" y="1301"/>
                  </a:lnTo>
                  <a:lnTo>
                    <a:pt x="1011" y="1198"/>
                  </a:lnTo>
                  <a:lnTo>
                    <a:pt x="891" y="908"/>
                  </a:lnTo>
                  <a:lnTo>
                    <a:pt x="771" y="617"/>
                  </a:lnTo>
                  <a:lnTo>
                    <a:pt x="617" y="343"/>
                  </a:lnTo>
                  <a:lnTo>
                    <a:pt x="446" y="86"/>
                  </a:lnTo>
                  <a:lnTo>
                    <a:pt x="394" y="35"/>
                  </a:lnTo>
                  <a:lnTo>
                    <a:pt x="377" y="18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27;p35">
              <a:extLst>
                <a:ext uri="{FF2B5EF4-FFF2-40B4-BE49-F238E27FC236}">
                  <a16:creationId xmlns:a16="http://schemas.microsoft.com/office/drawing/2014/main" id="{58985698-DC8C-3504-16B3-50B4888A96EB}"/>
                </a:ext>
              </a:extLst>
            </p:cNvPr>
            <p:cNvSpPr/>
            <p:nvPr/>
          </p:nvSpPr>
          <p:spPr>
            <a:xfrm>
              <a:off x="3266823" y="3502853"/>
              <a:ext cx="41223" cy="108047"/>
            </a:xfrm>
            <a:custGeom>
              <a:avLst/>
              <a:gdLst/>
              <a:ahLst/>
              <a:cxnLst/>
              <a:rect l="l" t="t" r="r" b="b"/>
              <a:pathLst>
                <a:path w="1045" h="2739" fill="none" extrusionOk="0">
                  <a:moveTo>
                    <a:pt x="155" y="1832"/>
                  </a:moveTo>
                  <a:lnTo>
                    <a:pt x="155" y="1832"/>
                  </a:lnTo>
                  <a:lnTo>
                    <a:pt x="86" y="2122"/>
                  </a:lnTo>
                  <a:lnTo>
                    <a:pt x="35" y="2259"/>
                  </a:lnTo>
                  <a:lnTo>
                    <a:pt x="18" y="2413"/>
                  </a:lnTo>
                  <a:lnTo>
                    <a:pt x="18" y="2413"/>
                  </a:lnTo>
                  <a:lnTo>
                    <a:pt x="1" y="2482"/>
                  </a:lnTo>
                  <a:lnTo>
                    <a:pt x="1" y="2567"/>
                  </a:lnTo>
                  <a:lnTo>
                    <a:pt x="18" y="2636"/>
                  </a:lnTo>
                  <a:lnTo>
                    <a:pt x="69" y="2687"/>
                  </a:lnTo>
                  <a:lnTo>
                    <a:pt x="69" y="2687"/>
                  </a:lnTo>
                  <a:lnTo>
                    <a:pt x="138" y="2738"/>
                  </a:lnTo>
                  <a:lnTo>
                    <a:pt x="206" y="2738"/>
                  </a:lnTo>
                  <a:lnTo>
                    <a:pt x="275" y="2738"/>
                  </a:lnTo>
                  <a:lnTo>
                    <a:pt x="343" y="2704"/>
                  </a:lnTo>
                  <a:lnTo>
                    <a:pt x="343" y="2704"/>
                  </a:lnTo>
                  <a:lnTo>
                    <a:pt x="412" y="2653"/>
                  </a:lnTo>
                  <a:lnTo>
                    <a:pt x="463" y="2602"/>
                  </a:lnTo>
                  <a:lnTo>
                    <a:pt x="548" y="2482"/>
                  </a:lnTo>
                  <a:lnTo>
                    <a:pt x="548" y="2482"/>
                  </a:lnTo>
                  <a:lnTo>
                    <a:pt x="685" y="2259"/>
                  </a:lnTo>
                  <a:lnTo>
                    <a:pt x="788" y="2054"/>
                  </a:lnTo>
                  <a:lnTo>
                    <a:pt x="908" y="1832"/>
                  </a:lnTo>
                  <a:lnTo>
                    <a:pt x="1011" y="1592"/>
                  </a:lnTo>
                  <a:lnTo>
                    <a:pt x="1011" y="1592"/>
                  </a:lnTo>
                  <a:lnTo>
                    <a:pt x="1028" y="1506"/>
                  </a:lnTo>
                  <a:lnTo>
                    <a:pt x="1045" y="1421"/>
                  </a:lnTo>
                  <a:lnTo>
                    <a:pt x="1045" y="1421"/>
                  </a:lnTo>
                  <a:lnTo>
                    <a:pt x="1045" y="1301"/>
                  </a:lnTo>
                  <a:lnTo>
                    <a:pt x="1011" y="1198"/>
                  </a:lnTo>
                  <a:lnTo>
                    <a:pt x="1011" y="1198"/>
                  </a:lnTo>
                  <a:lnTo>
                    <a:pt x="891" y="908"/>
                  </a:lnTo>
                  <a:lnTo>
                    <a:pt x="771" y="617"/>
                  </a:lnTo>
                  <a:lnTo>
                    <a:pt x="617" y="343"/>
                  </a:lnTo>
                  <a:lnTo>
                    <a:pt x="446" y="86"/>
                  </a:lnTo>
                  <a:lnTo>
                    <a:pt x="446" y="86"/>
                  </a:lnTo>
                  <a:lnTo>
                    <a:pt x="394" y="35"/>
                  </a:lnTo>
                  <a:lnTo>
                    <a:pt x="377" y="18"/>
                  </a:lnTo>
                  <a:lnTo>
                    <a:pt x="343" y="1"/>
                  </a:lnTo>
                  <a:lnTo>
                    <a:pt x="343" y="1"/>
                  </a:lnTo>
                  <a:lnTo>
                    <a:pt x="292" y="18"/>
                  </a:lnTo>
                  <a:lnTo>
                    <a:pt x="258" y="35"/>
                  </a:lnTo>
                  <a:lnTo>
                    <a:pt x="240" y="69"/>
                  </a:lnTo>
                  <a:lnTo>
                    <a:pt x="223" y="120"/>
                  </a:lnTo>
                  <a:lnTo>
                    <a:pt x="223" y="120"/>
                  </a:lnTo>
                  <a:lnTo>
                    <a:pt x="223" y="206"/>
                  </a:lnTo>
                  <a:lnTo>
                    <a:pt x="258" y="291"/>
                  </a:lnTo>
                  <a:lnTo>
                    <a:pt x="275" y="394"/>
                  </a:lnTo>
                  <a:lnTo>
                    <a:pt x="292" y="480"/>
                  </a:lnTo>
                  <a:lnTo>
                    <a:pt x="292" y="480"/>
                  </a:lnTo>
                  <a:lnTo>
                    <a:pt x="309" y="702"/>
                  </a:lnTo>
                  <a:lnTo>
                    <a:pt x="309" y="925"/>
                  </a:lnTo>
                  <a:lnTo>
                    <a:pt x="309" y="925"/>
                  </a:lnTo>
                  <a:lnTo>
                    <a:pt x="292" y="1147"/>
                  </a:lnTo>
                  <a:lnTo>
                    <a:pt x="258" y="1387"/>
                  </a:lnTo>
                  <a:lnTo>
                    <a:pt x="223" y="1609"/>
                  </a:lnTo>
                  <a:lnTo>
                    <a:pt x="155" y="18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28;p35">
              <a:extLst>
                <a:ext uri="{FF2B5EF4-FFF2-40B4-BE49-F238E27FC236}">
                  <a16:creationId xmlns:a16="http://schemas.microsoft.com/office/drawing/2014/main" id="{F81FE84C-914B-2CD4-B32C-EA9025ED2755}"/>
                </a:ext>
              </a:extLst>
            </p:cNvPr>
            <p:cNvSpPr/>
            <p:nvPr/>
          </p:nvSpPr>
          <p:spPr>
            <a:xfrm>
              <a:off x="3266823" y="3548099"/>
              <a:ext cx="33807" cy="62800"/>
            </a:xfrm>
            <a:custGeom>
              <a:avLst/>
              <a:gdLst/>
              <a:ahLst/>
              <a:cxnLst/>
              <a:rect l="l" t="t" r="r" b="b"/>
              <a:pathLst>
                <a:path w="857" h="1592" extrusionOk="0">
                  <a:moveTo>
                    <a:pt x="429" y="0"/>
                  </a:moveTo>
                  <a:lnTo>
                    <a:pt x="275" y="103"/>
                  </a:lnTo>
                  <a:lnTo>
                    <a:pt x="223" y="394"/>
                  </a:lnTo>
                  <a:lnTo>
                    <a:pt x="155" y="685"/>
                  </a:lnTo>
                  <a:lnTo>
                    <a:pt x="86" y="975"/>
                  </a:lnTo>
                  <a:lnTo>
                    <a:pt x="35" y="1112"/>
                  </a:lnTo>
                  <a:lnTo>
                    <a:pt x="18" y="1266"/>
                  </a:lnTo>
                  <a:lnTo>
                    <a:pt x="1" y="1352"/>
                  </a:lnTo>
                  <a:lnTo>
                    <a:pt x="18" y="1455"/>
                  </a:lnTo>
                  <a:lnTo>
                    <a:pt x="35" y="1506"/>
                  </a:lnTo>
                  <a:lnTo>
                    <a:pt x="69" y="1540"/>
                  </a:lnTo>
                  <a:lnTo>
                    <a:pt x="138" y="1591"/>
                  </a:lnTo>
                  <a:lnTo>
                    <a:pt x="275" y="1591"/>
                  </a:lnTo>
                  <a:lnTo>
                    <a:pt x="343" y="1557"/>
                  </a:lnTo>
                  <a:lnTo>
                    <a:pt x="412" y="1506"/>
                  </a:lnTo>
                  <a:lnTo>
                    <a:pt x="463" y="1455"/>
                  </a:lnTo>
                  <a:lnTo>
                    <a:pt x="548" y="1335"/>
                  </a:lnTo>
                  <a:lnTo>
                    <a:pt x="702" y="1061"/>
                  </a:lnTo>
                  <a:lnTo>
                    <a:pt x="856" y="787"/>
                  </a:lnTo>
                  <a:lnTo>
                    <a:pt x="754" y="650"/>
                  </a:lnTo>
                  <a:lnTo>
                    <a:pt x="651" y="531"/>
                  </a:lnTo>
                  <a:lnTo>
                    <a:pt x="583" y="394"/>
                  </a:lnTo>
                  <a:lnTo>
                    <a:pt x="531" y="27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4D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29;p35">
              <a:extLst>
                <a:ext uri="{FF2B5EF4-FFF2-40B4-BE49-F238E27FC236}">
                  <a16:creationId xmlns:a16="http://schemas.microsoft.com/office/drawing/2014/main" id="{FD40F244-9FF4-2583-7824-16BF9E734693}"/>
                </a:ext>
              </a:extLst>
            </p:cNvPr>
            <p:cNvSpPr/>
            <p:nvPr/>
          </p:nvSpPr>
          <p:spPr>
            <a:xfrm>
              <a:off x="3266823" y="3548099"/>
              <a:ext cx="33807" cy="62800"/>
            </a:xfrm>
            <a:custGeom>
              <a:avLst/>
              <a:gdLst/>
              <a:ahLst/>
              <a:cxnLst/>
              <a:rect l="l" t="t" r="r" b="b"/>
              <a:pathLst>
                <a:path w="857" h="1592" fill="none" extrusionOk="0">
                  <a:moveTo>
                    <a:pt x="429" y="0"/>
                  </a:moveTo>
                  <a:lnTo>
                    <a:pt x="429" y="0"/>
                  </a:lnTo>
                  <a:lnTo>
                    <a:pt x="275" y="103"/>
                  </a:lnTo>
                  <a:lnTo>
                    <a:pt x="275" y="103"/>
                  </a:lnTo>
                  <a:lnTo>
                    <a:pt x="223" y="394"/>
                  </a:lnTo>
                  <a:lnTo>
                    <a:pt x="155" y="685"/>
                  </a:lnTo>
                  <a:lnTo>
                    <a:pt x="155" y="685"/>
                  </a:lnTo>
                  <a:lnTo>
                    <a:pt x="86" y="975"/>
                  </a:lnTo>
                  <a:lnTo>
                    <a:pt x="35" y="1112"/>
                  </a:lnTo>
                  <a:lnTo>
                    <a:pt x="18" y="1266"/>
                  </a:lnTo>
                  <a:lnTo>
                    <a:pt x="18" y="1266"/>
                  </a:lnTo>
                  <a:lnTo>
                    <a:pt x="1" y="1352"/>
                  </a:lnTo>
                  <a:lnTo>
                    <a:pt x="1" y="1352"/>
                  </a:lnTo>
                  <a:lnTo>
                    <a:pt x="18" y="1455"/>
                  </a:lnTo>
                  <a:lnTo>
                    <a:pt x="35" y="1506"/>
                  </a:lnTo>
                  <a:lnTo>
                    <a:pt x="69" y="1540"/>
                  </a:lnTo>
                  <a:lnTo>
                    <a:pt x="69" y="1540"/>
                  </a:lnTo>
                  <a:lnTo>
                    <a:pt x="138" y="1591"/>
                  </a:lnTo>
                  <a:lnTo>
                    <a:pt x="206" y="1591"/>
                  </a:lnTo>
                  <a:lnTo>
                    <a:pt x="206" y="1591"/>
                  </a:lnTo>
                  <a:lnTo>
                    <a:pt x="275" y="1591"/>
                  </a:lnTo>
                  <a:lnTo>
                    <a:pt x="343" y="1557"/>
                  </a:lnTo>
                  <a:lnTo>
                    <a:pt x="343" y="1557"/>
                  </a:lnTo>
                  <a:lnTo>
                    <a:pt x="412" y="1506"/>
                  </a:lnTo>
                  <a:lnTo>
                    <a:pt x="463" y="1455"/>
                  </a:lnTo>
                  <a:lnTo>
                    <a:pt x="548" y="1335"/>
                  </a:lnTo>
                  <a:lnTo>
                    <a:pt x="548" y="1335"/>
                  </a:lnTo>
                  <a:lnTo>
                    <a:pt x="702" y="1061"/>
                  </a:lnTo>
                  <a:lnTo>
                    <a:pt x="856" y="787"/>
                  </a:lnTo>
                  <a:lnTo>
                    <a:pt x="856" y="787"/>
                  </a:lnTo>
                  <a:lnTo>
                    <a:pt x="754" y="650"/>
                  </a:lnTo>
                  <a:lnTo>
                    <a:pt x="651" y="531"/>
                  </a:lnTo>
                  <a:lnTo>
                    <a:pt x="651" y="531"/>
                  </a:lnTo>
                  <a:lnTo>
                    <a:pt x="583" y="394"/>
                  </a:lnTo>
                  <a:lnTo>
                    <a:pt x="531" y="274"/>
                  </a:lnTo>
                  <a:lnTo>
                    <a:pt x="4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30;p35">
              <a:extLst>
                <a:ext uri="{FF2B5EF4-FFF2-40B4-BE49-F238E27FC236}">
                  <a16:creationId xmlns:a16="http://schemas.microsoft.com/office/drawing/2014/main" id="{665B7BFF-741B-DD28-ECB5-4CB0DC9E4DB9}"/>
                </a:ext>
              </a:extLst>
            </p:cNvPr>
            <p:cNvSpPr/>
            <p:nvPr/>
          </p:nvSpPr>
          <p:spPr>
            <a:xfrm>
              <a:off x="3193254" y="3395517"/>
              <a:ext cx="169466" cy="328795"/>
            </a:xfrm>
            <a:custGeom>
              <a:avLst/>
              <a:gdLst/>
              <a:ahLst/>
              <a:cxnLst/>
              <a:rect l="l" t="t" r="r" b="b"/>
              <a:pathLst>
                <a:path w="4296" h="8335" extrusionOk="0">
                  <a:moveTo>
                    <a:pt x="1062" y="1"/>
                  </a:moveTo>
                  <a:lnTo>
                    <a:pt x="959" y="18"/>
                  </a:lnTo>
                  <a:lnTo>
                    <a:pt x="856" y="69"/>
                  </a:lnTo>
                  <a:lnTo>
                    <a:pt x="788" y="172"/>
                  </a:lnTo>
                  <a:lnTo>
                    <a:pt x="1" y="1626"/>
                  </a:lnTo>
                  <a:lnTo>
                    <a:pt x="343" y="1815"/>
                  </a:lnTo>
                  <a:lnTo>
                    <a:pt x="685" y="2020"/>
                  </a:lnTo>
                  <a:lnTo>
                    <a:pt x="1010" y="2242"/>
                  </a:lnTo>
                  <a:lnTo>
                    <a:pt x="1335" y="2482"/>
                  </a:lnTo>
                  <a:lnTo>
                    <a:pt x="1626" y="2739"/>
                  </a:lnTo>
                  <a:lnTo>
                    <a:pt x="1746" y="2893"/>
                  </a:lnTo>
                  <a:lnTo>
                    <a:pt x="1866" y="3030"/>
                  </a:lnTo>
                  <a:lnTo>
                    <a:pt x="1986" y="3184"/>
                  </a:lnTo>
                  <a:lnTo>
                    <a:pt x="2088" y="3355"/>
                  </a:lnTo>
                  <a:lnTo>
                    <a:pt x="2174" y="3526"/>
                  </a:lnTo>
                  <a:lnTo>
                    <a:pt x="2242" y="3697"/>
                  </a:lnTo>
                  <a:lnTo>
                    <a:pt x="2362" y="4056"/>
                  </a:lnTo>
                  <a:lnTo>
                    <a:pt x="2431" y="4227"/>
                  </a:lnTo>
                  <a:lnTo>
                    <a:pt x="2516" y="4399"/>
                  </a:lnTo>
                  <a:lnTo>
                    <a:pt x="2636" y="4553"/>
                  </a:lnTo>
                  <a:lnTo>
                    <a:pt x="2704" y="4621"/>
                  </a:lnTo>
                  <a:lnTo>
                    <a:pt x="2756" y="4707"/>
                  </a:lnTo>
                  <a:lnTo>
                    <a:pt x="2824" y="4861"/>
                  </a:lnTo>
                  <a:lnTo>
                    <a:pt x="2893" y="5049"/>
                  </a:lnTo>
                  <a:lnTo>
                    <a:pt x="2944" y="5237"/>
                  </a:lnTo>
                  <a:lnTo>
                    <a:pt x="2978" y="5442"/>
                  </a:lnTo>
                  <a:lnTo>
                    <a:pt x="3012" y="5648"/>
                  </a:lnTo>
                  <a:lnTo>
                    <a:pt x="3030" y="5853"/>
                  </a:lnTo>
                  <a:lnTo>
                    <a:pt x="3047" y="6041"/>
                  </a:lnTo>
                  <a:lnTo>
                    <a:pt x="3047" y="6212"/>
                  </a:lnTo>
                  <a:lnTo>
                    <a:pt x="3012" y="6469"/>
                  </a:lnTo>
                  <a:lnTo>
                    <a:pt x="2944" y="6726"/>
                  </a:lnTo>
                  <a:lnTo>
                    <a:pt x="2790" y="7222"/>
                  </a:lnTo>
                  <a:lnTo>
                    <a:pt x="2721" y="7479"/>
                  </a:lnTo>
                  <a:lnTo>
                    <a:pt x="2670" y="7735"/>
                  </a:lnTo>
                  <a:lnTo>
                    <a:pt x="2653" y="7992"/>
                  </a:lnTo>
                  <a:lnTo>
                    <a:pt x="2653" y="8112"/>
                  </a:lnTo>
                  <a:lnTo>
                    <a:pt x="2670" y="8232"/>
                  </a:lnTo>
                  <a:lnTo>
                    <a:pt x="2687" y="8283"/>
                  </a:lnTo>
                  <a:lnTo>
                    <a:pt x="2704" y="8334"/>
                  </a:lnTo>
                  <a:lnTo>
                    <a:pt x="2756" y="8334"/>
                  </a:lnTo>
                  <a:lnTo>
                    <a:pt x="2790" y="8317"/>
                  </a:lnTo>
                  <a:lnTo>
                    <a:pt x="2841" y="8300"/>
                  </a:lnTo>
                  <a:lnTo>
                    <a:pt x="2876" y="8266"/>
                  </a:lnTo>
                  <a:lnTo>
                    <a:pt x="3064" y="8009"/>
                  </a:lnTo>
                  <a:lnTo>
                    <a:pt x="3252" y="7752"/>
                  </a:lnTo>
                  <a:lnTo>
                    <a:pt x="3594" y="7188"/>
                  </a:lnTo>
                  <a:lnTo>
                    <a:pt x="3902" y="6623"/>
                  </a:lnTo>
                  <a:lnTo>
                    <a:pt x="4039" y="6332"/>
                  </a:lnTo>
                  <a:lnTo>
                    <a:pt x="4142" y="6041"/>
                  </a:lnTo>
                  <a:lnTo>
                    <a:pt x="4210" y="5733"/>
                  </a:lnTo>
                  <a:lnTo>
                    <a:pt x="4262" y="5425"/>
                  </a:lnTo>
                  <a:lnTo>
                    <a:pt x="4296" y="5117"/>
                  </a:lnTo>
                  <a:lnTo>
                    <a:pt x="4296" y="4809"/>
                  </a:lnTo>
                  <a:lnTo>
                    <a:pt x="4279" y="4484"/>
                  </a:lnTo>
                  <a:lnTo>
                    <a:pt x="4227" y="4176"/>
                  </a:lnTo>
                  <a:lnTo>
                    <a:pt x="4176" y="3868"/>
                  </a:lnTo>
                  <a:lnTo>
                    <a:pt x="4090" y="3577"/>
                  </a:lnTo>
                  <a:lnTo>
                    <a:pt x="3988" y="3269"/>
                  </a:lnTo>
                  <a:lnTo>
                    <a:pt x="3868" y="2995"/>
                  </a:lnTo>
                  <a:lnTo>
                    <a:pt x="3731" y="2722"/>
                  </a:lnTo>
                  <a:lnTo>
                    <a:pt x="3594" y="2465"/>
                  </a:lnTo>
                  <a:lnTo>
                    <a:pt x="3440" y="2208"/>
                  </a:lnTo>
                  <a:lnTo>
                    <a:pt x="3269" y="1969"/>
                  </a:lnTo>
                  <a:lnTo>
                    <a:pt x="3098" y="1746"/>
                  </a:lnTo>
                  <a:lnTo>
                    <a:pt x="2910" y="1507"/>
                  </a:lnTo>
                  <a:lnTo>
                    <a:pt x="2704" y="1301"/>
                  </a:lnTo>
                  <a:lnTo>
                    <a:pt x="2516" y="1079"/>
                  </a:lnTo>
                  <a:lnTo>
                    <a:pt x="2174" y="737"/>
                  </a:lnTo>
                  <a:lnTo>
                    <a:pt x="1934" y="514"/>
                  </a:lnTo>
                  <a:lnTo>
                    <a:pt x="1678" y="292"/>
                  </a:lnTo>
                  <a:lnTo>
                    <a:pt x="1541" y="189"/>
                  </a:lnTo>
                  <a:lnTo>
                    <a:pt x="1404" y="121"/>
                  </a:lnTo>
                  <a:lnTo>
                    <a:pt x="1284" y="52"/>
                  </a:lnTo>
                  <a:lnTo>
                    <a:pt x="1164" y="18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31;p35">
              <a:extLst>
                <a:ext uri="{FF2B5EF4-FFF2-40B4-BE49-F238E27FC236}">
                  <a16:creationId xmlns:a16="http://schemas.microsoft.com/office/drawing/2014/main" id="{3C10A666-AEB2-BCE6-9F15-A32AA825C168}"/>
                </a:ext>
              </a:extLst>
            </p:cNvPr>
            <p:cNvSpPr/>
            <p:nvPr/>
          </p:nvSpPr>
          <p:spPr>
            <a:xfrm>
              <a:off x="3193254" y="3395517"/>
              <a:ext cx="169466" cy="328795"/>
            </a:xfrm>
            <a:custGeom>
              <a:avLst/>
              <a:gdLst/>
              <a:ahLst/>
              <a:cxnLst/>
              <a:rect l="l" t="t" r="r" b="b"/>
              <a:pathLst>
                <a:path w="4296" h="8335" fill="none" extrusionOk="0">
                  <a:moveTo>
                    <a:pt x="3252" y="7752"/>
                  </a:moveTo>
                  <a:lnTo>
                    <a:pt x="3252" y="7752"/>
                  </a:lnTo>
                  <a:lnTo>
                    <a:pt x="3064" y="8009"/>
                  </a:lnTo>
                  <a:lnTo>
                    <a:pt x="2876" y="8266"/>
                  </a:lnTo>
                  <a:lnTo>
                    <a:pt x="2876" y="8266"/>
                  </a:lnTo>
                  <a:lnTo>
                    <a:pt x="2841" y="8300"/>
                  </a:lnTo>
                  <a:lnTo>
                    <a:pt x="2790" y="8317"/>
                  </a:lnTo>
                  <a:lnTo>
                    <a:pt x="2756" y="8334"/>
                  </a:lnTo>
                  <a:lnTo>
                    <a:pt x="2704" y="8334"/>
                  </a:lnTo>
                  <a:lnTo>
                    <a:pt x="2704" y="8334"/>
                  </a:lnTo>
                  <a:lnTo>
                    <a:pt x="2687" y="8283"/>
                  </a:lnTo>
                  <a:lnTo>
                    <a:pt x="2670" y="8232"/>
                  </a:lnTo>
                  <a:lnTo>
                    <a:pt x="2670" y="8232"/>
                  </a:lnTo>
                  <a:lnTo>
                    <a:pt x="2653" y="8112"/>
                  </a:lnTo>
                  <a:lnTo>
                    <a:pt x="2653" y="7992"/>
                  </a:lnTo>
                  <a:lnTo>
                    <a:pt x="2670" y="7735"/>
                  </a:lnTo>
                  <a:lnTo>
                    <a:pt x="2721" y="7479"/>
                  </a:lnTo>
                  <a:lnTo>
                    <a:pt x="2790" y="7222"/>
                  </a:lnTo>
                  <a:lnTo>
                    <a:pt x="2944" y="6726"/>
                  </a:lnTo>
                  <a:lnTo>
                    <a:pt x="3012" y="6469"/>
                  </a:lnTo>
                  <a:lnTo>
                    <a:pt x="3047" y="6212"/>
                  </a:lnTo>
                  <a:lnTo>
                    <a:pt x="3047" y="6212"/>
                  </a:lnTo>
                  <a:lnTo>
                    <a:pt x="3047" y="6041"/>
                  </a:lnTo>
                  <a:lnTo>
                    <a:pt x="3030" y="5853"/>
                  </a:lnTo>
                  <a:lnTo>
                    <a:pt x="3012" y="5648"/>
                  </a:lnTo>
                  <a:lnTo>
                    <a:pt x="2978" y="5442"/>
                  </a:lnTo>
                  <a:lnTo>
                    <a:pt x="2944" y="5237"/>
                  </a:lnTo>
                  <a:lnTo>
                    <a:pt x="2893" y="5049"/>
                  </a:lnTo>
                  <a:lnTo>
                    <a:pt x="2824" y="4861"/>
                  </a:lnTo>
                  <a:lnTo>
                    <a:pt x="2756" y="4707"/>
                  </a:lnTo>
                  <a:lnTo>
                    <a:pt x="2756" y="4707"/>
                  </a:lnTo>
                  <a:lnTo>
                    <a:pt x="2704" y="4621"/>
                  </a:lnTo>
                  <a:lnTo>
                    <a:pt x="2636" y="4553"/>
                  </a:lnTo>
                  <a:lnTo>
                    <a:pt x="2516" y="4399"/>
                  </a:lnTo>
                  <a:lnTo>
                    <a:pt x="2516" y="4399"/>
                  </a:lnTo>
                  <a:lnTo>
                    <a:pt x="2431" y="4227"/>
                  </a:lnTo>
                  <a:lnTo>
                    <a:pt x="2362" y="4056"/>
                  </a:lnTo>
                  <a:lnTo>
                    <a:pt x="2242" y="3697"/>
                  </a:lnTo>
                  <a:lnTo>
                    <a:pt x="2242" y="3697"/>
                  </a:lnTo>
                  <a:lnTo>
                    <a:pt x="2174" y="3526"/>
                  </a:lnTo>
                  <a:lnTo>
                    <a:pt x="2088" y="3355"/>
                  </a:lnTo>
                  <a:lnTo>
                    <a:pt x="1986" y="3184"/>
                  </a:lnTo>
                  <a:lnTo>
                    <a:pt x="1866" y="3030"/>
                  </a:lnTo>
                  <a:lnTo>
                    <a:pt x="1746" y="2893"/>
                  </a:lnTo>
                  <a:lnTo>
                    <a:pt x="1626" y="2739"/>
                  </a:lnTo>
                  <a:lnTo>
                    <a:pt x="1335" y="2482"/>
                  </a:lnTo>
                  <a:lnTo>
                    <a:pt x="1010" y="2242"/>
                  </a:lnTo>
                  <a:lnTo>
                    <a:pt x="685" y="2020"/>
                  </a:lnTo>
                  <a:lnTo>
                    <a:pt x="343" y="1815"/>
                  </a:lnTo>
                  <a:lnTo>
                    <a:pt x="1" y="1626"/>
                  </a:lnTo>
                  <a:lnTo>
                    <a:pt x="1" y="1626"/>
                  </a:lnTo>
                  <a:lnTo>
                    <a:pt x="788" y="172"/>
                  </a:lnTo>
                  <a:lnTo>
                    <a:pt x="788" y="172"/>
                  </a:lnTo>
                  <a:lnTo>
                    <a:pt x="856" y="69"/>
                  </a:lnTo>
                  <a:lnTo>
                    <a:pt x="959" y="18"/>
                  </a:lnTo>
                  <a:lnTo>
                    <a:pt x="1062" y="1"/>
                  </a:lnTo>
                  <a:lnTo>
                    <a:pt x="1164" y="18"/>
                  </a:lnTo>
                  <a:lnTo>
                    <a:pt x="1284" y="52"/>
                  </a:lnTo>
                  <a:lnTo>
                    <a:pt x="1404" y="121"/>
                  </a:lnTo>
                  <a:lnTo>
                    <a:pt x="1541" y="189"/>
                  </a:lnTo>
                  <a:lnTo>
                    <a:pt x="1678" y="292"/>
                  </a:lnTo>
                  <a:lnTo>
                    <a:pt x="1934" y="514"/>
                  </a:lnTo>
                  <a:lnTo>
                    <a:pt x="2174" y="737"/>
                  </a:lnTo>
                  <a:lnTo>
                    <a:pt x="2516" y="1079"/>
                  </a:lnTo>
                  <a:lnTo>
                    <a:pt x="2516" y="1079"/>
                  </a:lnTo>
                  <a:lnTo>
                    <a:pt x="2704" y="1301"/>
                  </a:lnTo>
                  <a:lnTo>
                    <a:pt x="2910" y="1507"/>
                  </a:lnTo>
                  <a:lnTo>
                    <a:pt x="3098" y="1746"/>
                  </a:lnTo>
                  <a:lnTo>
                    <a:pt x="3269" y="1969"/>
                  </a:lnTo>
                  <a:lnTo>
                    <a:pt x="3440" y="2208"/>
                  </a:lnTo>
                  <a:lnTo>
                    <a:pt x="3594" y="2465"/>
                  </a:lnTo>
                  <a:lnTo>
                    <a:pt x="3731" y="2722"/>
                  </a:lnTo>
                  <a:lnTo>
                    <a:pt x="3868" y="2995"/>
                  </a:lnTo>
                  <a:lnTo>
                    <a:pt x="3868" y="2995"/>
                  </a:lnTo>
                  <a:lnTo>
                    <a:pt x="3988" y="3269"/>
                  </a:lnTo>
                  <a:lnTo>
                    <a:pt x="4090" y="3577"/>
                  </a:lnTo>
                  <a:lnTo>
                    <a:pt x="4176" y="3868"/>
                  </a:lnTo>
                  <a:lnTo>
                    <a:pt x="4227" y="4176"/>
                  </a:lnTo>
                  <a:lnTo>
                    <a:pt x="4279" y="4484"/>
                  </a:lnTo>
                  <a:lnTo>
                    <a:pt x="4296" y="4809"/>
                  </a:lnTo>
                  <a:lnTo>
                    <a:pt x="4296" y="5117"/>
                  </a:lnTo>
                  <a:lnTo>
                    <a:pt x="4262" y="5425"/>
                  </a:lnTo>
                  <a:lnTo>
                    <a:pt x="4262" y="5425"/>
                  </a:lnTo>
                  <a:lnTo>
                    <a:pt x="4210" y="5733"/>
                  </a:lnTo>
                  <a:lnTo>
                    <a:pt x="4142" y="6041"/>
                  </a:lnTo>
                  <a:lnTo>
                    <a:pt x="4039" y="6332"/>
                  </a:lnTo>
                  <a:lnTo>
                    <a:pt x="3902" y="6623"/>
                  </a:lnTo>
                  <a:lnTo>
                    <a:pt x="3902" y="6623"/>
                  </a:lnTo>
                  <a:lnTo>
                    <a:pt x="3594" y="7188"/>
                  </a:lnTo>
                  <a:lnTo>
                    <a:pt x="3252" y="77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32;p35">
              <a:extLst>
                <a:ext uri="{FF2B5EF4-FFF2-40B4-BE49-F238E27FC236}">
                  <a16:creationId xmlns:a16="http://schemas.microsoft.com/office/drawing/2014/main" id="{819D0342-FB06-EC74-6350-C36534DC6215}"/>
                </a:ext>
              </a:extLst>
            </p:cNvPr>
            <p:cNvSpPr/>
            <p:nvPr/>
          </p:nvSpPr>
          <p:spPr>
            <a:xfrm>
              <a:off x="3361339" y="3558868"/>
              <a:ext cx="65522" cy="200551"/>
            </a:xfrm>
            <a:custGeom>
              <a:avLst/>
              <a:gdLst/>
              <a:ahLst/>
              <a:cxnLst/>
              <a:rect l="l" t="t" r="r" b="b"/>
              <a:pathLst>
                <a:path w="1661" h="5084" extrusionOk="0">
                  <a:moveTo>
                    <a:pt x="856" y="1"/>
                  </a:moveTo>
                  <a:lnTo>
                    <a:pt x="736" y="104"/>
                  </a:lnTo>
                  <a:lnTo>
                    <a:pt x="634" y="223"/>
                  </a:lnTo>
                  <a:lnTo>
                    <a:pt x="531" y="360"/>
                  </a:lnTo>
                  <a:lnTo>
                    <a:pt x="445" y="497"/>
                  </a:lnTo>
                  <a:lnTo>
                    <a:pt x="377" y="634"/>
                  </a:lnTo>
                  <a:lnTo>
                    <a:pt x="309" y="788"/>
                  </a:lnTo>
                  <a:lnTo>
                    <a:pt x="189" y="1113"/>
                  </a:lnTo>
                  <a:lnTo>
                    <a:pt x="103" y="1438"/>
                  </a:lnTo>
                  <a:lnTo>
                    <a:pt x="35" y="1780"/>
                  </a:lnTo>
                  <a:lnTo>
                    <a:pt x="1" y="2106"/>
                  </a:lnTo>
                  <a:lnTo>
                    <a:pt x="1" y="2431"/>
                  </a:lnTo>
                  <a:lnTo>
                    <a:pt x="35" y="2790"/>
                  </a:lnTo>
                  <a:lnTo>
                    <a:pt x="86" y="3132"/>
                  </a:lnTo>
                  <a:lnTo>
                    <a:pt x="155" y="3475"/>
                  </a:lnTo>
                  <a:lnTo>
                    <a:pt x="257" y="3800"/>
                  </a:lnTo>
                  <a:lnTo>
                    <a:pt x="360" y="4125"/>
                  </a:lnTo>
                  <a:lnTo>
                    <a:pt x="480" y="4433"/>
                  </a:lnTo>
                  <a:lnTo>
                    <a:pt x="634" y="4741"/>
                  </a:lnTo>
                  <a:lnTo>
                    <a:pt x="719" y="4895"/>
                  </a:lnTo>
                  <a:lnTo>
                    <a:pt x="805" y="5015"/>
                  </a:lnTo>
                  <a:lnTo>
                    <a:pt x="856" y="5066"/>
                  </a:lnTo>
                  <a:lnTo>
                    <a:pt x="873" y="5083"/>
                  </a:lnTo>
                  <a:lnTo>
                    <a:pt x="942" y="5083"/>
                  </a:lnTo>
                  <a:lnTo>
                    <a:pt x="976" y="5066"/>
                  </a:lnTo>
                  <a:lnTo>
                    <a:pt x="1010" y="4997"/>
                  </a:lnTo>
                  <a:lnTo>
                    <a:pt x="1010" y="4912"/>
                  </a:lnTo>
                  <a:lnTo>
                    <a:pt x="1010" y="4843"/>
                  </a:lnTo>
                  <a:lnTo>
                    <a:pt x="907" y="4227"/>
                  </a:lnTo>
                  <a:lnTo>
                    <a:pt x="907" y="4227"/>
                  </a:lnTo>
                  <a:lnTo>
                    <a:pt x="1010" y="4364"/>
                  </a:lnTo>
                  <a:lnTo>
                    <a:pt x="1130" y="4518"/>
                  </a:lnTo>
                  <a:lnTo>
                    <a:pt x="1250" y="4638"/>
                  </a:lnTo>
                  <a:lnTo>
                    <a:pt x="1387" y="4758"/>
                  </a:lnTo>
                  <a:lnTo>
                    <a:pt x="1421" y="4775"/>
                  </a:lnTo>
                  <a:lnTo>
                    <a:pt x="1455" y="4792"/>
                  </a:lnTo>
                  <a:lnTo>
                    <a:pt x="1472" y="4775"/>
                  </a:lnTo>
                  <a:lnTo>
                    <a:pt x="1489" y="4741"/>
                  </a:lnTo>
                  <a:lnTo>
                    <a:pt x="1523" y="4689"/>
                  </a:lnTo>
                  <a:lnTo>
                    <a:pt x="1541" y="4621"/>
                  </a:lnTo>
                  <a:lnTo>
                    <a:pt x="1523" y="4501"/>
                  </a:lnTo>
                  <a:lnTo>
                    <a:pt x="1506" y="4381"/>
                  </a:lnTo>
                  <a:lnTo>
                    <a:pt x="1472" y="4245"/>
                  </a:lnTo>
                  <a:lnTo>
                    <a:pt x="1198" y="3509"/>
                  </a:lnTo>
                  <a:lnTo>
                    <a:pt x="1318" y="3594"/>
                  </a:lnTo>
                  <a:lnTo>
                    <a:pt x="1387" y="3646"/>
                  </a:lnTo>
                  <a:lnTo>
                    <a:pt x="1472" y="3697"/>
                  </a:lnTo>
                  <a:lnTo>
                    <a:pt x="1541" y="3714"/>
                  </a:lnTo>
                  <a:lnTo>
                    <a:pt x="1609" y="3714"/>
                  </a:lnTo>
                  <a:lnTo>
                    <a:pt x="1626" y="3697"/>
                  </a:lnTo>
                  <a:lnTo>
                    <a:pt x="1643" y="3680"/>
                  </a:lnTo>
                  <a:lnTo>
                    <a:pt x="1660" y="3594"/>
                  </a:lnTo>
                  <a:lnTo>
                    <a:pt x="1660" y="3526"/>
                  </a:lnTo>
                  <a:lnTo>
                    <a:pt x="1643" y="3475"/>
                  </a:lnTo>
                  <a:lnTo>
                    <a:pt x="1592" y="3355"/>
                  </a:lnTo>
                  <a:lnTo>
                    <a:pt x="1421" y="2944"/>
                  </a:lnTo>
                  <a:lnTo>
                    <a:pt x="1267" y="2551"/>
                  </a:lnTo>
                  <a:lnTo>
                    <a:pt x="1130" y="2140"/>
                  </a:lnTo>
                  <a:lnTo>
                    <a:pt x="1027" y="1729"/>
                  </a:lnTo>
                  <a:lnTo>
                    <a:pt x="942" y="1301"/>
                  </a:lnTo>
                  <a:lnTo>
                    <a:pt x="890" y="874"/>
                  </a:lnTo>
                  <a:lnTo>
                    <a:pt x="856" y="446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33;p35">
              <a:extLst>
                <a:ext uri="{FF2B5EF4-FFF2-40B4-BE49-F238E27FC236}">
                  <a16:creationId xmlns:a16="http://schemas.microsoft.com/office/drawing/2014/main" id="{802B3E9E-A86D-130F-AAF6-A844E4713681}"/>
                </a:ext>
              </a:extLst>
            </p:cNvPr>
            <p:cNvSpPr/>
            <p:nvPr/>
          </p:nvSpPr>
          <p:spPr>
            <a:xfrm>
              <a:off x="3361339" y="3558868"/>
              <a:ext cx="65522" cy="200551"/>
            </a:xfrm>
            <a:custGeom>
              <a:avLst/>
              <a:gdLst/>
              <a:ahLst/>
              <a:cxnLst/>
              <a:rect l="l" t="t" r="r" b="b"/>
              <a:pathLst>
                <a:path w="1661" h="5084" fill="none" extrusionOk="0">
                  <a:moveTo>
                    <a:pt x="1592" y="3355"/>
                  </a:moveTo>
                  <a:lnTo>
                    <a:pt x="1592" y="3355"/>
                  </a:lnTo>
                  <a:lnTo>
                    <a:pt x="1643" y="3475"/>
                  </a:lnTo>
                  <a:lnTo>
                    <a:pt x="1660" y="3526"/>
                  </a:lnTo>
                  <a:lnTo>
                    <a:pt x="1660" y="3594"/>
                  </a:lnTo>
                  <a:lnTo>
                    <a:pt x="1660" y="3594"/>
                  </a:lnTo>
                  <a:lnTo>
                    <a:pt x="1643" y="3680"/>
                  </a:lnTo>
                  <a:lnTo>
                    <a:pt x="1626" y="3697"/>
                  </a:lnTo>
                  <a:lnTo>
                    <a:pt x="1609" y="3714"/>
                  </a:lnTo>
                  <a:lnTo>
                    <a:pt x="1541" y="3714"/>
                  </a:lnTo>
                  <a:lnTo>
                    <a:pt x="1472" y="3697"/>
                  </a:lnTo>
                  <a:lnTo>
                    <a:pt x="1387" y="3646"/>
                  </a:lnTo>
                  <a:lnTo>
                    <a:pt x="1318" y="3594"/>
                  </a:lnTo>
                  <a:lnTo>
                    <a:pt x="1198" y="3509"/>
                  </a:lnTo>
                  <a:lnTo>
                    <a:pt x="1198" y="3509"/>
                  </a:lnTo>
                  <a:lnTo>
                    <a:pt x="1472" y="4245"/>
                  </a:lnTo>
                  <a:lnTo>
                    <a:pt x="1472" y="4245"/>
                  </a:lnTo>
                  <a:lnTo>
                    <a:pt x="1506" y="4381"/>
                  </a:lnTo>
                  <a:lnTo>
                    <a:pt x="1523" y="4501"/>
                  </a:lnTo>
                  <a:lnTo>
                    <a:pt x="1541" y="4621"/>
                  </a:lnTo>
                  <a:lnTo>
                    <a:pt x="1523" y="4689"/>
                  </a:lnTo>
                  <a:lnTo>
                    <a:pt x="1489" y="4741"/>
                  </a:lnTo>
                  <a:lnTo>
                    <a:pt x="1489" y="4741"/>
                  </a:lnTo>
                  <a:lnTo>
                    <a:pt x="1472" y="4775"/>
                  </a:lnTo>
                  <a:lnTo>
                    <a:pt x="1455" y="4792"/>
                  </a:lnTo>
                  <a:lnTo>
                    <a:pt x="1455" y="4792"/>
                  </a:lnTo>
                  <a:lnTo>
                    <a:pt x="1421" y="4775"/>
                  </a:lnTo>
                  <a:lnTo>
                    <a:pt x="1387" y="4758"/>
                  </a:lnTo>
                  <a:lnTo>
                    <a:pt x="1387" y="4758"/>
                  </a:lnTo>
                  <a:lnTo>
                    <a:pt x="1250" y="4638"/>
                  </a:lnTo>
                  <a:lnTo>
                    <a:pt x="1130" y="4518"/>
                  </a:lnTo>
                  <a:lnTo>
                    <a:pt x="1010" y="4364"/>
                  </a:lnTo>
                  <a:lnTo>
                    <a:pt x="907" y="4227"/>
                  </a:lnTo>
                  <a:lnTo>
                    <a:pt x="907" y="4227"/>
                  </a:lnTo>
                  <a:lnTo>
                    <a:pt x="1010" y="4843"/>
                  </a:lnTo>
                  <a:lnTo>
                    <a:pt x="1010" y="4843"/>
                  </a:lnTo>
                  <a:lnTo>
                    <a:pt x="1010" y="4912"/>
                  </a:lnTo>
                  <a:lnTo>
                    <a:pt x="1010" y="4997"/>
                  </a:lnTo>
                  <a:lnTo>
                    <a:pt x="1010" y="4997"/>
                  </a:lnTo>
                  <a:lnTo>
                    <a:pt x="976" y="5066"/>
                  </a:lnTo>
                  <a:lnTo>
                    <a:pt x="942" y="5083"/>
                  </a:lnTo>
                  <a:lnTo>
                    <a:pt x="907" y="5083"/>
                  </a:lnTo>
                  <a:lnTo>
                    <a:pt x="907" y="5083"/>
                  </a:lnTo>
                  <a:lnTo>
                    <a:pt x="873" y="5083"/>
                  </a:lnTo>
                  <a:lnTo>
                    <a:pt x="856" y="5066"/>
                  </a:lnTo>
                  <a:lnTo>
                    <a:pt x="805" y="5015"/>
                  </a:lnTo>
                  <a:lnTo>
                    <a:pt x="805" y="5015"/>
                  </a:lnTo>
                  <a:lnTo>
                    <a:pt x="719" y="4895"/>
                  </a:lnTo>
                  <a:lnTo>
                    <a:pt x="634" y="4741"/>
                  </a:lnTo>
                  <a:lnTo>
                    <a:pt x="480" y="4433"/>
                  </a:lnTo>
                  <a:lnTo>
                    <a:pt x="360" y="4125"/>
                  </a:lnTo>
                  <a:lnTo>
                    <a:pt x="257" y="3800"/>
                  </a:lnTo>
                  <a:lnTo>
                    <a:pt x="257" y="3800"/>
                  </a:lnTo>
                  <a:lnTo>
                    <a:pt x="155" y="3475"/>
                  </a:lnTo>
                  <a:lnTo>
                    <a:pt x="86" y="3132"/>
                  </a:lnTo>
                  <a:lnTo>
                    <a:pt x="35" y="2790"/>
                  </a:lnTo>
                  <a:lnTo>
                    <a:pt x="1" y="2431"/>
                  </a:lnTo>
                  <a:lnTo>
                    <a:pt x="1" y="2431"/>
                  </a:lnTo>
                  <a:lnTo>
                    <a:pt x="1" y="2106"/>
                  </a:lnTo>
                  <a:lnTo>
                    <a:pt x="35" y="1780"/>
                  </a:lnTo>
                  <a:lnTo>
                    <a:pt x="103" y="1438"/>
                  </a:lnTo>
                  <a:lnTo>
                    <a:pt x="189" y="1113"/>
                  </a:lnTo>
                  <a:lnTo>
                    <a:pt x="309" y="788"/>
                  </a:lnTo>
                  <a:lnTo>
                    <a:pt x="377" y="634"/>
                  </a:lnTo>
                  <a:lnTo>
                    <a:pt x="445" y="497"/>
                  </a:lnTo>
                  <a:lnTo>
                    <a:pt x="531" y="360"/>
                  </a:lnTo>
                  <a:lnTo>
                    <a:pt x="634" y="223"/>
                  </a:lnTo>
                  <a:lnTo>
                    <a:pt x="736" y="104"/>
                  </a:lnTo>
                  <a:lnTo>
                    <a:pt x="856" y="1"/>
                  </a:lnTo>
                  <a:lnTo>
                    <a:pt x="856" y="1"/>
                  </a:lnTo>
                  <a:lnTo>
                    <a:pt x="856" y="446"/>
                  </a:lnTo>
                  <a:lnTo>
                    <a:pt x="890" y="874"/>
                  </a:lnTo>
                  <a:lnTo>
                    <a:pt x="942" y="1301"/>
                  </a:lnTo>
                  <a:lnTo>
                    <a:pt x="1027" y="1729"/>
                  </a:lnTo>
                  <a:lnTo>
                    <a:pt x="1130" y="2140"/>
                  </a:lnTo>
                  <a:lnTo>
                    <a:pt x="1267" y="2551"/>
                  </a:lnTo>
                  <a:lnTo>
                    <a:pt x="1421" y="2944"/>
                  </a:lnTo>
                  <a:lnTo>
                    <a:pt x="1592" y="3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34;p35">
              <a:extLst>
                <a:ext uri="{FF2B5EF4-FFF2-40B4-BE49-F238E27FC236}">
                  <a16:creationId xmlns:a16="http://schemas.microsoft.com/office/drawing/2014/main" id="{3B7E0E2F-1FDE-E341-722E-4581687081C8}"/>
                </a:ext>
              </a:extLst>
            </p:cNvPr>
            <p:cNvSpPr/>
            <p:nvPr/>
          </p:nvSpPr>
          <p:spPr>
            <a:xfrm>
              <a:off x="3383627" y="3610190"/>
              <a:ext cx="43234" cy="149230"/>
            </a:xfrm>
            <a:custGeom>
              <a:avLst/>
              <a:gdLst/>
              <a:ahLst/>
              <a:cxnLst/>
              <a:rect l="l" t="t" r="r" b="b"/>
              <a:pathLst>
                <a:path w="1096" h="3783" extrusionOk="0">
                  <a:moveTo>
                    <a:pt x="291" y="0"/>
                  </a:moveTo>
                  <a:lnTo>
                    <a:pt x="274" y="52"/>
                  </a:lnTo>
                  <a:lnTo>
                    <a:pt x="206" y="223"/>
                  </a:lnTo>
                  <a:lnTo>
                    <a:pt x="137" y="394"/>
                  </a:lnTo>
                  <a:lnTo>
                    <a:pt x="86" y="599"/>
                  </a:lnTo>
                  <a:lnTo>
                    <a:pt x="52" y="787"/>
                  </a:lnTo>
                  <a:lnTo>
                    <a:pt x="17" y="993"/>
                  </a:lnTo>
                  <a:lnTo>
                    <a:pt x="0" y="1198"/>
                  </a:lnTo>
                  <a:lnTo>
                    <a:pt x="0" y="1386"/>
                  </a:lnTo>
                  <a:lnTo>
                    <a:pt x="0" y="1575"/>
                  </a:lnTo>
                  <a:lnTo>
                    <a:pt x="34" y="1831"/>
                  </a:lnTo>
                  <a:lnTo>
                    <a:pt x="86" y="2088"/>
                  </a:lnTo>
                  <a:lnTo>
                    <a:pt x="240" y="2584"/>
                  </a:lnTo>
                  <a:lnTo>
                    <a:pt x="291" y="2841"/>
                  </a:lnTo>
                  <a:lnTo>
                    <a:pt x="342" y="3080"/>
                  </a:lnTo>
                  <a:lnTo>
                    <a:pt x="360" y="3337"/>
                  </a:lnTo>
                  <a:lnTo>
                    <a:pt x="360" y="3457"/>
                  </a:lnTo>
                  <a:lnTo>
                    <a:pt x="342" y="3594"/>
                  </a:lnTo>
                  <a:lnTo>
                    <a:pt x="325" y="3645"/>
                  </a:lnTo>
                  <a:lnTo>
                    <a:pt x="308" y="3679"/>
                  </a:lnTo>
                  <a:lnTo>
                    <a:pt x="274" y="3696"/>
                  </a:lnTo>
                  <a:lnTo>
                    <a:pt x="223" y="3679"/>
                  </a:lnTo>
                  <a:lnTo>
                    <a:pt x="188" y="3645"/>
                  </a:lnTo>
                  <a:lnTo>
                    <a:pt x="240" y="3714"/>
                  </a:lnTo>
                  <a:lnTo>
                    <a:pt x="291" y="3765"/>
                  </a:lnTo>
                  <a:lnTo>
                    <a:pt x="308" y="3782"/>
                  </a:lnTo>
                  <a:lnTo>
                    <a:pt x="377" y="3782"/>
                  </a:lnTo>
                  <a:lnTo>
                    <a:pt x="411" y="3765"/>
                  </a:lnTo>
                  <a:lnTo>
                    <a:pt x="445" y="3696"/>
                  </a:lnTo>
                  <a:lnTo>
                    <a:pt x="445" y="3645"/>
                  </a:lnTo>
                  <a:lnTo>
                    <a:pt x="445" y="3542"/>
                  </a:lnTo>
                  <a:lnTo>
                    <a:pt x="342" y="2926"/>
                  </a:lnTo>
                  <a:lnTo>
                    <a:pt x="342" y="2926"/>
                  </a:lnTo>
                  <a:lnTo>
                    <a:pt x="445" y="3063"/>
                  </a:lnTo>
                  <a:lnTo>
                    <a:pt x="565" y="3217"/>
                  </a:lnTo>
                  <a:lnTo>
                    <a:pt x="685" y="3337"/>
                  </a:lnTo>
                  <a:lnTo>
                    <a:pt x="822" y="3457"/>
                  </a:lnTo>
                  <a:lnTo>
                    <a:pt x="839" y="3474"/>
                  </a:lnTo>
                  <a:lnTo>
                    <a:pt x="873" y="3491"/>
                  </a:lnTo>
                  <a:lnTo>
                    <a:pt x="890" y="3491"/>
                  </a:lnTo>
                  <a:lnTo>
                    <a:pt x="907" y="3474"/>
                  </a:lnTo>
                  <a:lnTo>
                    <a:pt x="924" y="3440"/>
                  </a:lnTo>
                  <a:lnTo>
                    <a:pt x="958" y="3354"/>
                  </a:lnTo>
                  <a:lnTo>
                    <a:pt x="976" y="3269"/>
                  </a:lnTo>
                  <a:lnTo>
                    <a:pt x="958" y="3183"/>
                  </a:lnTo>
                  <a:lnTo>
                    <a:pt x="941" y="3115"/>
                  </a:lnTo>
                  <a:lnTo>
                    <a:pt x="907" y="2944"/>
                  </a:lnTo>
                  <a:lnTo>
                    <a:pt x="633" y="2208"/>
                  </a:lnTo>
                  <a:lnTo>
                    <a:pt x="633" y="2208"/>
                  </a:lnTo>
                  <a:lnTo>
                    <a:pt x="804" y="2345"/>
                  </a:lnTo>
                  <a:lnTo>
                    <a:pt x="907" y="2396"/>
                  </a:lnTo>
                  <a:lnTo>
                    <a:pt x="958" y="2413"/>
                  </a:lnTo>
                  <a:lnTo>
                    <a:pt x="1010" y="2430"/>
                  </a:lnTo>
                  <a:lnTo>
                    <a:pt x="1044" y="2413"/>
                  </a:lnTo>
                  <a:lnTo>
                    <a:pt x="1078" y="2396"/>
                  </a:lnTo>
                  <a:lnTo>
                    <a:pt x="1095" y="2345"/>
                  </a:lnTo>
                  <a:lnTo>
                    <a:pt x="1095" y="2293"/>
                  </a:lnTo>
                  <a:lnTo>
                    <a:pt x="1095" y="2276"/>
                  </a:lnTo>
                  <a:lnTo>
                    <a:pt x="1095" y="2225"/>
                  </a:lnTo>
                  <a:lnTo>
                    <a:pt x="1078" y="2156"/>
                  </a:lnTo>
                  <a:lnTo>
                    <a:pt x="1027" y="2054"/>
                  </a:lnTo>
                  <a:lnTo>
                    <a:pt x="822" y="1592"/>
                  </a:lnTo>
                  <a:lnTo>
                    <a:pt x="650" y="1113"/>
                  </a:lnTo>
                  <a:lnTo>
                    <a:pt x="599" y="924"/>
                  </a:lnTo>
                  <a:lnTo>
                    <a:pt x="514" y="616"/>
                  </a:lnTo>
                  <a:lnTo>
                    <a:pt x="428" y="308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4D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35;p35">
              <a:extLst>
                <a:ext uri="{FF2B5EF4-FFF2-40B4-BE49-F238E27FC236}">
                  <a16:creationId xmlns:a16="http://schemas.microsoft.com/office/drawing/2014/main" id="{1C5D40B0-1AFC-EEC9-515A-41D9DB733EFA}"/>
                </a:ext>
              </a:extLst>
            </p:cNvPr>
            <p:cNvSpPr/>
            <p:nvPr/>
          </p:nvSpPr>
          <p:spPr>
            <a:xfrm>
              <a:off x="3383627" y="3610190"/>
              <a:ext cx="43234" cy="149230"/>
            </a:xfrm>
            <a:custGeom>
              <a:avLst/>
              <a:gdLst/>
              <a:ahLst/>
              <a:cxnLst/>
              <a:rect l="l" t="t" r="r" b="b"/>
              <a:pathLst>
                <a:path w="1096" h="3783" fill="none" extrusionOk="0">
                  <a:moveTo>
                    <a:pt x="291" y="0"/>
                  </a:moveTo>
                  <a:lnTo>
                    <a:pt x="291" y="0"/>
                  </a:lnTo>
                  <a:lnTo>
                    <a:pt x="274" y="52"/>
                  </a:lnTo>
                  <a:lnTo>
                    <a:pt x="274" y="52"/>
                  </a:lnTo>
                  <a:lnTo>
                    <a:pt x="206" y="223"/>
                  </a:lnTo>
                  <a:lnTo>
                    <a:pt x="137" y="394"/>
                  </a:lnTo>
                  <a:lnTo>
                    <a:pt x="86" y="599"/>
                  </a:lnTo>
                  <a:lnTo>
                    <a:pt x="52" y="787"/>
                  </a:lnTo>
                  <a:lnTo>
                    <a:pt x="17" y="993"/>
                  </a:lnTo>
                  <a:lnTo>
                    <a:pt x="0" y="1198"/>
                  </a:lnTo>
                  <a:lnTo>
                    <a:pt x="0" y="1386"/>
                  </a:lnTo>
                  <a:lnTo>
                    <a:pt x="0" y="1575"/>
                  </a:lnTo>
                  <a:lnTo>
                    <a:pt x="0" y="1575"/>
                  </a:lnTo>
                  <a:lnTo>
                    <a:pt x="34" y="1831"/>
                  </a:lnTo>
                  <a:lnTo>
                    <a:pt x="86" y="2088"/>
                  </a:lnTo>
                  <a:lnTo>
                    <a:pt x="240" y="2584"/>
                  </a:lnTo>
                  <a:lnTo>
                    <a:pt x="291" y="2841"/>
                  </a:lnTo>
                  <a:lnTo>
                    <a:pt x="342" y="3080"/>
                  </a:lnTo>
                  <a:lnTo>
                    <a:pt x="360" y="3337"/>
                  </a:lnTo>
                  <a:lnTo>
                    <a:pt x="360" y="3457"/>
                  </a:lnTo>
                  <a:lnTo>
                    <a:pt x="342" y="3594"/>
                  </a:lnTo>
                  <a:lnTo>
                    <a:pt x="342" y="3594"/>
                  </a:lnTo>
                  <a:lnTo>
                    <a:pt x="325" y="3645"/>
                  </a:lnTo>
                  <a:lnTo>
                    <a:pt x="308" y="3679"/>
                  </a:lnTo>
                  <a:lnTo>
                    <a:pt x="308" y="3679"/>
                  </a:lnTo>
                  <a:lnTo>
                    <a:pt x="274" y="3696"/>
                  </a:lnTo>
                  <a:lnTo>
                    <a:pt x="274" y="3696"/>
                  </a:lnTo>
                  <a:lnTo>
                    <a:pt x="223" y="3679"/>
                  </a:lnTo>
                  <a:lnTo>
                    <a:pt x="188" y="3645"/>
                  </a:lnTo>
                  <a:lnTo>
                    <a:pt x="188" y="3645"/>
                  </a:lnTo>
                  <a:lnTo>
                    <a:pt x="240" y="3714"/>
                  </a:lnTo>
                  <a:lnTo>
                    <a:pt x="240" y="3714"/>
                  </a:lnTo>
                  <a:lnTo>
                    <a:pt x="291" y="3765"/>
                  </a:lnTo>
                  <a:lnTo>
                    <a:pt x="308" y="3782"/>
                  </a:lnTo>
                  <a:lnTo>
                    <a:pt x="342" y="3782"/>
                  </a:lnTo>
                  <a:lnTo>
                    <a:pt x="342" y="3782"/>
                  </a:lnTo>
                  <a:lnTo>
                    <a:pt x="342" y="3782"/>
                  </a:lnTo>
                  <a:lnTo>
                    <a:pt x="342" y="3782"/>
                  </a:lnTo>
                  <a:lnTo>
                    <a:pt x="377" y="3782"/>
                  </a:lnTo>
                  <a:lnTo>
                    <a:pt x="411" y="3765"/>
                  </a:lnTo>
                  <a:lnTo>
                    <a:pt x="445" y="3696"/>
                  </a:lnTo>
                  <a:lnTo>
                    <a:pt x="445" y="3696"/>
                  </a:lnTo>
                  <a:lnTo>
                    <a:pt x="445" y="3645"/>
                  </a:lnTo>
                  <a:lnTo>
                    <a:pt x="445" y="3645"/>
                  </a:lnTo>
                  <a:lnTo>
                    <a:pt x="445" y="3542"/>
                  </a:lnTo>
                  <a:lnTo>
                    <a:pt x="445" y="3542"/>
                  </a:lnTo>
                  <a:lnTo>
                    <a:pt x="342" y="2926"/>
                  </a:lnTo>
                  <a:lnTo>
                    <a:pt x="342" y="2926"/>
                  </a:lnTo>
                  <a:lnTo>
                    <a:pt x="342" y="2926"/>
                  </a:lnTo>
                  <a:lnTo>
                    <a:pt x="342" y="2926"/>
                  </a:lnTo>
                  <a:lnTo>
                    <a:pt x="445" y="3063"/>
                  </a:lnTo>
                  <a:lnTo>
                    <a:pt x="565" y="3217"/>
                  </a:lnTo>
                  <a:lnTo>
                    <a:pt x="685" y="3337"/>
                  </a:lnTo>
                  <a:lnTo>
                    <a:pt x="822" y="3457"/>
                  </a:lnTo>
                  <a:lnTo>
                    <a:pt x="822" y="3457"/>
                  </a:lnTo>
                  <a:lnTo>
                    <a:pt x="839" y="3474"/>
                  </a:lnTo>
                  <a:lnTo>
                    <a:pt x="873" y="3491"/>
                  </a:lnTo>
                  <a:lnTo>
                    <a:pt x="873" y="3491"/>
                  </a:lnTo>
                  <a:lnTo>
                    <a:pt x="890" y="3491"/>
                  </a:lnTo>
                  <a:lnTo>
                    <a:pt x="890" y="3491"/>
                  </a:lnTo>
                  <a:lnTo>
                    <a:pt x="907" y="3474"/>
                  </a:lnTo>
                  <a:lnTo>
                    <a:pt x="924" y="3440"/>
                  </a:lnTo>
                  <a:lnTo>
                    <a:pt x="924" y="3440"/>
                  </a:lnTo>
                  <a:lnTo>
                    <a:pt x="958" y="3354"/>
                  </a:lnTo>
                  <a:lnTo>
                    <a:pt x="976" y="3269"/>
                  </a:lnTo>
                  <a:lnTo>
                    <a:pt x="976" y="3269"/>
                  </a:lnTo>
                  <a:lnTo>
                    <a:pt x="958" y="3183"/>
                  </a:lnTo>
                  <a:lnTo>
                    <a:pt x="941" y="3115"/>
                  </a:lnTo>
                  <a:lnTo>
                    <a:pt x="907" y="2944"/>
                  </a:lnTo>
                  <a:lnTo>
                    <a:pt x="907" y="2944"/>
                  </a:lnTo>
                  <a:lnTo>
                    <a:pt x="633" y="2208"/>
                  </a:lnTo>
                  <a:lnTo>
                    <a:pt x="633" y="2208"/>
                  </a:lnTo>
                  <a:lnTo>
                    <a:pt x="633" y="2208"/>
                  </a:lnTo>
                  <a:lnTo>
                    <a:pt x="633" y="2208"/>
                  </a:lnTo>
                  <a:lnTo>
                    <a:pt x="804" y="2345"/>
                  </a:lnTo>
                  <a:lnTo>
                    <a:pt x="907" y="2396"/>
                  </a:lnTo>
                  <a:lnTo>
                    <a:pt x="958" y="2413"/>
                  </a:lnTo>
                  <a:lnTo>
                    <a:pt x="1010" y="2430"/>
                  </a:lnTo>
                  <a:lnTo>
                    <a:pt x="1010" y="2430"/>
                  </a:lnTo>
                  <a:lnTo>
                    <a:pt x="1044" y="2413"/>
                  </a:lnTo>
                  <a:lnTo>
                    <a:pt x="1078" y="2396"/>
                  </a:lnTo>
                  <a:lnTo>
                    <a:pt x="1095" y="2345"/>
                  </a:lnTo>
                  <a:lnTo>
                    <a:pt x="1095" y="2293"/>
                  </a:lnTo>
                  <a:lnTo>
                    <a:pt x="1095" y="2293"/>
                  </a:lnTo>
                  <a:lnTo>
                    <a:pt x="1095" y="2276"/>
                  </a:lnTo>
                  <a:lnTo>
                    <a:pt x="1095" y="2276"/>
                  </a:lnTo>
                  <a:lnTo>
                    <a:pt x="1095" y="2225"/>
                  </a:lnTo>
                  <a:lnTo>
                    <a:pt x="1078" y="2156"/>
                  </a:lnTo>
                  <a:lnTo>
                    <a:pt x="1027" y="2054"/>
                  </a:lnTo>
                  <a:lnTo>
                    <a:pt x="1027" y="2054"/>
                  </a:lnTo>
                  <a:lnTo>
                    <a:pt x="822" y="1592"/>
                  </a:lnTo>
                  <a:lnTo>
                    <a:pt x="650" y="1113"/>
                  </a:lnTo>
                  <a:lnTo>
                    <a:pt x="650" y="1113"/>
                  </a:lnTo>
                  <a:lnTo>
                    <a:pt x="599" y="924"/>
                  </a:lnTo>
                  <a:lnTo>
                    <a:pt x="599" y="924"/>
                  </a:lnTo>
                  <a:lnTo>
                    <a:pt x="514" y="616"/>
                  </a:lnTo>
                  <a:lnTo>
                    <a:pt x="428" y="308"/>
                  </a:lnTo>
                  <a:lnTo>
                    <a:pt x="428" y="308"/>
                  </a:lnTo>
                  <a:lnTo>
                    <a:pt x="2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36;p35">
              <a:extLst>
                <a:ext uri="{FF2B5EF4-FFF2-40B4-BE49-F238E27FC236}">
                  <a16:creationId xmlns:a16="http://schemas.microsoft.com/office/drawing/2014/main" id="{C15A1893-7171-D812-30F5-56413F4CA55B}"/>
                </a:ext>
              </a:extLst>
            </p:cNvPr>
            <p:cNvSpPr/>
            <p:nvPr/>
          </p:nvSpPr>
          <p:spPr>
            <a:xfrm>
              <a:off x="3388361" y="3534569"/>
              <a:ext cx="37830" cy="108047"/>
            </a:xfrm>
            <a:custGeom>
              <a:avLst/>
              <a:gdLst/>
              <a:ahLst/>
              <a:cxnLst/>
              <a:rect l="l" t="t" r="r" b="b"/>
              <a:pathLst>
                <a:path w="959" h="2739" extrusionOk="0">
                  <a:moveTo>
                    <a:pt x="616" y="1"/>
                  </a:moveTo>
                  <a:lnTo>
                    <a:pt x="599" y="18"/>
                  </a:lnTo>
                  <a:lnTo>
                    <a:pt x="548" y="86"/>
                  </a:lnTo>
                  <a:lnTo>
                    <a:pt x="394" y="343"/>
                  </a:lnTo>
                  <a:lnTo>
                    <a:pt x="257" y="617"/>
                  </a:lnTo>
                  <a:lnTo>
                    <a:pt x="137" y="891"/>
                  </a:lnTo>
                  <a:lnTo>
                    <a:pt x="34" y="1182"/>
                  </a:lnTo>
                  <a:lnTo>
                    <a:pt x="0" y="1301"/>
                  </a:lnTo>
                  <a:lnTo>
                    <a:pt x="0" y="1404"/>
                  </a:lnTo>
                  <a:lnTo>
                    <a:pt x="0" y="1490"/>
                  </a:lnTo>
                  <a:lnTo>
                    <a:pt x="34" y="1592"/>
                  </a:lnTo>
                  <a:lnTo>
                    <a:pt x="120" y="1815"/>
                  </a:lnTo>
                  <a:lnTo>
                    <a:pt x="222" y="2037"/>
                  </a:lnTo>
                  <a:lnTo>
                    <a:pt x="342" y="2260"/>
                  </a:lnTo>
                  <a:lnTo>
                    <a:pt x="462" y="2465"/>
                  </a:lnTo>
                  <a:lnTo>
                    <a:pt x="530" y="2602"/>
                  </a:lnTo>
                  <a:lnTo>
                    <a:pt x="582" y="2653"/>
                  </a:lnTo>
                  <a:lnTo>
                    <a:pt x="633" y="2704"/>
                  </a:lnTo>
                  <a:lnTo>
                    <a:pt x="702" y="2722"/>
                  </a:lnTo>
                  <a:lnTo>
                    <a:pt x="770" y="2739"/>
                  </a:lnTo>
                  <a:lnTo>
                    <a:pt x="838" y="2722"/>
                  </a:lnTo>
                  <a:lnTo>
                    <a:pt x="890" y="2687"/>
                  </a:lnTo>
                  <a:lnTo>
                    <a:pt x="941" y="2619"/>
                  </a:lnTo>
                  <a:lnTo>
                    <a:pt x="958" y="2550"/>
                  </a:lnTo>
                  <a:lnTo>
                    <a:pt x="958" y="2482"/>
                  </a:lnTo>
                  <a:lnTo>
                    <a:pt x="941" y="2396"/>
                  </a:lnTo>
                  <a:lnTo>
                    <a:pt x="924" y="2260"/>
                  </a:lnTo>
                  <a:lnTo>
                    <a:pt x="890" y="2106"/>
                  </a:lnTo>
                  <a:lnTo>
                    <a:pt x="804" y="1815"/>
                  </a:lnTo>
                  <a:lnTo>
                    <a:pt x="753" y="1592"/>
                  </a:lnTo>
                  <a:lnTo>
                    <a:pt x="719" y="1370"/>
                  </a:lnTo>
                  <a:lnTo>
                    <a:pt x="684" y="1147"/>
                  </a:lnTo>
                  <a:lnTo>
                    <a:pt x="684" y="908"/>
                  </a:lnTo>
                  <a:lnTo>
                    <a:pt x="684" y="685"/>
                  </a:lnTo>
                  <a:lnTo>
                    <a:pt x="684" y="463"/>
                  </a:lnTo>
                  <a:lnTo>
                    <a:pt x="702" y="377"/>
                  </a:lnTo>
                  <a:lnTo>
                    <a:pt x="719" y="292"/>
                  </a:lnTo>
                  <a:lnTo>
                    <a:pt x="753" y="189"/>
                  </a:lnTo>
                  <a:lnTo>
                    <a:pt x="753" y="121"/>
                  </a:lnTo>
                  <a:lnTo>
                    <a:pt x="736" y="69"/>
                  </a:lnTo>
                  <a:lnTo>
                    <a:pt x="719" y="35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37;p35">
              <a:extLst>
                <a:ext uri="{FF2B5EF4-FFF2-40B4-BE49-F238E27FC236}">
                  <a16:creationId xmlns:a16="http://schemas.microsoft.com/office/drawing/2014/main" id="{2101C4AF-FE6B-E4E9-2D91-77955EEE363B}"/>
                </a:ext>
              </a:extLst>
            </p:cNvPr>
            <p:cNvSpPr/>
            <p:nvPr/>
          </p:nvSpPr>
          <p:spPr>
            <a:xfrm>
              <a:off x="3388361" y="3534569"/>
              <a:ext cx="37830" cy="108047"/>
            </a:xfrm>
            <a:custGeom>
              <a:avLst/>
              <a:gdLst/>
              <a:ahLst/>
              <a:cxnLst/>
              <a:rect l="l" t="t" r="r" b="b"/>
              <a:pathLst>
                <a:path w="959" h="2739" fill="none" extrusionOk="0">
                  <a:moveTo>
                    <a:pt x="804" y="1815"/>
                  </a:moveTo>
                  <a:lnTo>
                    <a:pt x="804" y="1815"/>
                  </a:lnTo>
                  <a:lnTo>
                    <a:pt x="890" y="2106"/>
                  </a:lnTo>
                  <a:lnTo>
                    <a:pt x="924" y="2260"/>
                  </a:lnTo>
                  <a:lnTo>
                    <a:pt x="941" y="2396"/>
                  </a:lnTo>
                  <a:lnTo>
                    <a:pt x="941" y="2396"/>
                  </a:lnTo>
                  <a:lnTo>
                    <a:pt x="958" y="2482"/>
                  </a:lnTo>
                  <a:lnTo>
                    <a:pt x="958" y="2550"/>
                  </a:lnTo>
                  <a:lnTo>
                    <a:pt x="941" y="2619"/>
                  </a:lnTo>
                  <a:lnTo>
                    <a:pt x="890" y="2687"/>
                  </a:lnTo>
                  <a:lnTo>
                    <a:pt x="890" y="2687"/>
                  </a:lnTo>
                  <a:lnTo>
                    <a:pt x="838" y="2722"/>
                  </a:lnTo>
                  <a:lnTo>
                    <a:pt x="770" y="2739"/>
                  </a:lnTo>
                  <a:lnTo>
                    <a:pt x="702" y="2722"/>
                  </a:lnTo>
                  <a:lnTo>
                    <a:pt x="633" y="2704"/>
                  </a:lnTo>
                  <a:lnTo>
                    <a:pt x="633" y="2704"/>
                  </a:lnTo>
                  <a:lnTo>
                    <a:pt x="582" y="2653"/>
                  </a:lnTo>
                  <a:lnTo>
                    <a:pt x="530" y="2602"/>
                  </a:lnTo>
                  <a:lnTo>
                    <a:pt x="462" y="2465"/>
                  </a:lnTo>
                  <a:lnTo>
                    <a:pt x="462" y="2465"/>
                  </a:lnTo>
                  <a:lnTo>
                    <a:pt x="342" y="2260"/>
                  </a:lnTo>
                  <a:lnTo>
                    <a:pt x="222" y="2037"/>
                  </a:lnTo>
                  <a:lnTo>
                    <a:pt x="120" y="1815"/>
                  </a:lnTo>
                  <a:lnTo>
                    <a:pt x="34" y="1592"/>
                  </a:lnTo>
                  <a:lnTo>
                    <a:pt x="34" y="1592"/>
                  </a:lnTo>
                  <a:lnTo>
                    <a:pt x="0" y="1490"/>
                  </a:lnTo>
                  <a:lnTo>
                    <a:pt x="0" y="1404"/>
                  </a:lnTo>
                  <a:lnTo>
                    <a:pt x="0" y="1404"/>
                  </a:lnTo>
                  <a:lnTo>
                    <a:pt x="0" y="1301"/>
                  </a:lnTo>
                  <a:lnTo>
                    <a:pt x="34" y="1182"/>
                  </a:lnTo>
                  <a:lnTo>
                    <a:pt x="34" y="1182"/>
                  </a:lnTo>
                  <a:lnTo>
                    <a:pt x="137" y="891"/>
                  </a:lnTo>
                  <a:lnTo>
                    <a:pt x="257" y="617"/>
                  </a:lnTo>
                  <a:lnTo>
                    <a:pt x="394" y="343"/>
                  </a:lnTo>
                  <a:lnTo>
                    <a:pt x="548" y="86"/>
                  </a:lnTo>
                  <a:lnTo>
                    <a:pt x="548" y="86"/>
                  </a:lnTo>
                  <a:lnTo>
                    <a:pt x="599" y="18"/>
                  </a:lnTo>
                  <a:lnTo>
                    <a:pt x="616" y="1"/>
                  </a:lnTo>
                  <a:lnTo>
                    <a:pt x="650" y="1"/>
                  </a:lnTo>
                  <a:lnTo>
                    <a:pt x="650" y="1"/>
                  </a:lnTo>
                  <a:lnTo>
                    <a:pt x="684" y="1"/>
                  </a:lnTo>
                  <a:lnTo>
                    <a:pt x="719" y="35"/>
                  </a:lnTo>
                  <a:lnTo>
                    <a:pt x="736" y="69"/>
                  </a:lnTo>
                  <a:lnTo>
                    <a:pt x="753" y="121"/>
                  </a:lnTo>
                  <a:lnTo>
                    <a:pt x="753" y="121"/>
                  </a:lnTo>
                  <a:lnTo>
                    <a:pt x="753" y="189"/>
                  </a:lnTo>
                  <a:lnTo>
                    <a:pt x="719" y="292"/>
                  </a:lnTo>
                  <a:lnTo>
                    <a:pt x="702" y="377"/>
                  </a:lnTo>
                  <a:lnTo>
                    <a:pt x="684" y="463"/>
                  </a:lnTo>
                  <a:lnTo>
                    <a:pt x="684" y="463"/>
                  </a:lnTo>
                  <a:lnTo>
                    <a:pt x="684" y="685"/>
                  </a:lnTo>
                  <a:lnTo>
                    <a:pt x="684" y="908"/>
                  </a:lnTo>
                  <a:lnTo>
                    <a:pt x="684" y="908"/>
                  </a:lnTo>
                  <a:lnTo>
                    <a:pt x="684" y="1147"/>
                  </a:lnTo>
                  <a:lnTo>
                    <a:pt x="719" y="1370"/>
                  </a:lnTo>
                  <a:lnTo>
                    <a:pt x="753" y="1592"/>
                  </a:lnTo>
                  <a:lnTo>
                    <a:pt x="804" y="18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38;p35">
              <a:extLst>
                <a:ext uri="{FF2B5EF4-FFF2-40B4-BE49-F238E27FC236}">
                  <a16:creationId xmlns:a16="http://schemas.microsoft.com/office/drawing/2014/main" id="{B37D87C3-0C4E-D8F7-7288-4513C811F214}"/>
                </a:ext>
              </a:extLst>
            </p:cNvPr>
            <p:cNvSpPr/>
            <p:nvPr/>
          </p:nvSpPr>
          <p:spPr>
            <a:xfrm>
              <a:off x="3395106" y="3565614"/>
              <a:ext cx="31085" cy="77002"/>
            </a:xfrm>
            <a:custGeom>
              <a:avLst/>
              <a:gdLst/>
              <a:ahLst/>
              <a:cxnLst/>
              <a:rect l="l" t="t" r="r" b="b"/>
              <a:pathLst>
                <a:path w="788" h="1952" extrusionOk="0">
                  <a:moveTo>
                    <a:pt x="496" y="1"/>
                  </a:moveTo>
                  <a:lnTo>
                    <a:pt x="445" y="172"/>
                  </a:lnTo>
                  <a:lnTo>
                    <a:pt x="325" y="531"/>
                  </a:lnTo>
                  <a:lnTo>
                    <a:pt x="274" y="720"/>
                  </a:lnTo>
                  <a:lnTo>
                    <a:pt x="188" y="874"/>
                  </a:lnTo>
                  <a:lnTo>
                    <a:pt x="103" y="1011"/>
                  </a:lnTo>
                  <a:lnTo>
                    <a:pt x="0" y="1130"/>
                  </a:lnTo>
                  <a:lnTo>
                    <a:pt x="137" y="1421"/>
                  </a:lnTo>
                  <a:lnTo>
                    <a:pt x="291" y="1678"/>
                  </a:lnTo>
                  <a:lnTo>
                    <a:pt x="359" y="1815"/>
                  </a:lnTo>
                  <a:lnTo>
                    <a:pt x="411" y="1866"/>
                  </a:lnTo>
                  <a:lnTo>
                    <a:pt x="462" y="1917"/>
                  </a:lnTo>
                  <a:lnTo>
                    <a:pt x="531" y="1935"/>
                  </a:lnTo>
                  <a:lnTo>
                    <a:pt x="599" y="1952"/>
                  </a:lnTo>
                  <a:lnTo>
                    <a:pt x="667" y="1935"/>
                  </a:lnTo>
                  <a:lnTo>
                    <a:pt x="719" y="1900"/>
                  </a:lnTo>
                  <a:lnTo>
                    <a:pt x="753" y="1849"/>
                  </a:lnTo>
                  <a:lnTo>
                    <a:pt x="770" y="1815"/>
                  </a:lnTo>
                  <a:lnTo>
                    <a:pt x="787" y="1712"/>
                  </a:lnTo>
                  <a:lnTo>
                    <a:pt x="770" y="1609"/>
                  </a:lnTo>
                  <a:lnTo>
                    <a:pt x="753" y="1473"/>
                  </a:lnTo>
                  <a:lnTo>
                    <a:pt x="719" y="1319"/>
                  </a:lnTo>
                  <a:lnTo>
                    <a:pt x="633" y="1028"/>
                  </a:lnTo>
                  <a:lnTo>
                    <a:pt x="582" y="805"/>
                  </a:lnTo>
                  <a:lnTo>
                    <a:pt x="548" y="583"/>
                  </a:lnTo>
                  <a:lnTo>
                    <a:pt x="513" y="360"/>
                  </a:lnTo>
                  <a:lnTo>
                    <a:pt x="513" y="121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F4D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39;p35">
              <a:extLst>
                <a:ext uri="{FF2B5EF4-FFF2-40B4-BE49-F238E27FC236}">
                  <a16:creationId xmlns:a16="http://schemas.microsoft.com/office/drawing/2014/main" id="{E03A37BD-5F3B-A5D2-8755-B9D6637D1835}"/>
                </a:ext>
              </a:extLst>
            </p:cNvPr>
            <p:cNvSpPr/>
            <p:nvPr/>
          </p:nvSpPr>
          <p:spPr>
            <a:xfrm>
              <a:off x="3395106" y="3565614"/>
              <a:ext cx="31085" cy="77002"/>
            </a:xfrm>
            <a:custGeom>
              <a:avLst/>
              <a:gdLst/>
              <a:ahLst/>
              <a:cxnLst/>
              <a:rect l="l" t="t" r="r" b="b"/>
              <a:pathLst>
                <a:path w="788" h="1952" fill="none" extrusionOk="0">
                  <a:moveTo>
                    <a:pt x="496" y="1"/>
                  </a:moveTo>
                  <a:lnTo>
                    <a:pt x="496" y="1"/>
                  </a:lnTo>
                  <a:lnTo>
                    <a:pt x="445" y="172"/>
                  </a:lnTo>
                  <a:lnTo>
                    <a:pt x="445" y="172"/>
                  </a:lnTo>
                  <a:lnTo>
                    <a:pt x="325" y="531"/>
                  </a:lnTo>
                  <a:lnTo>
                    <a:pt x="274" y="720"/>
                  </a:lnTo>
                  <a:lnTo>
                    <a:pt x="188" y="874"/>
                  </a:lnTo>
                  <a:lnTo>
                    <a:pt x="188" y="874"/>
                  </a:lnTo>
                  <a:lnTo>
                    <a:pt x="103" y="1011"/>
                  </a:lnTo>
                  <a:lnTo>
                    <a:pt x="0" y="1130"/>
                  </a:lnTo>
                  <a:lnTo>
                    <a:pt x="0" y="1130"/>
                  </a:lnTo>
                  <a:lnTo>
                    <a:pt x="137" y="1421"/>
                  </a:lnTo>
                  <a:lnTo>
                    <a:pt x="291" y="1678"/>
                  </a:lnTo>
                  <a:lnTo>
                    <a:pt x="291" y="1678"/>
                  </a:lnTo>
                  <a:lnTo>
                    <a:pt x="359" y="1815"/>
                  </a:lnTo>
                  <a:lnTo>
                    <a:pt x="411" y="1866"/>
                  </a:lnTo>
                  <a:lnTo>
                    <a:pt x="462" y="1917"/>
                  </a:lnTo>
                  <a:lnTo>
                    <a:pt x="462" y="1917"/>
                  </a:lnTo>
                  <a:lnTo>
                    <a:pt x="531" y="1935"/>
                  </a:lnTo>
                  <a:lnTo>
                    <a:pt x="599" y="1952"/>
                  </a:lnTo>
                  <a:lnTo>
                    <a:pt x="599" y="1952"/>
                  </a:lnTo>
                  <a:lnTo>
                    <a:pt x="667" y="1935"/>
                  </a:lnTo>
                  <a:lnTo>
                    <a:pt x="719" y="1900"/>
                  </a:lnTo>
                  <a:lnTo>
                    <a:pt x="719" y="1900"/>
                  </a:lnTo>
                  <a:lnTo>
                    <a:pt x="753" y="1849"/>
                  </a:lnTo>
                  <a:lnTo>
                    <a:pt x="770" y="1815"/>
                  </a:lnTo>
                  <a:lnTo>
                    <a:pt x="787" y="1712"/>
                  </a:lnTo>
                  <a:lnTo>
                    <a:pt x="787" y="1712"/>
                  </a:lnTo>
                  <a:lnTo>
                    <a:pt x="770" y="1609"/>
                  </a:lnTo>
                  <a:lnTo>
                    <a:pt x="770" y="1609"/>
                  </a:lnTo>
                  <a:lnTo>
                    <a:pt x="753" y="1473"/>
                  </a:lnTo>
                  <a:lnTo>
                    <a:pt x="719" y="1319"/>
                  </a:lnTo>
                  <a:lnTo>
                    <a:pt x="633" y="1028"/>
                  </a:lnTo>
                  <a:lnTo>
                    <a:pt x="633" y="1028"/>
                  </a:lnTo>
                  <a:lnTo>
                    <a:pt x="582" y="805"/>
                  </a:lnTo>
                  <a:lnTo>
                    <a:pt x="548" y="583"/>
                  </a:lnTo>
                  <a:lnTo>
                    <a:pt x="513" y="360"/>
                  </a:lnTo>
                  <a:lnTo>
                    <a:pt x="513" y="121"/>
                  </a:lnTo>
                  <a:lnTo>
                    <a:pt x="513" y="121"/>
                  </a:lnTo>
                  <a:lnTo>
                    <a:pt x="4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40;p35">
              <a:extLst>
                <a:ext uri="{FF2B5EF4-FFF2-40B4-BE49-F238E27FC236}">
                  <a16:creationId xmlns:a16="http://schemas.microsoft.com/office/drawing/2014/main" id="{A12F1E39-D71B-3405-2858-64F9DAB9DBAF}"/>
                </a:ext>
              </a:extLst>
            </p:cNvPr>
            <p:cNvSpPr/>
            <p:nvPr/>
          </p:nvSpPr>
          <p:spPr>
            <a:xfrm>
              <a:off x="3338381" y="3426562"/>
              <a:ext cx="155305" cy="329466"/>
            </a:xfrm>
            <a:custGeom>
              <a:avLst/>
              <a:gdLst/>
              <a:ahLst/>
              <a:cxnLst/>
              <a:rect l="l" t="t" r="r" b="b"/>
              <a:pathLst>
                <a:path w="3937" h="8352" extrusionOk="0">
                  <a:moveTo>
                    <a:pt x="2961" y="1"/>
                  </a:moveTo>
                  <a:lnTo>
                    <a:pt x="2858" y="18"/>
                  </a:lnTo>
                  <a:lnTo>
                    <a:pt x="2756" y="52"/>
                  </a:lnTo>
                  <a:lnTo>
                    <a:pt x="2636" y="121"/>
                  </a:lnTo>
                  <a:lnTo>
                    <a:pt x="2516" y="206"/>
                  </a:lnTo>
                  <a:lnTo>
                    <a:pt x="2396" y="292"/>
                  </a:lnTo>
                  <a:lnTo>
                    <a:pt x="2157" y="514"/>
                  </a:lnTo>
                  <a:lnTo>
                    <a:pt x="1934" y="737"/>
                  </a:lnTo>
                  <a:lnTo>
                    <a:pt x="1643" y="1096"/>
                  </a:lnTo>
                  <a:lnTo>
                    <a:pt x="1455" y="1301"/>
                  </a:lnTo>
                  <a:lnTo>
                    <a:pt x="1267" y="1524"/>
                  </a:lnTo>
                  <a:lnTo>
                    <a:pt x="1096" y="1746"/>
                  </a:lnTo>
                  <a:lnTo>
                    <a:pt x="942" y="1986"/>
                  </a:lnTo>
                  <a:lnTo>
                    <a:pt x="788" y="2225"/>
                  </a:lnTo>
                  <a:lnTo>
                    <a:pt x="634" y="2482"/>
                  </a:lnTo>
                  <a:lnTo>
                    <a:pt x="514" y="2739"/>
                  </a:lnTo>
                  <a:lnTo>
                    <a:pt x="394" y="2996"/>
                  </a:lnTo>
                  <a:lnTo>
                    <a:pt x="275" y="3286"/>
                  </a:lnTo>
                  <a:lnTo>
                    <a:pt x="189" y="3577"/>
                  </a:lnTo>
                  <a:lnTo>
                    <a:pt x="103" y="3885"/>
                  </a:lnTo>
                  <a:lnTo>
                    <a:pt x="52" y="4193"/>
                  </a:lnTo>
                  <a:lnTo>
                    <a:pt x="18" y="4501"/>
                  </a:lnTo>
                  <a:lnTo>
                    <a:pt x="1" y="4809"/>
                  </a:lnTo>
                  <a:lnTo>
                    <a:pt x="1" y="5117"/>
                  </a:lnTo>
                  <a:lnTo>
                    <a:pt x="18" y="5442"/>
                  </a:lnTo>
                  <a:lnTo>
                    <a:pt x="69" y="5750"/>
                  </a:lnTo>
                  <a:lnTo>
                    <a:pt x="138" y="6041"/>
                  </a:lnTo>
                  <a:lnTo>
                    <a:pt x="240" y="6349"/>
                  </a:lnTo>
                  <a:lnTo>
                    <a:pt x="360" y="6623"/>
                  </a:lnTo>
                  <a:lnTo>
                    <a:pt x="651" y="7205"/>
                  </a:lnTo>
                  <a:lnTo>
                    <a:pt x="959" y="7770"/>
                  </a:lnTo>
                  <a:lnTo>
                    <a:pt x="1130" y="8026"/>
                  </a:lnTo>
                  <a:lnTo>
                    <a:pt x="1301" y="8266"/>
                  </a:lnTo>
                  <a:lnTo>
                    <a:pt x="1370" y="8334"/>
                  </a:lnTo>
                  <a:lnTo>
                    <a:pt x="1421" y="8351"/>
                  </a:lnTo>
                  <a:lnTo>
                    <a:pt x="1455" y="8334"/>
                  </a:lnTo>
                  <a:lnTo>
                    <a:pt x="1472" y="8300"/>
                  </a:lnTo>
                  <a:lnTo>
                    <a:pt x="1489" y="8249"/>
                  </a:lnTo>
                  <a:lnTo>
                    <a:pt x="1507" y="8112"/>
                  </a:lnTo>
                  <a:lnTo>
                    <a:pt x="1507" y="7992"/>
                  </a:lnTo>
                  <a:lnTo>
                    <a:pt x="1489" y="7735"/>
                  </a:lnTo>
                  <a:lnTo>
                    <a:pt x="1438" y="7496"/>
                  </a:lnTo>
                  <a:lnTo>
                    <a:pt x="1387" y="7239"/>
                  </a:lnTo>
                  <a:lnTo>
                    <a:pt x="1233" y="6743"/>
                  </a:lnTo>
                  <a:lnTo>
                    <a:pt x="1181" y="6486"/>
                  </a:lnTo>
                  <a:lnTo>
                    <a:pt x="1147" y="6230"/>
                  </a:lnTo>
                  <a:lnTo>
                    <a:pt x="1147" y="6041"/>
                  </a:lnTo>
                  <a:lnTo>
                    <a:pt x="1147" y="5853"/>
                  </a:lnTo>
                  <a:lnTo>
                    <a:pt x="1164" y="5648"/>
                  </a:lnTo>
                  <a:lnTo>
                    <a:pt x="1199" y="5442"/>
                  </a:lnTo>
                  <a:lnTo>
                    <a:pt x="1233" y="5254"/>
                  </a:lnTo>
                  <a:lnTo>
                    <a:pt x="1284" y="5049"/>
                  </a:lnTo>
                  <a:lnTo>
                    <a:pt x="1353" y="4878"/>
                  </a:lnTo>
                  <a:lnTo>
                    <a:pt x="1421" y="4707"/>
                  </a:lnTo>
                  <a:lnTo>
                    <a:pt x="1455" y="4621"/>
                  </a:lnTo>
                  <a:lnTo>
                    <a:pt x="1524" y="4553"/>
                  </a:lnTo>
                  <a:lnTo>
                    <a:pt x="1626" y="4399"/>
                  </a:lnTo>
                  <a:lnTo>
                    <a:pt x="1712" y="4245"/>
                  </a:lnTo>
                  <a:lnTo>
                    <a:pt x="1763" y="4056"/>
                  </a:lnTo>
                  <a:lnTo>
                    <a:pt x="1883" y="3697"/>
                  </a:lnTo>
                  <a:lnTo>
                    <a:pt x="1951" y="3526"/>
                  </a:lnTo>
                  <a:lnTo>
                    <a:pt x="2020" y="3355"/>
                  </a:lnTo>
                  <a:lnTo>
                    <a:pt x="2123" y="3201"/>
                  </a:lnTo>
                  <a:lnTo>
                    <a:pt x="2225" y="3047"/>
                  </a:lnTo>
                  <a:lnTo>
                    <a:pt x="2328" y="2893"/>
                  </a:lnTo>
                  <a:lnTo>
                    <a:pt x="2448" y="2756"/>
                  </a:lnTo>
                  <a:lnTo>
                    <a:pt x="2722" y="2499"/>
                  </a:lnTo>
                  <a:lnTo>
                    <a:pt x="2995" y="2260"/>
                  </a:lnTo>
                  <a:lnTo>
                    <a:pt x="3303" y="2037"/>
                  </a:lnTo>
                  <a:lnTo>
                    <a:pt x="3611" y="1832"/>
                  </a:lnTo>
                  <a:lnTo>
                    <a:pt x="3936" y="1644"/>
                  </a:lnTo>
                  <a:lnTo>
                    <a:pt x="3201" y="172"/>
                  </a:lnTo>
                  <a:lnTo>
                    <a:pt x="3132" y="87"/>
                  </a:lnTo>
                  <a:lnTo>
                    <a:pt x="3064" y="18"/>
                  </a:lnTo>
                  <a:lnTo>
                    <a:pt x="2961" y="1"/>
                  </a:lnTo>
                  <a:close/>
                </a:path>
              </a:pathLst>
            </a:custGeom>
            <a:solidFill>
              <a:srgbClr val="F7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41;p35">
              <a:extLst>
                <a:ext uri="{FF2B5EF4-FFF2-40B4-BE49-F238E27FC236}">
                  <a16:creationId xmlns:a16="http://schemas.microsoft.com/office/drawing/2014/main" id="{BFF0B535-E743-E9B2-DDFC-C906E0EFA1AF}"/>
                </a:ext>
              </a:extLst>
            </p:cNvPr>
            <p:cNvSpPr/>
            <p:nvPr/>
          </p:nvSpPr>
          <p:spPr>
            <a:xfrm>
              <a:off x="3249979" y="3448179"/>
              <a:ext cx="74280" cy="109388"/>
            </a:xfrm>
            <a:custGeom>
              <a:avLst/>
              <a:gdLst/>
              <a:ahLst/>
              <a:cxnLst/>
              <a:rect l="l" t="t" r="r" b="b"/>
              <a:pathLst>
                <a:path w="1883" h="2773" extrusionOk="0">
                  <a:moveTo>
                    <a:pt x="1232" y="1"/>
                  </a:moveTo>
                  <a:lnTo>
                    <a:pt x="1147" y="18"/>
                  </a:lnTo>
                  <a:lnTo>
                    <a:pt x="1095" y="69"/>
                  </a:lnTo>
                  <a:lnTo>
                    <a:pt x="1044" y="137"/>
                  </a:lnTo>
                  <a:lnTo>
                    <a:pt x="1010" y="240"/>
                  </a:lnTo>
                  <a:lnTo>
                    <a:pt x="958" y="343"/>
                  </a:lnTo>
                  <a:lnTo>
                    <a:pt x="907" y="565"/>
                  </a:lnTo>
                  <a:lnTo>
                    <a:pt x="856" y="736"/>
                  </a:lnTo>
                  <a:lnTo>
                    <a:pt x="685" y="1130"/>
                  </a:lnTo>
                  <a:lnTo>
                    <a:pt x="496" y="1523"/>
                  </a:lnTo>
                  <a:lnTo>
                    <a:pt x="274" y="1900"/>
                  </a:lnTo>
                  <a:lnTo>
                    <a:pt x="34" y="2259"/>
                  </a:lnTo>
                  <a:lnTo>
                    <a:pt x="0" y="2311"/>
                  </a:lnTo>
                  <a:lnTo>
                    <a:pt x="0" y="2362"/>
                  </a:lnTo>
                  <a:lnTo>
                    <a:pt x="0" y="2396"/>
                  </a:lnTo>
                  <a:lnTo>
                    <a:pt x="34" y="2448"/>
                  </a:lnTo>
                  <a:lnTo>
                    <a:pt x="257" y="2721"/>
                  </a:lnTo>
                  <a:lnTo>
                    <a:pt x="291" y="2756"/>
                  </a:lnTo>
                  <a:lnTo>
                    <a:pt x="325" y="2773"/>
                  </a:lnTo>
                  <a:lnTo>
                    <a:pt x="394" y="2773"/>
                  </a:lnTo>
                  <a:lnTo>
                    <a:pt x="548" y="2721"/>
                  </a:lnTo>
                  <a:lnTo>
                    <a:pt x="702" y="2636"/>
                  </a:lnTo>
                  <a:lnTo>
                    <a:pt x="839" y="2550"/>
                  </a:lnTo>
                  <a:lnTo>
                    <a:pt x="975" y="2448"/>
                  </a:lnTo>
                  <a:lnTo>
                    <a:pt x="1095" y="2345"/>
                  </a:lnTo>
                  <a:lnTo>
                    <a:pt x="1198" y="2208"/>
                  </a:lnTo>
                  <a:lnTo>
                    <a:pt x="1301" y="2071"/>
                  </a:lnTo>
                  <a:lnTo>
                    <a:pt x="1386" y="1934"/>
                  </a:lnTo>
                  <a:lnTo>
                    <a:pt x="1540" y="1643"/>
                  </a:lnTo>
                  <a:lnTo>
                    <a:pt x="1660" y="1335"/>
                  </a:lnTo>
                  <a:lnTo>
                    <a:pt x="1763" y="1010"/>
                  </a:lnTo>
                  <a:lnTo>
                    <a:pt x="1865" y="702"/>
                  </a:lnTo>
                  <a:lnTo>
                    <a:pt x="1882" y="617"/>
                  </a:lnTo>
                  <a:lnTo>
                    <a:pt x="1882" y="531"/>
                  </a:lnTo>
                  <a:lnTo>
                    <a:pt x="1848" y="480"/>
                  </a:lnTo>
                  <a:lnTo>
                    <a:pt x="1831" y="445"/>
                  </a:lnTo>
                  <a:lnTo>
                    <a:pt x="1763" y="394"/>
                  </a:lnTo>
                  <a:lnTo>
                    <a:pt x="1626" y="257"/>
                  </a:lnTo>
                  <a:lnTo>
                    <a:pt x="1489" y="120"/>
                  </a:lnTo>
                  <a:lnTo>
                    <a:pt x="1403" y="69"/>
                  </a:lnTo>
                  <a:lnTo>
                    <a:pt x="1318" y="18"/>
                  </a:lnTo>
                  <a:lnTo>
                    <a:pt x="12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42;p35">
              <a:extLst>
                <a:ext uri="{FF2B5EF4-FFF2-40B4-BE49-F238E27FC236}">
                  <a16:creationId xmlns:a16="http://schemas.microsoft.com/office/drawing/2014/main" id="{39D26698-7AAF-195F-C450-97321DB33BE0}"/>
                </a:ext>
              </a:extLst>
            </p:cNvPr>
            <p:cNvSpPr/>
            <p:nvPr/>
          </p:nvSpPr>
          <p:spPr>
            <a:xfrm>
              <a:off x="3384298" y="3445496"/>
              <a:ext cx="70927" cy="104654"/>
            </a:xfrm>
            <a:custGeom>
              <a:avLst/>
              <a:gdLst/>
              <a:ahLst/>
              <a:cxnLst/>
              <a:rect l="l" t="t" r="r" b="b"/>
              <a:pathLst>
                <a:path w="1798" h="2653" extrusionOk="0">
                  <a:moveTo>
                    <a:pt x="685" y="0"/>
                  </a:moveTo>
                  <a:lnTo>
                    <a:pt x="582" y="51"/>
                  </a:lnTo>
                  <a:lnTo>
                    <a:pt x="479" y="120"/>
                  </a:lnTo>
                  <a:lnTo>
                    <a:pt x="308" y="257"/>
                  </a:lnTo>
                  <a:lnTo>
                    <a:pt x="154" y="428"/>
                  </a:lnTo>
                  <a:lnTo>
                    <a:pt x="103" y="531"/>
                  </a:lnTo>
                  <a:lnTo>
                    <a:pt x="52" y="616"/>
                  </a:lnTo>
                  <a:lnTo>
                    <a:pt x="0" y="736"/>
                  </a:lnTo>
                  <a:lnTo>
                    <a:pt x="0" y="839"/>
                  </a:lnTo>
                  <a:lnTo>
                    <a:pt x="17" y="958"/>
                  </a:lnTo>
                  <a:lnTo>
                    <a:pt x="69" y="1078"/>
                  </a:lnTo>
                  <a:lnTo>
                    <a:pt x="257" y="1489"/>
                  </a:lnTo>
                  <a:lnTo>
                    <a:pt x="377" y="1711"/>
                  </a:lnTo>
                  <a:lnTo>
                    <a:pt x="497" y="1899"/>
                  </a:lnTo>
                  <a:lnTo>
                    <a:pt x="616" y="2105"/>
                  </a:lnTo>
                  <a:lnTo>
                    <a:pt x="753" y="2293"/>
                  </a:lnTo>
                  <a:lnTo>
                    <a:pt x="907" y="2464"/>
                  </a:lnTo>
                  <a:lnTo>
                    <a:pt x="1078" y="2618"/>
                  </a:lnTo>
                  <a:lnTo>
                    <a:pt x="1130" y="2652"/>
                  </a:lnTo>
                  <a:lnTo>
                    <a:pt x="1232" y="2652"/>
                  </a:lnTo>
                  <a:lnTo>
                    <a:pt x="1284" y="2618"/>
                  </a:lnTo>
                  <a:lnTo>
                    <a:pt x="1797" y="225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43;p35">
              <a:extLst>
                <a:ext uri="{FF2B5EF4-FFF2-40B4-BE49-F238E27FC236}">
                  <a16:creationId xmlns:a16="http://schemas.microsoft.com/office/drawing/2014/main" id="{25F39388-4F25-EE55-9A28-BE9AC35015CC}"/>
                </a:ext>
              </a:extLst>
            </p:cNvPr>
            <p:cNvSpPr/>
            <p:nvPr/>
          </p:nvSpPr>
          <p:spPr>
            <a:xfrm>
              <a:off x="3384298" y="3445496"/>
              <a:ext cx="70927" cy="104654"/>
            </a:xfrm>
            <a:custGeom>
              <a:avLst/>
              <a:gdLst/>
              <a:ahLst/>
              <a:cxnLst/>
              <a:rect l="l" t="t" r="r" b="b"/>
              <a:pathLst>
                <a:path w="1798" h="2653" fill="none" extrusionOk="0">
                  <a:moveTo>
                    <a:pt x="685" y="0"/>
                  </a:moveTo>
                  <a:lnTo>
                    <a:pt x="685" y="0"/>
                  </a:lnTo>
                  <a:lnTo>
                    <a:pt x="582" y="51"/>
                  </a:lnTo>
                  <a:lnTo>
                    <a:pt x="479" y="120"/>
                  </a:lnTo>
                  <a:lnTo>
                    <a:pt x="308" y="257"/>
                  </a:lnTo>
                  <a:lnTo>
                    <a:pt x="154" y="428"/>
                  </a:lnTo>
                  <a:lnTo>
                    <a:pt x="103" y="531"/>
                  </a:lnTo>
                  <a:lnTo>
                    <a:pt x="52" y="616"/>
                  </a:lnTo>
                  <a:lnTo>
                    <a:pt x="52" y="616"/>
                  </a:lnTo>
                  <a:lnTo>
                    <a:pt x="0" y="736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17" y="958"/>
                  </a:lnTo>
                  <a:lnTo>
                    <a:pt x="69" y="1078"/>
                  </a:lnTo>
                  <a:lnTo>
                    <a:pt x="69" y="1078"/>
                  </a:lnTo>
                  <a:lnTo>
                    <a:pt x="257" y="1489"/>
                  </a:lnTo>
                  <a:lnTo>
                    <a:pt x="377" y="1711"/>
                  </a:lnTo>
                  <a:lnTo>
                    <a:pt x="497" y="1899"/>
                  </a:lnTo>
                  <a:lnTo>
                    <a:pt x="616" y="2105"/>
                  </a:lnTo>
                  <a:lnTo>
                    <a:pt x="753" y="2293"/>
                  </a:lnTo>
                  <a:lnTo>
                    <a:pt x="907" y="2464"/>
                  </a:lnTo>
                  <a:lnTo>
                    <a:pt x="1078" y="2618"/>
                  </a:lnTo>
                  <a:lnTo>
                    <a:pt x="1078" y="2618"/>
                  </a:lnTo>
                  <a:lnTo>
                    <a:pt x="1130" y="2652"/>
                  </a:lnTo>
                  <a:lnTo>
                    <a:pt x="1181" y="2652"/>
                  </a:lnTo>
                  <a:lnTo>
                    <a:pt x="1181" y="2652"/>
                  </a:lnTo>
                  <a:lnTo>
                    <a:pt x="1232" y="2652"/>
                  </a:lnTo>
                  <a:lnTo>
                    <a:pt x="1284" y="2618"/>
                  </a:lnTo>
                  <a:lnTo>
                    <a:pt x="1284" y="2618"/>
                  </a:lnTo>
                  <a:lnTo>
                    <a:pt x="1797" y="2259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44;p35">
              <a:extLst>
                <a:ext uri="{FF2B5EF4-FFF2-40B4-BE49-F238E27FC236}">
                  <a16:creationId xmlns:a16="http://schemas.microsoft.com/office/drawing/2014/main" id="{E5A73DD5-1BE3-A613-B792-A6C5F088497B}"/>
                </a:ext>
              </a:extLst>
            </p:cNvPr>
            <p:cNvSpPr/>
            <p:nvPr/>
          </p:nvSpPr>
          <p:spPr>
            <a:xfrm>
              <a:off x="3384298" y="3445496"/>
              <a:ext cx="70927" cy="104654"/>
            </a:xfrm>
            <a:custGeom>
              <a:avLst/>
              <a:gdLst/>
              <a:ahLst/>
              <a:cxnLst/>
              <a:rect l="l" t="t" r="r" b="b"/>
              <a:pathLst>
                <a:path w="1798" h="2653" extrusionOk="0">
                  <a:moveTo>
                    <a:pt x="685" y="0"/>
                  </a:moveTo>
                  <a:lnTo>
                    <a:pt x="582" y="51"/>
                  </a:lnTo>
                  <a:lnTo>
                    <a:pt x="479" y="120"/>
                  </a:lnTo>
                  <a:lnTo>
                    <a:pt x="308" y="257"/>
                  </a:lnTo>
                  <a:lnTo>
                    <a:pt x="154" y="428"/>
                  </a:lnTo>
                  <a:lnTo>
                    <a:pt x="103" y="531"/>
                  </a:lnTo>
                  <a:lnTo>
                    <a:pt x="52" y="616"/>
                  </a:lnTo>
                  <a:lnTo>
                    <a:pt x="17" y="719"/>
                  </a:lnTo>
                  <a:lnTo>
                    <a:pt x="0" y="839"/>
                  </a:lnTo>
                  <a:lnTo>
                    <a:pt x="17" y="958"/>
                  </a:lnTo>
                  <a:lnTo>
                    <a:pt x="69" y="1078"/>
                  </a:lnTo>
                  <a:lnTo>
                    <a:pt x="257" y="1489"/>
                  </a:lnTo>
                  <a:lnTo>
                    <a:pt x="377" y="1711"/>
                  </a:lnTo>
                  <a:lnTo>
                    <a:pt x="497" y="1899"/>
                  </a:lnTo>
                  <a:lnTo>
                    <a:pt x="616" y="2105"/>
                  </a:lnTo>
                  <a:lnTo>
                    <a:pt x="753" y="2293"/>
                  </a:lnTo>
                  <a:lnTo>
                    <a:pt x="907" y="2464"/>
                  </a:lnTo>
                  <a:lnTo>
                    <a:pt x="1078" y="2618"/>
                  </a:lnTo>
                  <a:lnTo>
                    <a:pt x="1130" y="2652"/>
                  </a:lnTo>
                  <a:lnTo>
                    <a:pt x="1232" y="2652"/>
                  </a:lnTo>
                  <a:lnTo>
                    <a:pt x="1284" y="2618"/>
                  </a:lnTo>
                  <a:lnTo>
                    <a:pt x="1797" y="2259"/>
                  </a:lnTo>
                  <a:lnTo>
                    <a:pt x="1643" y="1934"/>
                  </a:lnTo>
                  <a:lnTo>
                    <a:pt x="805" y="240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45;p35">
              <a:extLst>
                <a:ext uri="{FF2B5EF4-FFF2-40B4-BE49-F238E27FC236}">
                  <a16:creationId xmlns:a16="http://schemas.microsoft.com/office/drawing/2014/main" id="{A5246927-096A-C4CC-4087-8863F1FDF228}"/>
                </a:ext>
              </a:extLst>
            </p:cNvPr>
            <p:cNvSpPr/>
            <p:nvPr/>
          </p:nvSpPr>
          <p:spPr>
            <a:xfrm>
              <a:off x="3384298" y="3445496"/>
              <a:ext cx="70927" cy="104654"/>
            </a:xfrm>
            <a:custGeom>
              <a:avLst/>
              <a:gdLst/>
              <a:ahLst/>
              <a:cxnLst/>
              <a:rect l="l" t="t" r="r" b="b"/>
              <a:pathLst>
                <a:path w="1798" h="2653" fill="none" extrusionOk="0">
                  <a:moveTo>
                    <a:pt x="685" y="0"/>
                  </a:moveTo>
                  <a:lnTo>
                    <a:pt x="685" y="0"/>
                  </a:lnTo>
                  <a:lnTo>
                    <a:pt x="582" y="51"/>
                  </a:lnTo>
                  <a:lnTo>
                    <a:pt x="479" y="120"/>
                  </a:lnTo>
                  <a:lnTo>
                    <a:pt x="308" y="257"/>
                  </a:lnTo>
                  <a:lnTo>
                    <a:pt x="154" y="428"/>
                  </a:lnTo>
                  <a:lnTo>
                    <a:pt x="103" y="531"/>
                  </a:lnTo>
                  <a:lnTo>
                    <a:pt x="52" y="616"/>
                  </a:lnTo>
                  <a:lnTo>
                    <a:pt x="52" y="616"/>
                  </a:lnTo>
                  <a:lnTo>
                    <a:pt x="17" y="719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17" y="958"/>
                  </a:lnTo>
                  <a:lnTo>
                    <a:pt x="69" y="1078"/>
                  </a:lnTo>
                  <a:lnTo>
                    <a:pt x="69" y="1078"/>
                  </a:lnTo>
                  <a:lnTo>
                    <a:pt x="257" y="1489"/>
                  </a:lnTo>
                  <a:lnTo>
                    <a:pt x="377" y="1711"/>
                  </a:lnTo>
                  <a:lnTo>
                    <a:pt x="497" y="1899"/>
                  </a:lnTo>
                  <a:lnTo>
                    <a:pt x="616" y="2105"/>
                  </a:lnTo>
                  <a:lnTo>
                    <a:pt x="753" y="2293"/>
                  </a:lnTo>
                  <a:lnTo>
                    <a:pt x="907" y="2464"/>
                  </a:lnTo>
                  <a:lnTo>
                    <a:pt x="1078" y="2618"/>
                  </a:lnTo>
                  <a:lnTo>
                    <a:pt x="1078" y="2618"/>
                  </a:lnTo>
                  <a:lnTo>
                    <a:pt x="1130" y="2652"/>
                  </a:lnTo>
                  <a:lnTo>
                    <a:pt x="1181" y="2652"/>
                  </a:lnTo>
                  <a:lnTo>
                    <a:pt x="1181" y="2652"/>
                  </a:lnTo>
                  <a:lnTo>
                    <a:pt x="1181" y="2652"/>
                  </a:lnTo>
                  <a:lnTo>
                    <a:pt x="1181" y="2652"/>
                  </a:lnTo>
                  <a:lnTo>
                    <a:pt x="1232" y="2652"/>
                  </a:lnTo>
                  <a:lnTo>
                    <a:pt x="1284" y="2618"/>
                  </a:lnTo>
                  <a:lnTo>
                    <a:pt x="1284" y="2618"/>
                  </a:lnTo>
                  <a:lnTo>
                    <a:pt x="1797" y="2259"/>
                  </a:lnTo>
                  <a:lnTo>
                    <a:pt x="1643" y="1934"/>
                  </a:lnTo>
                  <a:lnTo>
                    <a:pt x="805" y="240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46;p35">
              <a:extLst>
                <a:ext uri="{FF2B5EF4-FFF2-40B4-BE49-F238E27FC236}">
                  <a16:creationId xmlns:a16="http://schemas.microsoft.com/office/drawing/2014/main" id="{37468644-A652-219F-8F37-9D9DC7053061}"/>
                </a:ext>
              </a:extLst>
            </p:cNvPr>
            <p:cNvSpPr/>
            <p:nvPr/>
          </p:nvSpPr>
          <p:spPr>
            <a:xfrm>
              <a:off x="2856452" y="2610473"/>
              <a:ext cx="450924" cy="934945"/>
            </a:xfrm>
            <a:custGeom>
              <a:avLst/>
              <a:gdLst/>
              <a:ahLst/>
              <a:cxnLst/>
              <a:rect l="l" t="t" r="r" b="b"/>
              <a:pathLst>
                <a:path w="11431" h="23701" extrusionOk="0">
                  <a:moveTo>
                    <a:pt x="6177" y="1"/>
                  </a:moveTo>
                  <a:lnTo>
                    <a:pt x="6126" y="35"/>
                  </a:lnTo>
                  <a:lnTo>
                    <a:pt x="6023" y="86"/>
                  </a:lnTo>
                  <a:lnTo>
                    <a:pt x="5698" y="223"/>
                  </a:lnTo>
                  <a:lnTo>
                    <a:pt x="5356" y="360"/>
                  </a:lnTo>
                  <a:lnTo>
                    <a:pt x="5151" y="446"/>
                  </a:lnTo>
                  <a:lnTo>
                    <a:pt x="4894" y="583"/>
                  </a:lnTo>
                  <a:lnTo>
                    <a:pt x="4637" y="754"/>
                  </a:lnTo>
                  <a:lnTo>
                    <a:pt x="4381" y="908"/>
                  </a:lnTo>
                  <a:lnTo>
                    <a:pt x="4141" y="1096"/>
                  </a:lnTo>
                  <a:lnTo>
                    <a:pt x="3919" y="1284"/>
                  </a:lnTo>
                  <a:lnTo>
                    <a:pt x="3696" y="1473"/>
                  </a:lnTo>
                  <a:lnTo>
                    <a:pt x="3474" y="1678"/>
                  </a:lnTo>
                  <a:lnTo>
                    <a:pt x="3268" y="1900"/>
                  </a:lnTo>
                  <a:lnTo>
                    <a:pt x="3063" y="2123"/>
                  </a:lnTo>
                  <a:lnTo>
                    <a:pt x="2875" y="2362"/>
                  </a:lnTo>
                  <a:lnTo>
                    <a:pt x="2704" y="2602"/>
                  </a:lnTo>
                  <a:lnTo>
                    <a:pt x="2533" y="2841"/>
                  </a:lnTo>
                  <a:lnTo>
                    <a:pt x="2344" y="3167"/>
                  </a:lnTo>
                  <a:lnTo>
                    <a:pt x="2156" y="3509"/>
                  </a:lnTo>
                  <a:lnTo>
                    <a:pt x="2002" y="3851"/>
                  </a:lnTo>
                  <a:lnTo>
                    <a:pt x="1848" y="4210"/>
                  </a:lnTo>
                  <a:lnTo>
                    <a:pt x="1694" y="4672"/>
                  </a:lnTo>
                  <a:lnTo>
                    <a:pt x="1540" y="5134"/>
                  </a:lnTo>
                  <a:lnTo>
                    <a:pt x="1420" y="5596"/>
                  </a:lnTo>
                  <a:lnTo>
                    <a:pt x="1300" y="6076"/>
                  </a:lnTo>
                  <a:lnTo>
                    <a:pt x="1112" y="7017"/>
                  </a:lnTo>
                  <a:lnTo>
                    <a:pt x="941" y="7958"/>
                  </a:lnTo>
                  <a:lnTo>
                    <a:pt x="770" y="9036"/>
                  </a:lnTo>
                  <a:lnTo>
                    <a:pt x="599" y="10114"/>
                  </a:lnTo>
                  <a:lnTo>
                    <a:pt x="428" y="11192"/>
                  </a:lnTo>
                  <a:lnTo>
                    <a:pt x="291" y="12287"/>
                  </a:lnTo>
                  <a:lnTo>
                    <a:pt x="171" y="13365"/>
                  </a:lnTo>
                  <a:lnTo>
                    <a:pt x="86" y="14460"/>
                  </a:lnTo>
                  <a:lnTo>
                    <a:pt x="17" y="15538"/>
                  </a:lnTo>
                  <a:lnTo>
                    <a:pt x="0" y="16633"/>
                  </a:lnTo>
                  <a:lnTo>
                    <a:pt x="0" y="17130"/>
                  </a:lnTo>
                  <a:lnTo>
                    <a:pt x="17" y="17386"/>
                  </a:lnTo>
                  <a:lnTo>
                    <a:pt x="51" y="17626"/>
                  </a:lnTo>
                  <a:lnTo>
                    <a:pt x="86" y="17883"/>
                  </a:lnTo>
                  <a:lnTo>
                    <a:pt x="154" y="18105"/>
                  </a:lnTo>
                  <a:lnTo>
                    <a:pt x="240" y="18328"/>
                  </a:lnTo>
                  <a:lnTo>
                    <a:pt x="359" y="18550"/>
                  </a:lnTo>
                  <a:lnTo>
                    <a:pt x="479" y="18721"/>
                  </a:lnTo>
                  <a:lnTo>
                    <a:pt x="599" y="18875"/>
                  </a:lnTo>
                  <a:lnTo>
                    <a:pt x="753" y="19012"/>
                  </a:lnTo>
                  <a:lnTo>
                    <a:pt x="907" y="19149"/>
                  </a:lnTo>
                  <a:lnTo>
                    <a:pt x="1078" y="19269"/>
                  </a:lnTo>
                  <a:lnTo>
                    <a:pt x="1249" y="19388"/>
                  </a:lnTo>
                  <a:lnTo>
                    <a:pt x="1591" y="19594"/>
                  </a:lnTo>
                  <a:lnTo>
                    <a:pt x="2533" y="20141"/>
                  </a:lnTo>
                  <a:lnTo>
                    <a:pt x="3474" y="20655"/>
                  </a:lnTo>
                  <a:lnTo>
                    <a:pt x="4432" y="21168"/>
                  </a:lnTo>
                  <a:lnTo>
                    <a:pt x="5390" y="21664"/>
                  </a:lnTo>
                  <a:lnTo>
                    <a:pt x="6348" y="22143"/>
                  </a:lnTo>
                  <a:lnTo>
                    <a:pt x="7324" y="22605"/>
                  </a:lnTo>
                  <a:lnTo>
                    <a:pt x="8299" y="23067"/>
                  </a:lnTo>
                  <a:lnTo>
                    <a:pt x="9275" y="23495"/>
                  </a:lnTo>
                  <a:lnTo>
                    <a:pt x="9463" y="23581"/>
                  </a:lnTo>
                  <a:lnTo>
                    <a:pt x="9651" y="23649"/>
                  </a:lnTo>
                  <a:lnTo>
                    <a:pt x="9839" y="23684"/>
                  </a:lnTo>
                  <a:lnTo>
                    <a:pt x="10027" y="23701"/>
                  </a:lnTo>
                  <a:lnTo>
                    <a:pt x="10181" y="23684"/>
                  </a:lnTo>
                  <a:lnTo>
                    <a:pt x="10335" y="23632"/>
                  </a:lnTo>
                  <a:lnTo>
                    <a:pt x="10489" y="23564"/>
                  </a:lnTo>
                  <a:lnTo>
                    <a:pt x="10626" y="23478"/>
                  </a:lnTo>
                  <a:lnTo>
                    <a:pt x="10746" y="23375"/>
                  </a:lnTo>
                  <a:lnTo>
                    <a:pt x="10866" y="23256"/>
                  </a:lnTo>
                  <a:lnTo>
                    <a:pt x="10969" y="23119"/>
                  </a:lnTo>
                  <a:lnTo>
                    <a:pt x="11071" y="22982"/>
                  </a:lnTo>
                  <a:lnTo>
                    <a:pt x="11191" y="22759"/>
                  </a:lnTo>
                  <a:lnTo>
                    <a:pt x="11277" y="22537"/>
                  </a:lnTo>
                  <a:lnTo>
                    <a:pt x="11345" y="22297"/>
                  </a:lnTo>
                  <a:lnTo>
                    <a:pt x="11396" y="22058"/>
                  </a:lnTo>
                  <a:lnTo>
                    <a:pt x="11431" y="21818"/>
                  </a:lnTo>
                  <a:lnTo>
                    <a:pt x="11431" y="21562"/>
                  </a:lnTo>
                  <a:lnTo>
                    <a:pt x="11414" y="21305"/>
                  </a:lnTo>
                  <a:lnTo>
                    <a:pt x="11396" y="21065"/>
                  </a:lnTo>
                  <a:lnTo>
                    <a:pt x="11345" y="20809"/>
                  </a:lnTo>
                  <a:lnTo>
                    <a:pt x="11277" y="20552"/>
                  </a:lnTo>
                  <a:lnTo>
                    <a:pt x="11191" y="20313"/>
                  </a:lnTo>
                  <a:lnTo>
                    <a:pt x="11088" y="20073"/>
                  </a:lnTo>
                  <a:lnTo>
                    <a:pt x="10986" y="19850"/>
                  </a:lnTo>
                  <a:lnTo>
                    <a:pt x="10849" y="19628"/>
                  </a:lnTo>
                  <a:lnTo>
                    <a:pt x="10712" y="19423"/>
                  </a:lnTo>
                  <a:lnTo>
                    <a:pt x="10558" y="19217"/>
                  </a:lnTo>
                  <a:lnTo>
                    <a:pt x="10404" y="19029"/>
                  </a:lnTo>
                  <a:lnTo>
                    <a:pt x="10233" y="18858"/>
                  </a:lnTo>
                  <a:lnTo>
                    <a:pt x="10062" y="18687"/>
                  </a:lnTo>
                  <a:lnTo>
                    <a:pt x="9873" y="18533"/>
                  </a:lnTo>
                  <a:lnTo>
                    <a:pt x="9497" y="18242"/>
                  </a:lnTo>
                  <a:lnTo>
                    <a:pt x="9086" y="17985"/>
                  </a:lnTo>
                  <a:lnTo>
                    <a:pt x="8676" y="17746"/>
                  </a:lnTo>
                  <a:lnTo>
                    <a:pt x="8248" y="17523"/>
                  </a:lnTo>
                  <a:lnTo>
                    <a:pt x="7820" y="17318"/>
                  </a:lnTo>
                  <a:lnTo>
                    <a:pt x="7375" y="17113"/>
                  </a:lnTo>
                  <a:lnTo>
                    <a:pt x="6502" y="16719"/>
                  </a:lnTo>
                  <a:lnTo>
                    <a:pt x="6075" y="16514"/>
                  </a:lnTo>
                  <a:lnTo>
                    <a:pt x="5647" y="16274"/>
                  </a:lnTo>
                  <a:lnTo>
                    <a:pt x="5236" y="16035"/>
                  </a:lnTo>
                  <a:lnTo>
                    <a:pt x="4860" y="15761"/>
                  </a:lnTo>
                  <a:lnTo>
                    <a:pt x="4671" y="15607"/>
                  </a:lnTo>
                  <a:lnTo>
                    <a:pt x="4483" y="15436"/>
                  </a:lnTo>
                  <a:lnTo>
                    <a:pt x="4312" y="15282"/>
                  </a:lnTo>
                  <a:lnTo>
                    <a:pt x="4141" y="15093"/>
                  </a:lnTo>
                  <a:lnTo>
                    <a:pt x="4398" y="14169"/>
                  </a:lnTo>
                  <a:lnTo>
                    <a:pt x="4620" y="13228"/>
                  </a:lnTo>
                  <a:lnTo>
                    <a:pt x="4808" y="12287"/>
                  </a:lnTo>
                  <a:lnTo>
                    <a:pt x="4962" y="11346"/>
                  </a:lnTo>
                  <a:lnTo>
                    <a:pt x="5099" y="10388"/>
                  </a:lnTo>
                  <a:lnTo>
                    <a:pt x="5219" y="9447"/>
                  </a:lnTo>
                  <a:lnTo>
                    <a:pt x="5305" y="8488"/>
                  </a:lnTo>
                  <a:lnTo>
                    <a:pt x="5373" y="7530"/>
                  </a:lnTo>
                  <a:lnTo>
                    <a:pt x="5390" y="7085"/>
                  </a:lnTo>
                  <a:lnTo>
                    <a:pt x="5407" y="6657"/>
                  </a:lnTo>
                  <a:lnTo>
                    <a:pt x="5390" y="5768"/>
                  </a:lnTo>
                  <a:lnTo>
                    <a:pt x="5407" y="5323"/>
                  </a:lnTo>
                  <a:lnTo>
                    <a:pt x="5407" y="4878"/>
                  </a:lnTo>
                  <a:lnTo>
                    <a:pt x="5442" y="4450"/>
                  </a:lnTo>
                  <a:lnTo>
                    <a:pt x="5493" y="4022"/>
                  </a:lnTo>
                  <a:lnTo>
                    <a:pt x="5647" y="3013"/>
                  </a:lnTo>
                  <a:lnTo>
                    <a:pt x="5818" y="2003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47;p35">
              <a:extLst>
                <a:ext uri="{FF2B5EF4-FFF2-40B4-BE49-F238E27FC236}">
                  <a16:creationId xmlns:a16="http://schemas.microsoft.com/office/drawing/2014/main" id="{4677F4E1-E7E5-D51F-91AD-7A2A727F2C72}"/>
                </a:ext>
              </a:extLst>
            </p:cNvPr>
            <p:cNvSpPr/>
            <p:nvPr/>
          </p:nvSpPr>
          <p:spPr>
            <a:xfrm>
              <a:off x="3407256" y="2636824"/>
              <a:ext cx="450924" cy="908594"/>
            </a:xfrm>
            <a:custGeom>
              <a:avLst/>
              <a:gdLst/>
              <a:ahLst/>
              <a:cxnLst/>
              <a:rect l="l" t="t" r="r" b="b"/>
              <a:pathLst>
                <a:path w="11431" h="23033" extrusionOk="0">
                  <a:moveTo>
                    <a:pt x="6571" y="0"/>
                  </a:moveTo>
                  <a:lnTo>
                    <a:pt x="6468" y="52"/>
                  </a:lnTo>
                  <a:lnTo>
                    <a:pt x="6366" y="103"/>
                  </a:lnTo>
                  <a:lnTo>
                    <a:pt x="6280" y="188"/>
                  </a:lnTo>
                  <a:lnTo>
                    <a:pt x="6195" y="274"/>
                  </a:lnTo>
                  <a:lnTo>
                    <a:pt x="6126" y="394"/>
                  </a:lnTo>
                  <a:lnTo>
                    <a:pt x="6075" y="496"/>
                  </a:lnTo>
                  <a:lnTo>
                    <a:pt x="6023" y="616"/>
                  </a:lnTo>
                  <a:lnTo>
                    <a:pt x="5972" y="805"/>
                  </a:lnTo>
                  <a:lnTo>
                    <a:pt x="5921" y="993"/>
                  </a:lnTo>
                  <a:lnTo>
                    <a:pt x="5869" y="1386"/>
                  </a:lnTo>
                  <a:lnTo>
                    <a:pt x="5835" y="1780"/>
                  </a:lnTo>
                  <a:lnTo>
                    <a:pt x="5835" y="2173"/>
                  </a:lnTo>
                  <a:lnTo>
                    <a:pt x="5852" y="2584"/>
                  </a:lnTo>
                  <a:lnTo>
                    <a:pt x="5869" y="2978"/>
                  </a:lnTo>
                  <a:lnTo>
                    <a:pt x="5921" y="3765"/>
                  </a:lnTo>
                  <a:lnTo>
                    <a:pt x="5972" y="5579"/>
                  </a:lnTo>
                  <a:lnTo>
                    <a:pt x="6023" y="6468"/>
                  </a:lnTo>
                  <a:lnTo>
                    <a:pt x="6092" y="7375"/>
                  </a:lnTo>
                  <a:lnTo>
                    <a:pt x="6160" y="8265"/>
                  </a:lnTo>
                  <a:lnTo>
                    <a:pt x="6246" y="9155"/>
                  </a:lnTo>
                  <a:lnTo>
                    <a:pt x="6366" y="10045"/>
                  </a:lnTo>
                  <a:lnTo>
                    <a:pt x="6503" y="10935"/>
                  </a:lnTo>
                  <a:lnTo>
                    <a:pt x="6657" y="11824"/>
                  </a:lnTo>
                  <a:lnTo>
                    <a:pt x="6828" y="12697"/>
                  </a:lnTo>
                  <a:lnTo>
                    <a:pt x="7050" y="13570"/>
                  </a:lnTo>
                  <a:lnTo>
                    <a:pt x="7290" y="14425"/>
                  </a:lnTo>
                  <a:lnTo>
                    <a:pt x="7119" y="14614"/>
                  </a:lnTo>
                  <a:lnTo>
                    <a:pt x="6947" y="14768"/>
                  </a:lnTo>
                  <a:lnTo>
                    <a:pt x="6759" y="14939"/>
                  </a:lnTo>
                  <a:lnTo>
                    <a:pt x="6571" y="15093"/>
                  </a:lnTo>
                  <a:lnTo>
                    <a:pt x="6177" y="15367"/>
                  </a:lnTo>
                  <a:lnTo>
                    <a:pt x="5767" y="15606"/>
                  </a:lnTo>
                  <a:lnTo>
                    <a:pt x="5356" y="15846"/>
                  </a:lnTo>
                  <a:lnTo>
                    <a:pt x="4911" y="16051"/>
                  </a:lnTo>
                  <a:lnTo>
                    <a:pt x="4039" y="16445"/>
                  </a:lnTo>
                  <a:lnTo>
                    <a:pt x="3611" y="16650"/>
                  </a:lnTo>
                  <a:lnTo>
                    <a:pt x="3183" y="16855"/>
                  </a:lnTo>
                  <a:lnTo>
                    <a:pt x="2755" y="17078"/>
                  </a:lnTo>
                  <a:lnTo>
                    <a:pt x="2327" y="17317"/>
                  </a:lnTo>
                  <a:lnTo>
                    <a:pt x="1934" y="17574"/>
                  </a:lnTo>
                  <a:lnTo>
                    <a:pt x="1540" y="17865"/>
                  </a:lnTo>
                  <a:lnTo>
                    <a:pt x="1369" y="18019"/>
                  </a:lnTo>
                  <a:lnTo>
                    <a:pt x="1181" y="18190"/>
                  </a:lnTo>
                  <a:lnTo>
                    <a:pt x="1027" y="18361"/>
                  </a:lnTo>
                  <a:lnTo>
                    <a:pt x="856" y="18549"/>
                  </a:lnTo>
                  <a:lnTo>
                    <a:pt x="702" y="18755"/>
                  </a:lnTo>
                  <a:lnTo>
                    <a:pt x="565" y="18960"/>
                  </a:lnTo>
                  <a:lnTo>
                    <a:pt x="445" y="19182"/>
                  </a:lnTo>
                  <a:lnTo>
                    <a:pt x="325" y="19405"/>
                  </a:lnTo>
                  <a:lnTo>
                    <a:pt x="240" y="19645"/>
                  </a:lnTo>
                  <a:lnTo>
                    <a:pt x="154" y="19884"/>
                  </a:lnTo>
                  <a:lnTo>
                    <a:pt x="86" y="20141"/>
                  </a:lnTo>
                  <a:lnTo>
                    <a:pt x="34" y="20397"/>
                  </a:lnTo>
                  <a:lnTo>
                    <a:pt x="0" y="20637"/>
                  </a:lnTo>
                  <a:lnTo>
                    <a:pt x="0" y="20894"/>
                  </a:lnTo>
                  <a:lnTo>
                    <a:pt x="0" y="21150"/>
                  </a:lnTo>
                  <a:lnTo>
                    <a:pt x="34" y="21390"/>
                  </a:lnTo>
                  <a:lnTo>
                    <a:pt x="69" y="21629"/>
                  </a:lnTo>
                  <a:lnTo>
                    <a:pt x="154" y="21869"/>
                  </a:lnTo>
                  <a:lnTo>
                    <a:pt x="240" y="22091"/>
                  </a:lnTo>
                  <a:lnTo>
                    <a:pt x="359" y="22314"/>
                  </a:lnTo>
                  <a:lnTo>
                    <a:pt x="462" y="22451"/>
                  </a:lnTo>
                  <a:lnTo>
                    <a:pt x="565" y="22588"/>
                  </a:lnTo>
                  <a:lnTo>
                    <a:pt x="685" y="22707"/>
                  </a:lnTo>
                  <a:lnTo>
                    <a:pt x="804" y="22810"/>
                  </a:lnTo>
                  <a:lnTo>
                    <a:pt x="941" y="22896"/>
                  </a:lnTo>
                  <a:lnTo>
                    <a:pt x="1078" y="22964"/>
                  </a:lnTo>
                  <a:lnTo>
                    <a:pt x="1232" y="23016"/>
                  </a:lnTo>
                  <a:lnTo>
                    <a:pt x="1386" y="23033"/>
                  </a:lnTo>
                  <a:lnTo>
                    <a:pt x="1592" y="23016"/>
                  </a:lnTo>
                  <a:lnTo>
                    <a:pt x="1780" y="22981"/>
                  </a:lnTo>
                  <a:lnTo>
                    <a:pt x="1968" y="22913"/>
                  </a:lnTo>
                  <a:lnTo>
                    <a:pt x="2156" y="22827"/>
                  </a:lnTo>
                  <a:lnTo>
                    <a:pt x="3132" y="22399"/>
                  </a:lnTo>
                  <a:lnTo>
                    <a:pt x="4107" y="21937"/>
                  </a:lnTo>
                  <a:lnTo>
                    <a:pt x="5082" y="21475"/>
                  </a:lnTo>
                  <a:lnTo>
                    <a:pt x="6041" y="20996"/>
                  </a:lnTo>
                  <a:lnTo>
                    <a:pt x="6999" y="20500"/>
                  </a:lnTo>
                  <a:lnTo>
                    <a:pt x="7957" y="19987"/>
                  </a:lnTo>
                  <a:lnTo>
                    <a:pt x="8898" y="19473"/>
                  </a:lnTo>
                  <a:lnTo>
                    <a:pt x="9822" y="18926"/>
                  </a:lnTo>
                  <a:lnTo>
                    <a:pt x="10182" y="18720"/>
                  </a:lnTo>
                  <a:lnTo>
                    <a:pt x="10353" y="18601"/>
                  </a:lnTo>
                  <a:lnTo>
                    <a:pt x="10524" y="18481"/>
                  </a:lnTo>
                  <a:lnTo>
                    <a:pt x="10678" y="18344"/>
                  </a:lnTo>
                  <a:lnTo>
                    <a:pt x="10815" y="18207"/>
                  </a:lnTo>
                  <a:lnTo>
                    <a:pt x="10952" y="18053"/>
                  </a:lnTo>
                  <a:lnTo>
                    <a:pt x="11071" y="17882"/>
                  </a:lnTo>
                  <a:lnTo>
                    <a:pt x="11174" y="17660"/>
                  </a:lnTo>
                  <a:lnTo>
                    <a:pt x="11260" y="17437"/>
                  </a:lnTo>
                  <a:lnTo>
                    <a:pt x="11328" y="17215"/>
                  </a:lnTo>
                  <a:lnTo>
                    <a:pt x="11379" y="16958"/>
                  </a:lnTo>
                  <a:lnTo>
                    <a:pt x="11397" y="16718"/>
                  </a:lnTo>
                  <a:lnTo>
                    <a:pt x="11414" y="16462"/>
                  </a:lnTo>
                  <a:lnTo>
                    <a:pt x="11431" y="15965"/>
                  </a:lnTo>
                  <a:lnTo>
                    <a:pt x="11414" y="15178"/>
                  </a:lnTo>
                  <a:lnTo>
                    <a:pt x="11379" y="14374"/>
                  </a:lnTo>
                  <a:lnTo>
                    <a:pt x="11328" y="13587"/>
                  </a:lnTo>
                  <a:lnTo>
                    <a:pt x="11260" y="12783"/>
                  </a:lnTo>
                  <a:lnTo>
                    <a:pt x="11174" y="11996"/>
                  </a:lnTo>
                  <a:lnTo>
                    <a:pt x="11089" y="11208"/>
                  </a:lnTo>
                  <a:lnTo>
                    <a:pt x="10866" y="9634"/>
                  </a:lnTo>
                  <a:lnTo>
                    <a:pt x="10763" y="8881"/>
                  </a:lnTo>
                  <a:lnTo>
                    <a:pt x="10661" y="8145"/>
                  </a:lnTo>
                  <a:lnTo>
                    <a:pt x="10558" y="7393"/>
                  </a:lnTo>
                  <a:lnTo>
                    <a:pt x="10455" y="6657"/>
                  </a:lnTo>
                  <a:lnTo>
                    <a:pt x="10336" y="5904"/>
                  </a:lnTo>
                  <a:lnTo>
                    <a:pt x="10199" y="5185"/>
                  </a:lnTo>
                  <a:lnTo>
                    <a:pt x="10096" y="4809"/>
                  </a:lnTo>
                  <a:lnTo>
                    <a:pt x="10010" y="4449"/>
                  </a:lnTo>
                  <a:lnTo>
                    <a:pt x="9891" y="4090"/>
                  </a:lnTo>
                  <a:lnTo>
                    <a:pt x="9771" y="3731"/>
                  </a:lnTo>
                  <a:lnTo>
                    <a:pt x="9685" y="3508"/>
                  </a:lnTo>
                  <a:lnTo>
                    <a:pt x="9480" y="3012"/>
                  </a:lnTo>
                  <a:lnTo>
                    <a:pt x="9240" y="2533"/>
                  </a:lnTo>
                  <a:lnTo>
                    <a:pt x="8967" y="2071"/>
                  </a:lnTo>
                  <a:lnTo>
                    <a:pt x="8676" y="1626"/>
                  </a:lnTo>
                  <a:lnTo>
                    <a:pt x="8505" y="1421"/>
                  </a:lnTo>
                  <a:lnTo>
                    <a:pt x="8334" y="1215"/>
                  </a:lnTo>
                  <a:lnTo>
                    <a:pt x="8162" y="1027"/>
                  </a:lnTo>
                  <a:lnTo>
                    <a:pt x="7974" y="839"/>
                  </a:lnTo>
                  <a:lnTo>
                    <a:pt x="7786" y="651"/>
                  </a:lnTo>
                  <a:lnTo>
                    <a:pt x="7581" y="479"/>
                  </a:lnTo>
                  <a:lnTo>
                    <a:pt x="7375" y="325"/>
                  </a:lnTo>
                  <a:lnTo>
                    <a:pt x="7153" y="171"/>
                  </a:lnTo>
                  <a:lnTo>
                    <a:pt x="7050" y="103"/>
                  </a:lnTo>
                  <a:lnTo>
                    <a:pt x="6930" y="52"/>
                  </a:lnTo>
                  <a:lnTo>
                    <a:pt x="6811" y="17"/>
                  </a:lnTo>
                  <a:lnTo>
                    <a:pt x="66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48;p35">
              <a:extLst>
                <a:ext uri="{FF2B5EF4-FFF2-40B4-BE49-F238E27FC236}">
                  <a16:creationId xmlns:a16="http://schemas.microsoft.com/office/drawing/2014/main" id="{6A68CC22-2D8F-6431-5166-79BBE149FEF0}"/>
                </a:ext>
              </a:extLst>
            </p:cNvPr>
            <p:cNvSpPr/>
            <p:nvPr/>
          </p:nvSpPr>
          <p:spPr>
            <a:xfrm>
              <a:off x="3278302" y="2324282"/>
              <a:ext cx="167455" cy="20947"/>
            </a:xfrm>
            <a:custGeom>
              <a:avLst/>
              <a:gdLst/>
              <a:ahLst/>
              <a:cxnLst/>
              <a:rect l="l" t="t" r="r" b="b"/>
              <a:pathLst>
                <a:path w="4245" h="531" extrusionOk="0">
                  <a:moveTo>
                    <a:pt x="2140" y="1"/>
                  </a:moveTo>
                  <a:lnTo>
                    <a:pt x="1866" y="18"/>
                  </a:lnTo>
                  <a:lnTo>
                    <a:pt x="1592" y="35"/>
                  </a:lnTo>
                  <a:lnTo>
                    <a:pt x="1318" y="69"/>
                  </a:lnTo>
                  <a:lnTo>
                    <a:pt x="1045" y="120"/>
                  </a:lnTo>
                  <a:lnTo>
                    <a:pt x="788" y="189"/>
                  </a:lnTo>
                  <a:lnTo>
                    <a:pt x="514" y="257"/>
                  </a:lnTo>
                  <a:lnTo>
                    <a:pt x="257" y="343"/>
                  </a:lnTo>
                  <a:lnTo>
                    <a:pt x="1" y="428"/>
                  </a:lnTo>
                  <a:lnTo>
                    <a:pt x="1" y="428"/>
                  </a:lnTo>
                  <a:lnTo>
                    <a:pt x="548" y="377"/>
                  </a:lnTo>
                  <a:lnTo>
                    <a:pt x="1079" y="326"/>
                  </a:lnTo>
                  <a:lnTo>
                    <a:pt x="1609" y="291"/>
                  </a:lnTo>
                  <a:lnTo>
                    <a:pt x="2140" y="257"/>
                  </a:lnTo>
                  <a:lnTo>
                    <a:pt x="2191" y="257"/>
                  </a:lnTo>
                  <a:lnTo>
                    <a:pt x="2687" y="274"/>
                  </a:lnTo>
                  <a:lnTo>
                    <a:pt x="3184" y="326"/>
                  </a:lnTo>
                  <a:lnTo>
                    <a:pt x="3714" y="411"/>
                  </a:lnTo>
                  <a:lnTo>
                    <a:pt x="4245" y="531"/>
                  </a:lnTo>
                  <a:lnTo>
                    <a:pt x="4245" y="531"/>
                  </a:lnTo>
                  <a:lnTo>
                    <a:pt x="4005" y="394"/>
                  </a:lnTo>
                  <a:lnTo>
                    <a:pt x="3748" y="291"/>
                  </a:lnTo>
                  <a:lnTo>
                    <a:pt x="3492" y="206"/>
                  </a:lnTo>
                  <a:lnTo>
                    <a:pt x="3218" y="120"/>
                  </a:lnTo>
                  <a:lnTo>
                    <a:pt x="2961" y="69"/>
                  </a:lnTo>
                  <a:lnTo>
                    <a:pt x="2704" y="35"/>
                  </a:lnTo>
                  <a:lnTo>
                    <a:pt x="2431" y="18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49;p35">
              <a:extLst>
                <a:ext uri="{FF2B5EF4-FFF2-40B4-BE49-F238E27FC236}">
                  <a16:creationId xmlns:a16="http://schemas.microsoft.com/office/drawing/2014/main" id="{A75E3D31-BA5F-1342-BB9C-C149ECEDD2E2}"/>
                </a:ext>
              </a:extLst>
            </p:cNvPr>
            <p:cNvSpPr/>
            <p:nvPr/>
          </p:nvSpPr>
          <p:spPr>
            <a:xfrm>
              <a:off x="3262800" y="2370198"/>
              <a:ext cx="179565" cy="15542"/>
            </a:xfrm>
            <a:custGeom>
              <a:avLst/>
              <a:gdLst/>
              <a:ahLst/>
              <a:cxnLst/>
              <a:rect l="l" t="t" r="r" b="b"/>
              <a:pathLst>
                <a:path w="4552" h="394" extrusionOk="0">
                  <a:moveTo>
                    <a:pt x="0" y="0"/>
                  </a:moveTo>
                  <a:lnTo>
                    <a:pt x="274" y="86"/>
                  </a:lnTo>
                  <a:lnTo>
                    <a:pt x="548" y="171"/>
                  </a:lnTo>
                  <a:lnTo>
                    <a:pt x="839" y="240"/>
                  </a:lnTo>
                  <a:lnTo>
                    <a:pt x="1113" y="291"/>
                  </a:lnTo>
                  <a:lnTo>
                    <a:pt x="1403" y="325"/>
                  </a:lnTo>
                  <a:lnTo>
                    <a:pt x="1694" y="359"/>
                  </a:lnTo>
                  <a:lnTo>
                    <a:pt x="1985" y="377"/>
                  </a:lnTo>
                  <a:lnTo>
                    <a:pt x="2276" y="394"/>
                  </a:lnTo>
                  <a:lnTo>
                    <a:pt x="2396" y="394"/>
                  </a:lnTo>
                  <a:lnTo>
                    <a:pt x="2909" y="377"/>
                  </a:lnTo>
                  <a:lnTo>
                    <a:pt x="3423" y="325"/>
                  </a:lnTo>
                  <a:lnTo>
                    <a:pt x="3713" y="274"/>
                  </a:lnTo>
                  <a:lnTo>
                    <a:pt x="4004" y="223"/>
                  </a:lnTo>
                  <a:lnTo>
                    <a:pt x="4278" y="154"/>
                  </a:lnTo>
                  <a:lnTo>
                    <a:pt x="4552" y="69"/>
                  </a:lnTo>
                  <a:lnTo>
                    <a:pt x="4552" y="69"/>
                  </a:lnTo>
                  <a:lnTo>
                    <a:pt x="3405" y="120"/>
                  </a:lnTo>
                  <a:lnTo>
                    <a:pt x="2276" y="120"/>
                  </a:lnTo>
                  <a:lnTo>
                    <a:pt x="1711" y="103"/>
                  </a:lnTo>
                  <a:lnTo>
                    <a:pt x="1147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50;p35">
              <a:extLst>
                <a:ext uri="{FF2B5EF4-FFF2-40B4-BE49-F238E27FC236}">
                  <a16:creationId xmlns:a16="http://schemas.microsoft.com/office/drawing/2014/main" id="{00372CBD-719B-DA34-C102-95F2E8FFF513}"/>
                </a:ext>
              </a:extLst>
            </p:cNvPr>
            <p:cNvSpPr/>
            <p:nvPr/>
          </p:nvSpPr>
          <p:spPr>
            <a:xfrm>
              <a:off x="3285758" y="2405267"/>
              <a:ext cx="132307" cy="15582"/>
            </a:xfrm>
            <a:custGeom>
              <a:avLst/>
              <a:gdLst/>
              <a:ahLst/>
              <a:cxnLst/>
              <a:rect l="l" t="t" r="r" b="b"/>
              <a:pathLst>
                <a:path w="3354" h="395" extrusionOk="0">
                  <a:moveTo>
                    <a:pt x="3354" y="1"/>
                  </a:moveTo>
                  <a:lnTo>
                    <a:pt x="2515" y="87"/>
                  </a:lnTo>
                  <a:lnTo>
                    <a:pt x="2088" y="121"/>
                  </a:lnTo>
                  <a:lnTo>
                    <a:pt x="1677" y="138"/>
                  </a:lnTo>
                  <a:lnTo>
                    <a:pt x="1420" y="138"/>
                  </a:lnTo>
                  <a:lnTo>
                    <a:pt x="839" y="12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88" y="155"/>
                  </a:lnTo>
                  <a:lnTo>
                    <a:pt x="394" y="223"/>
                  </a:lnTo>
                  <a:lnTo>
                    <a:pt x="599" y="292"/>
                  </a:lnTo>
                  <a:lnTo>
                    <a:pt x="821" y="326"/>
                  </a:lnTo>
                  <a:lnTo>
                    <a:pt x="1198" y="377"/>
                  </a:lnTo>
                  <a:lnTo>
                    <a:pt x="1591" y="395"/>
                  </a:lnTo>
                  <a:lnTo>
                    <a:pt x="1899" y="395"/>
                  </a:lnTo>
                  <a:lnTo>
                    <a:pt x="2122" y="377"/>
                  </a:lnTo>
                  <a:lnTo>
                    <a:pt x="2327" y="343"/>
                  </a:lnTo>
                  <a:lnTo>
                    <a:pt x="2533" y="292"/>
                  </a:lnTo>
                  <a:lnTo>
                    <a:pt x="2755" y="241"/>
                  </a:lnTo>
                  <a:lnTo>
                    <a:pt x="2960" y="172"/>
                  </a:lnTo>
                  <a:lnTo>
                    <a:pt x="3149" y="104"/>
                  </a:lnTo>
                  <a:lnTo>
                    <a:pt x="3354" y="1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51;p35">
              <a:extLst>
                <a:ext uri="{FF2B5EF4-FFF2-40B4-BE49-F238E27FC236}">
                  <a16:creationId xmlns:a16="http://schemas.microsoft.com/office/drawing/2014/main" id="{5BE35429-A8BA-100E-716A-C2E0AA55B15F}"/>
                </a:ext>
              </a:extLst>
            </p:cNvPr>
            <p:cNvSpPr/>
            <p:nvPr/>
          </p:nvSpPr>
          <p:spPr>
            <a:xfrm>
              <a:off x="3289782" y="2260140"/>
              <a:ext cx="139762" cy="39881"/>
            </a:xfrm>
            <a:custGeom>
              <a:avLst/>
              <a:gdLst/>
              <a:ahLst/>
              <a:cxnLst/>
              <a:rect l="l" t="t" r="r" b="b"/>
              <a:pathLst>
                <a:path w="3543" h="1011" extrusionOk="0">
                  <a:moveTo>
                    <a:pt x="1609" y="1"/>
                  </a:moveTo>
                  <a:lnTo>
                    <a:pt x="1489" y="18"/>
                  </a:lnTo>
                  <a:lnTo>
                    <a:pt x="1387" y="35"/>
                  </a:lnTo>
                  <a:lnTo>
                    <a:pt x="1181" y="104"/>
                  </a:lnTo>
                  <a:lnTo>
                    <a:pt x="976" y="206"/>
                  </a:lnTo>
                  <a:lnTo>
                    <a:pt x="788" y="309"/>
                  </a:lnTo>
                  <a:lnTo>
                    <a:pt x="394" y="549"/>
                  </a:lnTo>
                  <a:lnTo>
                    <a:pt x="1" y="788"/>
                  </a:lnTo>
                  <a:lnTo>
                    <a:pt x="138" y="1011"/>
                  </a:lnTo>
                  <a:lnTo>
                    <a:pt x="531" y="754"/>
                  </a:lnTo>
                  <a:lnTo>
                    <a:pt x="908" y="531"/>
                  </a:lnTo>
                  <a:lnTo>
                    <a:pt x="1079" y="429"/>
                  </a:lnTo>
                  <a:lnTo>
                    <a:pt x="1267" y="343"/>
                  </a:lnTo>
                  <a:lnTo>
                    <a:pt x="1438" y="292"/>
                  </a:lnTo>
                  <a:lnTo>
                    <a:pt x="1609" y="258"/>
                  </a:lnTo>
                  <a:lnTo>
                    <a:pt x="1763" y="258"/>
                  </a:lnTo>
                  <a:lnTo>
                    <a:pt x="1917" y="292"/>
                  </a:lnTo>
                  <a:lnTo>
                    <a:pt x="2071" y="343"/>
                  </a:lnTo>
                  <a:lnTo>
                    <a:pt x="2208" y="394"/>
                  </a:lnTo>
                  <a:lnTo>
                    <a:pt x="2516" y="514"/>
                  </a:lnTo>
                  <a:lnTo>
                    <a:pt x="2824" y="668"/>
                  </a:lnTo>
                  <a:lnTo>
                    <a:pt x="3115" y="822"/>
                  </a:lnTo>
                  <a:lnTo>
                    <a:pt x="3389" y="1011"/>
                  </a:lnTo>
                  <a:lnTo>
                    <a:pt x="3543" y="788"/>
                  </a:lnTo>
                  <a:lnTo>
                    <a:pt x="3252" y="600"/>
                  </a:lnTo>
                  <a:lnTo>
                    <a:pt x="2944" y="429"/>
                  </a:lnTo>
                  <a:lnTo>
                    <a:pt x="2619" y="275"/>
                  </a:lnTo>
                  <a:lnTo>
                    <a:pt x="2311" y="155"/>
                  </a:lnTo>
                  <a:lnTo>
                    <a:pt x="2140" y="86"/>
                  </a:lnTo>
                  <a:lnTo>
                    <a:pt x="1969" y="35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52;p35">
              <a:extLst>
                <a:ext uri="{FF2B5EF4-FFF2-40B4-BE49-F238E27FC236}">
                  <a16:creationId xmlns:a16="http://schemas.microsoft.com/office/drawing/2014/main" id="{3375114F-5CEE-1474-DCBD-3E192D14B147}"/>
                </a:ext>
              </a:extLst>
            </p:cNvPr>
            <p:cNvSpPr/>
            <p:nvPr/>
          </p:nvSpPr>
          <p:spPr>
            <a:xfrm>
              <a:off x="3345126" y="2077893"/>
              <a:ext cx="159368" cy="31085"/>
            </a:xfrm>
            <a:custGeom>
              <a:avLst/>
              <a:gdLst/>
              <a:ahLst/>
              <a:cxnLst/>
              <a:rect l="l" t="t" r="r" b="b"/>
              <a:pathLst>
                <a:path w="4040" h="788" extrusionOk="0">
                  <a:moveTo>
                    <a:pt x="2123" y="463"/>
                  </a:moveTo>
                  <a:lnTo>
                    <a:pt x="2123" y="463"/>
                  </a:lnTo>
                  <a:lnTo>
                    <a:pt x="2123" y="463"/>
                  </a:lnTo>
                  <a:lnTo>
                    <a:pt x="2123" y="463"/>
                  </a:lnTo>
                  <a:lnTo>
                    <a:pt x="2123" y="463"/>
                  </a:lnTo>
                  <a:lnTo>
                    <a:pt x="2123" y="463"/>
                  </a:lnTo>
                  <a:close/>
                  <a:moveTo>
                    <a:pt x="3406" y="309"/>
                  </a:moveTo>
                  <a:lnTo>
                    <a:pt x="3406" y="309"/>
                  </a:lnTo>
                  <a:lnTo>
                    <a:pt x="3389" y="309"/>
                  </a:lnTo>
                  <a:lnTo>
                    <a:pt x="3389" y="309"/>
                  </a:lnTo>
                  <a:lnTo>
                    <a:pt x="3406" y="309"/>
                  </a:lnTo>
                  <a:close/>
                  <a:moveTo>
                    <a:pt x="3149" y="86"/>
                  </a:moveTo>
                  <a:lnTo>
                    <a:pt x="3149" y="86"/>
                  </a:lnTo>
                  <a:lnTo>
                    <a:pt x="3149" y="86"/>
                  </a:lnTo>
                  <a:lnTo>
                    <a:pt x="3149" y="86"/>
                  </a:lnTo>
                  <a:lnTo>
                    <a:pt x="3149" y="86"/>
                  </a:lnTo>
                  <a:lnTo>
                    <a:pt x="3149" y="86"/>
                  </a:lnTo>
                  <a:close/>
                  <a:moveTo>
                    <a:pt x="2961" y="86"/>
                  </a:moveTo>
                  <a:lnTo>
                    <a:pt x="2961" y="86"/>
                  </a:lnTo>
                  <a:lnTo>
                    <a:pt x="3149" y="86"/>
                  </a:lnTo>
                  <a:lnTo>
                    <a:pt x="3149" y="86"/>
                  </a:lnTo>
                  <a:lnTo>
                    <a:pt x="2961" y="86"/>
                  </a:lnTo>
                  <a:close/>
                  <a:moveTo>
                    <a:pt x="35" y="35"/>
                  </a:moveTo>
                  <a:lnTo>
                    <a:pt x="35" y="35"/>
                  </a:lnTo>
                  <a:lnTo>
                    <a:pt x="275" y="121"/>
                  </a:lnTo>
                  <a:lnTo>
                    <a:pt x="531" y="223"/>
                  </a:lnTo>
                  <a:lnTo>
                    <a:pt x="788" y="292"/>
                  </a:lnTo>
                  <a:lnTo>
                    <a:pt x="1045" y="360"/>
                  </a:lnTo>
                  <a:lnTo>
                    <a:pt x="1318" y="394"/>
                  </a:lnTo>
                  <a:lnTo>
                    <a:pt x="1575" y="429"/>
                  </a:lnTo>
                  <a:lnTo>
                    <a:pt x="1849" y="463"/>
                  </a:lnTo>
                  <a:lnTo>
                    <a:pt x="2123" y="463"/>
                  </a:lnTo>
                  <a:lnTo>
                    <a:pt x="2123" y="463"/>
                  </a:lnTo>
                  <a:lnTo>
                    <a:pt x="1849" y="463"/>
                  </a:lnTo>
                  <a:lnTo>
                    <a:pt x="1575" y="429"/>
                  </a:lnTo>
                  <a:lnTo>
                    <a:pt x="1318" y="394"/>
                  </a:lnTo>
                  <a:lnTo>
                    <a:pt x="1045" y="360"/>
                  </a:lnTo>
                  <a:lnTo>
                    <a:pt x="788" y="292"/>
                  </a:lnTo>
                  <a:lnTo>
                    <a:pt x="531" y="223"/>
                  </a:lnTo>
                  <a:lnTo>
                    <a:pt x="275" y="121"/>
                  </a:lnTo>
                  <a:lnTo>
                    <a:pt x="35" y="3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104" y="223"/>
                  </a:lnTo>
                  <a:lnTo>
                    <a:pt x="240" y="429"/>
                  </a:lnTo>
                  <a:lnTo>
                    <a:pt x="377" y="617"/>
                  </a:lnTo>
                  <a:lnTo>
                    <a:pt x="548" y="788"/>
                  </a:lnTo>
                  <a:lnTo>
                    <a:pt x="548" y="788"/>
                  </a:lnTo>
                  <a:lnTo>
                    <a:pt x="548" y="788"/>
                  </a:lnTo>
                  <a:lnTo>
                    <a:pt x="377" y="617"/>
                  </a:lnTo>
                  <a:lnTo>
                    <a:pt x="240" y="429"/>
                  </a:lnTo>
                  <a:lnTo>
                    <a:pt x="104" y="223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" y="18"/>
                  </a:lnTo>
                  <a:close/>
                  <a:moveTo>
                    <a:pt x="4039" y="1"/>
                  </a:moveTo>
                  <a:lnTo>
                    <a:pt x="4039" y="1"/>
                  </a:lnTo>
                  <a:lnTo>
                    <a:pt x="3988" y="18"/>
                  </a:lnTo>
                  <a:lnTo>
                    <a:pt x="3988" y="18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rgbClr val="F4D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53;p35">
              <a:extLst>
                <a:ext uri="{FF2B5EF4-FFF2-40B4-BE49-F238E27FC236}">
                  <a16:creationId xmlns:a16="http://schemas.microsoft.com/office/drawing/2014/main" id="{3D5A9633-C48E-E357-2308-308529853480}"/>
                </a:ext>
              </a:extLst>
            </p:cNvPr>
            <p:cNvSpPr/>
            <p:nvPr/>
          </p:nvSpPr>
          <p:spPr>
            <a:xfrm>
              <a:off x="3428834" y="2096118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54;p35">
              <a:extLst>
                <a:ext uri="{FF2B5EF4-FFF2-40B4-BE49-F238E27FC236}">
                  <a16:creationId xmlns:a16="http://schemas.microsoft.com/office/drawing/2014/main" id="{77D83801-0884-3FFB-6389-EED254AA5666}"/>
                </a:ext>
              </a:extLst>
            </p:cNvPr>
            <p:cNvSpPr/>
            <p:nvPr/>
          </p:nvSpPr>
          <p:spPr>
            <a:xfrm>
              <a:off x="3478774" y="2090043"/>
              <a:ext cx="750" cy="39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55;p35">
              <a:extLst>
                <a:ext uri="{FF2B5EF4-FFF2-40B4-BE49-F238E27FC236}">
                  <a16:creationId xmlns:a16="http://schemas.microsoft.com/office/drawing/2014/main" id="{CC1ACA46-29D4-F9B6-98A0-418548C1469B}"/>
                </a:ext>
              </a:extLst>
            </p:cNvPr>
            <p:cNvSpPr/>
            <p:nvPr/>
          </p:nvSpPr>
          <p:spPr>
            <a:xfrm>
              <a:off x="3469346" y="2081285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56;p35">
              <a:extLst>
                <a:ext uri="{FF2B5EF4-FFF2-40B4-BE49-F238E27FC236}">
                  <a16:creationId xmlns:a16="http://schemas.microsoft.com/office/drawing/2014/main" id="{1E5CEB2F-DA37-2E9D-7DDA-E8BC4CF7BAF4}"/>
                </a:ext>
              </a:extLst>
            </p:cNvPr>
            <p:cNvSpPr/>
            <p:nvPr/>
          </p:nvSpPr>
          <p:spPr>
            <a:xfrm>
              <a:off x="3461930" y="2081285"/>
              <a:ext cx="7456" cy="39"/>
            </a:xfrm>
            <a:custGeom>
              <a:avLst/>
              <a:gdLst/>
              <a:ahLst/>
              <a:cxnLst/>
              <a:rect l="l" t="t" r="r" b="b"/>
              <a:pathLst>
                <a:path w="18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57;p35">
              <a:extLst>
                <a:ext uri="{FF2B5EF4-FFF2-40B4-BE49-F238E27FC236}">
                  <a16:creationId xmlns:a16="http://schemas.microsoft.com/office/drawing/2014/main" id="{9A7932F7-6F41-A53D-21D4-D10DC64A5056}"/>
                </a:ext>
              </a:extLst>
            </p:cNvPr>
            <p:cNvSpPr/>
            <p:nvPr/>
          </p:nvSpPr>
          <p:spPr>
            <a:xfrm>
              <a:off x="3346507" y="2079234"/>
              <a:ext cx="82366" cy="16923"/>
            </a:xfrm>
            <a:custGeom>
              <a:avLst/>
              <a:gdLst/>
              <a:ahLst/>
              <a:cxnLst/>
              <a:rect l="l" t="t" r="r" b="b"/>
              <a:pathLst>
                <a:path w="2088" h="42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40" y="87"/>
                  </a:lnTo>
                  <a:lnTo>
                    <a:pt x="496" y="189"/>
                  </a:lnTo>
                  <a:lnTo>
                    <a:pt x="753" y="258"/>
                  </a:lnTo>
                  <a:lnTo>
                    <a:pt x="1010" y="326"/>
                  </a:lnTo>
                  <a:lnTo>
                    <a:pt x="1283" y="360"/>
                  </a:lnTo>
                  <a:lnTo>
                    <a:pt x="1540" y="395"/>
                  </a:lnTo>
                  <a:lnTo>
                    <a:pt x="1814" y="429"/>
                  </a:lnTo>
                  <a:lnTo>
                    <a:pt x="2088" y="429"/>
                  </a:lnTo>
                  <a:lnTo>
                    <a:pt x="2088" y="429"/>
                  </a:lnTo>
                  <a:lnTo>
                    <a:pt x="1814" y="429"/>
                  </a:lnTo>
                  <a:lnTo>
                    <a:pt x="1540" y="395"/>
                  </a:lnTo>
                  <a:lnTo>
                    <a:pt x="1283" y="360"/>
                  </a:lnTo>
                  <a:lnTo>
                    <a:pt x="1010" y="326"/>
                  </a:lnTo>
                  <a:lnTo>
                    <a:pt x="753" y="258"/>
                  </a:lnTo>
                  <a:lnTo>
                    <a:pt x="496" y="189"/>
                  </a:lnTo>
                  <a:lnTo>
                    <a:pt x="240" y="8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58;p35">
              <a:extLst>
                <a:ext uri="{FF2B5EF4-FFF2-40B4-BE49-F238E27FC236}">
                  <a16:creationId xmlns:a16="http://schemas.microsoft.com/office/drawing/2014/main" id="{AEE028D7-763E-C8E7-A659-9501FF24C319}"/>
                </a:ext>
              </a:extLst>
            </p:cNvPr>
            <p:cNvSpPr/>
            <p:nvPr/>
          </p:nvSpPr>
          <p:spPr>
            <a:xfrm>
              <a:off x="3345126" y="2078563"/>
              <a:ext cx="21657" cy="30414"/>
            </a:xfrm>
            <a:custGeom>
              <a:avLst/>
              <a:gdLst/>
              <a:ahLst/>
              <a:cxnLst/>
              <a:rect l="l" t="t" r="r" b="b"/>
              <a:pathLst>
                <a:path w="549" h="77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04" y="206"/>
                  </a:lnTo>
                  <a:lnTo>
                    <a:pt x="240" y="412"/>
                  </a:lnTo>
                  <a:lnTo>
                    <a:pt x="377" y="600"/>
                  </a:lnTo>
                  <a:lnTo>
                    <a:pt x="548" y="771"/>
                  </a:lnTo>
                  <a:lnTo>
                    <a:pt x="548" y="771"/>
                  </a:lnTo>
                  <a:lnTo>
                    <a:pt x="548" y="771"/>
                  </a:lnTo>
                  <a:lnTo>
                    <a:pt x="377" y="600"/>
                  </a:lnTo>
                  <a:lnTo>
                    <a:pt x="240" y="412"/>
                  </a:lnTo>
                  <a:lnTo>
                    <a:pt x="104" y="206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59;p35">
              <a:extLst>
                <a:ext uri="{FF2B5EF4-FFF2-40B4-BE49-F238E27FC236}">
                  <a16:creationId xmlns:a16="http://schemas.microsoft.com/office/drawing/2014/main" id="{1FE29FDF-0643-6D6B-03C4-C7CD0F2726AD}"/>
                </a:ext>
              </a:extLst>
            </p:cNvPr>
            <p:cNvSpPr/>
            <p:nvPr/>
          </p:nvSpPr>
          <p:spPr>
            <a:xfrm>
              <a:off x="3502403" y="2077893"/>
              <a:ext cx="2091" cy="710"/>
            </a:xfrm>
            <a:custGeom>
              <a:avLst/>
              <a:gdLst/>
              <a:ahLst/>
              <a:cxnLst/>
              <a:rect l="l" t="t" r="r" b="b"/>
              <a:pathLst>
                <a:path w="53" h="18" fill="none" extrusionOk="0">
                  <a:moveTo>
                    <a:pt x="52" y="1"/>
                  </a:moveTo>
                  <a:lnTo>
                    <a:pt x="52" y="1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60;p35">
              <a:extLst>
                <a:ext uri="{FF2B5EF4-FFF2-40B4-BE49-F238E27FC236}">
                  <a16:creationId xmlns:a16="http://schemas.microsoft.com/office/drawing/2014/main" id="{8B32BDEE-6EF9-8D0E-EA2F-469C9AB63521}"/>
                </a:ext>
              </a:extLst>
            </p:cNvPr>
            <p:cNvSpPr/>
            <p:nvPr/>
          </p:nvSpPr>
          <p:spPr>
            <a:xfrm>
              <a:off x="3222958" y="2027282"/>
              <a:ext cx="347690" cy="81696"/>
            </a:xfrm>
            <a:custGeom>
              <a:avLst/>
              <a:gdLst/>
              <a:ahLst/>
              <a:cxnLst/>
              <a:rect l="l" t="t" r="r" b="b"/>
              <a:pathLst>
                <a:path w="8814" h="2071" extrusionOk="0">
                  <a:moveTo>
                    <a:pt x="8813" y="0"/>
                  </a:moveTo>
                  <a:lnTo>
                    <a:pt x="8454" y="223"/>
                  </a:lnTo>
                  <a:lnTo>
                    <a:pt x="8077" y="411"/>
                  </a:lnTo>
                  <a:lnTo>
                    <a:pt x="7684" y="565"/>
                  </a:lnTo>
                  <a:lnTo>
                    <a:pt x="7290" y="702"/>
                  </a:lnTo>
                  <a:lnTo>
                    <a:pt x="6880" y="805"/>
                  </a:lnTo>
                  <a:lnTo>
                    <a:pt x="6469" y="890"/>
                  </a:lnTo>
                  <a:lnTo>
                    <a:pt x="6041" y="924"/>
                  </a:lnTo>
                  <a:lnTo>
                    <a:pt x="5630" y="942"/>
                  </a:lnTo>
                  <a:lnTo>
                    <a:pt x="5305" y="942"/>
                  </a:lnTo>
                  <a:lnTo>
                    <a:pt x="4980" y="907"/>
                  </a:lnTo>
                  <a:lnTo>
                    <a:pt x="5151" y="1147"/>
                  </a:lnTo>
                  <a:lnTo>
                    <a:pt x="5340" y="1386"/>
                  </a:lnTo>
                  <a:lnTo>
                    <a:pt x="5340" y="1386"/>
                  </a:lnTo>
                  <a:lnTo>
                    <a:pt x="5066" y="1352"/>
                  </a:lnTo>
                  <a:lnTo>
                    <a:pt x="4792" y="1318"/>
                  </a:lnTo>
                  <a:lnTo>
                    <a:pt x="4518" y="1250"/>
                  </a:lnTo>
                  <a:lnTo>
                    <a:pt x="4244" y="1181"/>
                  </a:lnTo>
                  <a:lnTo>
                    <a:pt x="3680" y="1010"/>
                  </a:lnTo>
                  <a:lnTo>
                    <a:pt x="3115" y="839"/>
                  </a:lnTo>
                  <a:lnTo>
                    <a:pt x="2567" y="634"/>
                  </a:lnTo>
                  <a:lnTo>
                    <a:pt x="2003" y="428"/>
                  </a:lnTo>
                  <a:lnTo>
                    <a:pt x="2088" y="668"/>
                  </a:lnTo>
                  <a:lnTo>
                    <a:pt x="2174" y="907"/>
                  </a:lnTo>
                  <a:lnTo>
                    <a:pt x="2277" y="1147"/>
                  </a:lnTo>
                  <a:lnTo>
                    <a:pt x="2396" y="1369"/>
                  </a:lnTo>
                  <a:lnTo>
                    <a:pt x="1797" y="1130"/>
                  </a:lnTo>
                  <a:lnTo>
                    <a:pt x="1198" y="890"/>
                  </a:lnTo>
                  <a:lnTo>
                    <a:pt x="600" y="651"/>
                  </a:lnTo>
                  <a:lnTo>
                    <a:pt x="1" y="411"/>
                  </a:lnTo>
                  <a:lnTo>
                    <a:pt x="428" y="719"/>
                  </a:lnTo>
                  <a:lnTo>
                    <a:pt x="839" y="1010"/>
                  </a:lnTo>
                  <a:lnTo>
                    <a:pt x="1284" y="1284"/>
                  </a:lnTo>
                  <a:lnTo>
                    <a:pt x="1729" y="1523"/>
                  </a:lnTo>
                  <a:lnTo>
                    <a:pt x="1951" y="1643"/>
                  </a:lnTo>
                  <a:lnTo>
                    <a:pt x="2191" y="1746"/>
                  </a:lnTo>
                  <a:lnTo>
                    <a:pt x="2431" y="1831"/>
                  </a:lnTo>
                  <a:lnTo>
                    <a:pt x="2653" y="1900"/>
                  </a:lnTo>
                  <a:lnTo>
                    <a:pt x="2910" y="1968"/>
                  </a:lnTo>
                  <a:lnTo>
                    <a:pt x="3149" y="2020"/>
                  </a:lnTo>
                  <a:lnTo>
                    <a:pt x="3389" y="2054"/>
                  </a:lnTo>
                  <a:lnTo>
                    <a:pt x="3645" y="2071"/>
                  </a:lnTo>
                  <a:lnTo>
                    <a:pt x="3645" y="2071"/>
                  </a:lnTo>
                  <a:lnTo>
                    <a:pt x="3474" y="1900"/>
                  </a:lnTo>
                  <a:lnTo>
                    <a:pt x="3337" y="1712"/>
                  </a:lnTo>
                  <a:lnTo>
                    <a:pt x="3201" y="1506"/>
                  </a:lnTo>
                  <a:lnTo>
                    <a:pt x="3098" y="1301"/>
                  </a:lnTo>
                  <a:lnTo>
                    <a:pt x="3115" y="1301"/>
                  </a:lnTo>
                  <a:lnTo>
                    <a:pt x="3132" y="1318"/>
                  </a:lnTo>
                  <a:lnTo>
                    <a:pt x="3372" y="1404"/>
                  </a:lnTo>
                  <a:lnTo>
                    <a:pt x="3628" y="1506"/>
                  </a:lnTo>
                  <a:lnTo>
                    <a:pt x="3885" y="1575"/>
                  </a:lnTo>
                  <a:lnTo>
                    <a:pt x="4142" y="1643"/>
                  </a:lnTo>
                  <a:lnTo>
                    <a:pt x="4415" y="1677"/>
                  </a:lnTo>
                  <a:lnTo>
                    <a:pt x="4672" y="1712"/>
                  </a:lnTo>
                  <a:lnTo>
                    <a:pt x="4946" y="1746"/>
                  </a:lnTo>
                  <a:lnTo>
                    <a:pt x="5220" y="1746"/>
                  </a:lnTo>
                  <a:lnTo>
                    <a:pt x="5545" y="1729"/>
                  </a:lnTo>
                  <a:lnTo>
                    <a:pt x="5853" y="1712"/>
                  </a:lnTo>
                  <a:lnTo>
                    <a:pt x="6178" y="1660"/>
                  </a:lnTo>
                  <a:lnTo>
                    <a:pt x="6486" y="1592"/>
                  </a:lnTo>
                  <a:lnTo>
                    <a:pt x="6503" y="1592"/>
                  </a:lnTo>
                  <a:lnTo>
                    <a:pt x="6520" y="1575"/>
                  </a:lnTo>
                  <a:lnTo>
                    <a:pt x="6383" y="1558"/>
                  </a:lnTo>
                  <a:lnTo>
                    <a:pt x="6264" y="1506"/>
                  </a:lnTo>
                  <a:lnTo>
                    <a:pt x="6144" y="1455"/>
                  </a:lnTo>
                  <a:lnTo>
                    <a:pt x="6041" y="1369"/>
                  </a:lnTo>
                  <a:lnTo>
                    <a:pt x="6452" y="1369"/>
                  </a:lnTo>
                  <a:lnTo>
                    <a:pt x="6674" y="1352"/>
                  </a:lnTo>
                  <a:lnTo>
                    <a:pt x="6880" y="1335"/>
                  </a:lnTo>
                  <a:lnTo>
                    <a:pt x="7085" y="1301"/>
                  </a:lnTo>
                  <a:lnTo>
                    <a:pt x="7136" y="1284"/>
                  </a:lnTo>
                  <a:lnTo>
                    <a:pt x="7376" y="1215"/>
                  </a:lnTo>
                  <a:lnTo>
                    <a:pt x="7632" y="1113"/>
                  </a:lnTo>
                  <a:lnTo>
                    <a:pt x="7872" y="976"/>
                  </a:lnTo>
                  <a:lnTo>
                    <a:pt x="8094" y="822"/>
                  </a:lnTo>
                  <a:lnTo>
                    <a:pt x="8300" y="634"/>
                  </a:lnTo>
                  <a:lnTo>
                    <a:pt x="8488" y="428"/>
                  </a:lnTo>
                  <a:lnTo>
                    <a:pt x="8659" y="223"/>
                  </a:lnTo>
                  <a:lnTo>
                    <a:pt x="8813" y="0"/>
                  </a:lnTo>
                  <a:close/>
                </a:path>
              </a:pathLst>
            </a:custGeom>
            <a:solidFill>
              <a:srgbClr val="EEA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61;p35">
              <a:extLst>
                <a:ext uri="{FF2B5EF4-FFF2-40B4-BE49-F238E27FC236}">
                  <a16:creationId xmlns:a16="http://schemas.microsoft.com/office/drawing/2014/main" id="{F4350980-233A-2305-940C-F417E577030D}"/>
                </a:ext>
              </a:extLst>
            </p:cNvPr>
            <p:cNvSpPr/>
            <p:nvPr/>
          </p:nvSpPr>
          <p:spPr>
            <a:xfrm>
              <a:off x="3445717" y="2208188"/>
              <a:ext cx="25010" cy="14872"/>
            </a:xfrm>
            <a:custGeom>
              <a:avLst/>
              <a:gdLst/>
              <a:ahLst/>
              <a:cxnLst/>
              <a:rect l="l" t="t" r="r" b="b"/>
              <a:pathLst>
                <a:path w="634" h="377" extrusionOk="0">
                  <a:moveTo>
                    <a:pt x="377" y="0"/>
                  </a:moveTo>
                  <a:lnTo>
                    <a:pt x="343" y="35"/>
                  </a:lnTo>
                  <a:lnTo>
                    <a:pt x="257" y="86"/>
                  </a:lnTo>
                  <a:lnTo>
                    <a:pt x="172" y="154"/>
                  </a:lnTo>
                  <a:lnTo>
                    <a:pt x="103" y="206"/>
                  </a:lnTo>
                  <a:lnTo>
                    <a:pt x="52" y="291"/>
                  </a:lnTo>
                  <a:lnTo>
                    <a:pt x="1" y="360"/>
                  </a:lnTo>
                  <a:lnTo>
                    <a:pt x="18" y="377"/>
                  </a:lnTo>
                  <a:lnTo>
                    <a:pt x="172" y="291"/>
                  </a:lnTo>
                  <a:lnTo>
                    <a:pt x="326" y="240"/>
                  </a:lnTo>
                  <a:lnTo>
                    <a:pt x="411" y="223"/>
                  </a:lnTo>
                  <a:lnTo>
                    <a:pt x="445" y="223"/>
                  </a:lnTo>
                  <a:lnTo>
                    <a:pt x="480" y="206"/>
                  </a:lnTo>
                  <a:lnTo>
                    <a:pt x="565" y="154"/>
                  </a:lnTo>
                  <a:lnTo>
                    <a:pt x="634" y="69"/>
                  </a:lnTo>
                  <a:lnTo>
                    <a:pt x="634" y="52"/>
                  </a:lnTo>
                  <a:lnTo>
                    <a:pt x="582" y="17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F3D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62;p35">
              <a:extLst>
                <a:ext uri="{FF2B5EF4-FFF2-40B4-BE49-F238E27FC236}">
                  <a16:creationId xmlns:a16="http://schemas.microsoft.com/office/drawing/2014/main" id="{BA0324D4-0063-04D3-238C-B76AE4019E84}"/>
                </a:ext>
              </a:extLst>
            </p:cNvPr>
            <p:cNvSpPr/>
            <p:nvPr/>
          </p:nvSpPr>
          <p:spPr>
            <a:xfrm>
              <a:off x="3445717" y="2208188"/>
              <a:ext cx="25010" cy="14872"/>
            </a:xfrm>
            <a:custGeom>
              <a:avLst/>
              <a:gdLst/>
              <a:ahLst/>
              <a:cxnLst/>
              <a:rect l="l" t="t" r="r" b="b"/>
              <a:pathLst>
                <a:path w="634" h="377" fill="none" extrusionOk="0">
                  <a:moveTo>
                    <a:pt x="463" y="0"/>
                  </a:moveTo>
                  <a:lnTo>
                    <a:pt x="463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377" y="0"/>
                  </a:lnTo>
                  <a:lnTo>
                    <a:pt x="343" y="35"/>
                  </a:lnTo>
                  <a:lnTo>
                    <a:pt x="257" y="86"/>
                  </a:lnTo>
                  <a:lnTo>
                    <a:pt x="257" y="86"/>
                  </a:lnTo>
                  <a:lnTo>
                    <a:pt x="172" y="154"/>
                  </a:lnTo>
                  <a:lnTo>
                    <a:pt x="103" y="206"/>
                  </a:lnTo>
                  <a:lnTo>
                    <a:pt x="103" y="206"/>
                  </a:lnTo>
                  <a:lnTo>
                    <a:pt x="52" y="291"/>
                  </a:lnTo>
                  <a:lnTo>
                    <a:pt x="1" y="360"/>
                  </a:lnTo>
                  <a:lnTo>
                    <a:pt x="18" y="377"/>
                  </a:lnTo>
                  <a:lnTo>
                    <a:pt x="18" y="377"/>
                  </a:lnTo>
                  <a:lnTo>
                    <a:pt x="172" y="291"/>
                  </a:lnTo>
                  <a:lnTo>
                    <a:pt x="172" y="291"/>
                  </a:lnTo>
                  <a:lnTo>
                    <a:pt x="326" y="240"/>
                  </a:lnTo>
                  <a:lnTo>
                    <a:pt x="326" y="240"/>
                  </a:lnTo>
                  <a:lnTo>
                    <a:pt x="411" y="223"/>
                  </a:lnTo>
                  <a:lnTo>
                    <a:pt x="445" y="223"/>
                  </a:lnTo>
                  <a:lnTo>
                    <a:pt x="480" y="206"/>
                  </a:lnTo>
                  <a:lnTo>
                    <a:pt x="480" y="206"/>
                  </a:lnTo>
                  <a:lnTo>
                    <a:pt x="565" y="154"/>
                  </a:lnTo>
                  <a:lnTo>
                    <a:pt x="565" y="154"/>
                  </a:lnTo>
                  <a:lnTo>
                    <a:pt x="634" y="69"/>
                  </a:lnTo>
                  <a:lnTo>
                    <a:pt x="634" y="52"/>
                  </a:lnTo>
                  <a:lnTo>
                    <a:pt x="634" y="52"/>
                  </a:lnTo>
                  <a:lnTo>
                    <a:pt x="582" y="17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4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63;p35">
              <a:extLst>
                <a:ext uri="{FF2B5EF4-FFF2-40B4-BE49-F238E27FC236}">
                  <a16:creationId xmlns:a16="http://schemas.microsoft.com/office/drawing/2014/main" id="{7E9F6FF1-0A84-9900-A80D-7542D233CD5F}"/>
                </a:ext>
              </a:extLst>
            </p:cNvPr>
            <p:cNvSpPr/>
            <p:nvPr/>
          </p:nvSpPr>
          <p:spPr>
            <a:xfrm>
              <a:off x="3464612" y="2218996"/>
              <a:ext cx="22327" cy="8797"/>
            </a:xfrm>
            <a:custGeom>
              <a:avLst/>
              <a:gdLst/>
              <a:ahLst/>
              <a:cxnLst/>
              <a:rect l="l" t="t" r="r" b="b"/>
              <a:pathLst>
                <a:path w="566" h="223" extrusionOk="0">
                  <a:moveTo>
                    <a:pt x="394" y="0"/>
                  </a:moveTo>
                  <a:lnTo>
                    <a:pt x="326" y="17"/>
                  </a:lnTo>
                  <a:lnTo>
                    <a:pt x="274" y="34"/>
                  </a:lnTo>
                  <a:lnTo>
                    <a:pt x="138" y="103"/>
                  </a:lnTo>
                  <a:lnTo>
                    <a:pt x="1" y="171"/>
                  </a:lnTo>
                  <a:lnTo>
                    <a:pt x="1" y="188"/>
                  </a:lnTo>
                  <a:lnTo>
                    <a:pt x="155" y="205"/>
                  </a:lnTo>
                  <a:lnTo>
                    <a:pt x="292" y="205"/>
                  </a:lnTo>
                  <a:lnTo>
                    <a:pt x="394" y="223"/>
                  </a:lnTo>
                  <a:lnTo>
                    <a:pt x="428" y="223"/>
                  </a:lnTo>
                  <a:lnTo>
                    <a:pt x="497" y="188"/>
                  </a:lnTo>
                  <a:lnTo>
                    <a:pt x="565" y="137"/>
                  </a:lnTo>
                  <a:lnTo>
                    <a:pt x="565" y="120"/>
                  </a:lnTo>
                  <a:lnTo>
                    <a:pt x="531" y="69"/>
                  </a:lnTo>
                  <a:lnTo>
                    <a:pt x="497" y="51"/>
                  </a:lnTo>
                  <a:lnTo>
                    <a:pt x="428" y="17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F3D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64;p35">
              <a:extLst>
                <a:ext uri="{FF2B5EF4-FFF2-40B4-BE49-F238E27FC236}">
                  <a16:creationId xmlns:a16="http://schemas.microsoft.com/office/drawing/2014/main" id="{AAE58DC7-9A3F-F1F0-FB34-9EFD446C55FE}"/>
                </a:ext>
              </a:extLst>
            </p:cNvPr>
            <p:cNvSpPr/>
            <p:nvPr/>
          </p:nvSpPr>
          <p:spPr>
            <a:xfrm>
              <a:off x="3464612" y="2218996"/>
              <a:ext cx="22327" cy="8797"/>
            </a:xfrm>
            <a:custGeom>
              <a:avLst/>
              <a:gdLst/>
              <a:ahLst/>
              <a:cxnLst/>
              <a:rect l="l" t="t" r="r" b="b"/>
              <a:pathLst>
                <a:path w="566" h="223" fill="none" extrusionOk="0">
                  <a:moveTo>
                    <a:pt x="394" y="0"/>
                  </a:moveTo>
                  <a:lnTo>
                    <a:pt x="394" y="0"/>
                  </a:lnTo>
                  <a:lnTo>
                    <a:pt x="326" y="17"/>
                  </a:lnTo>
                  <a:lnTo>
                    <a:pt x="274" y="34"/>
                  </a:lnTo>
                  <a:lnTo>
                    <a:pt x="274" y="34"/>
                  </a:lnTo>
                  <a:lnTo>
                    <a:pt x="138" y="103"/>
                  </a:lnTo>
                  <a:lnTo>
                    <a:pt x="138" y="103"/>
                  </a:lnTo>
                  <a:lnTo>
                    <a:pt x="1" y="171"/>
                  </a:lnTo>
                  <a:lnTo>
                    <a:pt x="1" y="188"/>
                  </a:lnTo>
                  <a:lnTo>
                    <a:pt x="1" y="188"/>
                  </a:lnTo>
                  <a:lnTo>
                    <a:pt x="155" y="205"/>
                  </a:lnTo>
                  <a:lnTo>
                    <a:pt x="155" y="205"/>
                  </a:lnTo>
                  <a:lnTo>
                    <a:pt x="292" y="205"/>
                  </a:lnTo>
                  <a:lnTo>
                    <a:pt x="292" y="205"/>
                  </a:lnTo>
                  <a:lnTo>
                    <a:pt x="394" y="223"/>
                  </a:lnTo>
                  <a:lnTo>
                    <a:pt x="394" y="223"/>
                  </a:lnTo>
                  <a:lnTo>
                    <a:pt x="428" y="223"/>
                  </a:lnTo>
                  <a:lnTo>
                    <a:pt x="428" y="223"/>
                  </a:lnTo>
                  <a:lnTo>
                    <a:pt x="497" y="188"/>
                  </a:lnTo>
                  <a:lnTo>
                    <a:pt x="497" y="188"/>
                  </a:lnTo>
                  <a:lnTo>
                    <a:pt x="565" y="137"/>
                  </a:lnTo>
                  <a:lnTo>
                    <a:pt x="565" y="120"/>
                  </a:lnTo>
                  <a:lnTo>
                    <a:pt x="565" y="120"/>
                  </a:lnTo>
                  <a:lnTo>
                    <a:pt x="531" y="69"/>
                  </a:lnTo>
                  <a:lnTo>
                    <a:pt x="497" y="51"/>
                  </a:lnTo>
                  <a:lnTo>
                    <a:pt x="497" y="51"/>
                  </a:lnTo>
                  <a:lnTo>
                    <a:pt x="428" y="17"/>
                  </a:lnTo>
                  <a:lnTo>
                    <a:pt x="428" y="17"/>
                  </a:lnTo>
                  <a:lnTo>
                    <a:pt x="3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65;p35">
              <a:extLst>
                <a:ext uri="{FF2B5EF4-FFF2-40B4-BE49-F238E27FC236}">
                  <a16:creationId xmlns:a16="http://schemas.microsoft.com/office/drawing/2014/main" id="{0C7B02AC-D79B-6033-16EB-E5C1CC4225F7}"/>
                </a:ext>
              </a:extLst>
            </p:cNvPr>
            <p:cNvSpPr/>
            <p:nvPr/>
          </p:nvSpPr>
          <p:spPr>
            <a:xfrm>
              <a:off x="3251320" y="2207517"/>
              <a:ext cx="27692" cy="12189"/>
            </a:xfrm>
            <a:custGeom>
              <a:avLst/>
              <a:gdLst/>
              <a:ahLst/>
              <a:cxnLst/>
              <a:rect l="l" t="t" r="r" b="b"/>
              <a:pathLst>
                <a:path w="702" h="309" extrusionOk="0">
                  <a:moveTo>
                    <a:pt x="206" y="0"/>
                  </a:moveTo>
                  <a:lnTo>
                    <a:pt x="103" y="17"/>
                  </a:lnTo>
                  <a:lnTo>
                    <a:pt x="52" y="34"/>
                  </a:lnTo>
                  <a:lnTo>
                    <a:pt x="0" y="69"/>
                  </a:lnTo>
                  <a:lnTo>
                    <a:pt x="0" y="86"/>
                  </a:lnTo>
                  <a:lnTo>
                    <a:pt x="86" y="154"/>
                  </a:lnTo>
                  <a:lnTo>
                    <a:pt x="171" y="206"/>
                  </a:lnTo>
                  <a:lnTo>
                    <a:pt x="206" y="223"/>
                  </a:lnTo>
                  <a:lnTo>
                    <a:pt x="343" y="223"/>
                  </a:lnTo>
                  <a:lnTo>
                    <a:pt x="514" y="257"/>
                  </a:lnTo>
                  <a:lnTo>
                    <a:pt x="685" y="308"/>
                  </a:lnTo>
                  <a:lnTo>
                    <a:pt x="702" y="291"/>
                  </a:lnTo>
                  <a:lnTo>
                    <a:pt x="633" y="223"/>
                  </a:lnTo>
                  <a:lnTo>
                    <a:pt x="548" y="171"/>
                  </a:lnTo>
                  <a:lnTo>
                    <a:pt x="394" y="69"/>
                  </a:lnTo>
                  <a:lnTo>
                    <a:pt x="308" y="1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3D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66;p35">
              <a:extLst>
                <a:ext uri="{FF2B5EF4-FFF2-40B4-BE49-F238E27FC236}">
                  <a16:creationId xmlns:a16="http://schemas.microsoft.com/office/drawing/2014/main" id="{34C46E5D-1651-E951-F663-0CCB158EB2F9}"/>
                </a:ext>
              </a:extLst>
            </p:cNvPr>
            <p:cNvSpPr/>
            <p:nvPr/>
          </p:nvSpPr>
          <p:spPr>
            <a:xfrm>
              <a:off x="3251320" y="2207517"/>
              <a:ext cx="27692" cy="12189"/>
            </a:xfrm>
            <a:custGeom>
              <a:avLst/>
              <a:gdLst/>
              <a:ahLst/>
              <a:cxnLst/>
              <a:rect l="l" t="t" r="r" b="b"/>
              <a:pathLst>
                <a:path w="702" h="309" fill="none" extrusionOk="0">
                  <a:moveTo>
                    <a:pt x="206" y="0"/>
                  </a:move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03" y="17"/>
                  </a:lnTo>
                  <a:lnTo>
                    <a:pt x="103" y="17"/>
                  </a:lnTo>
                  <a:lnTo>
                    <a:pt x="52" y="34"/>
                  </a:lnTo>
                  <a:lnTo>
                    <a:pt x="0" y="69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6" y="154"/>
                  </a:lnTo>
                  <a:lnTo>
                    <a:pt x="86" y="154"/>
                  </a:lnTo>
                  <a:lnTo>
                    <a:pt x="171" y="206"/>
                  </a:lnTo>
                  <a:lnTo>
                    <a:pt x="171" y="206"/>
                  </a:lnTo>
                  <a:lnTo>
                    <a:pt x="206" y="223"/>
                  </a:lnTo>
                  <a:lnTo>
                    <a:pt x="240" y="223"/>
                  </a:lnTo>
                  <a:lnTo>
                    <a:pt x="343" y="223"/>
                  </a:lnTo>
                  <a:lnTo>
                    <a:pt x="343" y="223"/>
                  </a:lnTo>
                  <a:lnTo>
                    <a:pt x="514" y="257"/>
                  </a:lnTo>
                  <a:lnTo>
                    <a:pt x="514" y="257"/>
                  </a:lnTo>
                  <a:lnTo>
                    <a:pt x="685" y="308"/>
                  </a:lnTo>
                  <a:lnTo>
                    <a:pt x="702" y="291"/>
                  </a:lnTo>
                  <a:lnTo>
                    <a:pt x="702" y="291"/>
                  </a:lnTo>
                  <a:lnTo>
                    <a:pt x="633" y="223"/>
                  </a:lnTo>
                  <a:lnTo>
                    <a:pt x="548" y="171"/>
                  </a:lnTo>
                  <a:lnTo>
                    <a:pt x="548" y="171"/>
                  </a:lnTo>
                  <a:lnTo>
                    <a:pt x="394" y="69"/>
                  </a:lnTo>
                  <a:lnTo>
                    <a:pt x="394" y="69"/>
                  </a:lnTo>
                  <a:lnTo>
                    <a:pt x="308" y="17"/>
                  </a:lnTo>
                  <a:lnTo>
                    <a:pt x="257" y="0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67;p35">
              <a:extLst>
                <a:ext uri="{FF2B5EF4-FFF2-40B4-BE49-F238E27FC236}">
                  <a16:creationId xmlns:a16="http://schemas.microsoft.com/office/drawing/2014/main" id="{308AB444-CFAC-2FD0-C818-717592829CD9}"/>
                </a:ext>
              </a:extLst>
            </p:cNvPr>
            <p:cNvSpPr/>
            <p:nvPr/>
          </p:nvSpPr>
          <p:spPr>
            <a:xfrm>
              <a:off x="3222958" y="2218996"/>
              <a:ext cx="29073" cy="8797"/>
            </a:xfrm>
            <a:custGeom>
              <a:avLst/>
              <a:gdLst/>
              <a:ahLst/>
              <a:cxnLst/>
              <a:rect l="l" t="t" r="r" b="b"/>
              <a:pathLst>
                <a:path w="737" h="223" extrusionOk="0">
                  <a:moveTo>
                    <a:pt x="189" y="0"/>
                  </a:moveTo>
                  <a:lnTo>
                    <a:pt x="103" y="34"/>
                  </a:lnTo>
                  <a:lnTo>
                    <a:pt x="52" y="69"/>
                  </a:lnTo>
                  <a:lnTo>
                    <a:pt x="1" y="103"/>
                  </a:lnTo>
                  <a:lnTo>
                    <a:pt x="1" y="120"/>
                  </a:lnTo>
                  <a:lnTo>
                    <a:pt x="103" y="188"/>
                  </a:lnTo>
                  <a:lnTo>
                    <a:pt x="189" y="223"/>
                  </a:lnTo>
                  <a:lnTo>
                    <a:pt x="240" y="223"/>
                  </a:lnTo>
                  <a:lnTo>
                    <a:pt x="377" y="205"/>
                  </a:lnTo>
                  <a:lnTo>
                    <a:pt x="548" y="188"/>
                  </a:lnTo>
                  <a:lnTo>
                    <a:pt x="736" y="188"/>
                  </a:lnTo>
                  <a:lnTo>
                    <a:pt x="736" y="171"/>
                  </a:lnTo>
                  <a:lnTo>
                    <a:pt x="565" y="86"/>
                  </a:lnTo>
                  <a:lnTo>
                    <a:pt x="377" y="34"/>
                  </a:lnTo>
                  <a:lnTo>
                    <a:pt x="309" y="1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3D2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68;p35">
              <a:extLst>
                <a:ext uri="{FF2B5EF4-FFF2-40B4-BE49-F238E27FC236}">
                  <a16:creationId xmlns:a16="http://schemas.microsoft.com/office/drawing/2014/main" id="{BA04096F-2D7A-1089-6FED-74E0F78C8158}"/>
                </a:ext>
              </a:extLst>
            </p:cNvPr>
            <p:cNvSpPr/>
            <p:nvPr/>
          </p:nvSpPr>
          <p:spPr>
            <a:xfrm>
              <a:off x="3222958" y="2218996"/>
              <a:ext cx="29073" cy="8797"/>
            </a:xfrm>
            <a:custGeom>
              <a:avLst/>
              <a:gdLst/>
              <a:ahLst/>
              <a:cxnLst/>
              <a:rect l="l" t="t" r="r" b="b"/>
              <a:pathLst>
                <a:path w="737" h="223" fill="none" extrusionOk="0">
                  <a:moveTo>
                    <a:pt x="223" y="0"/>
                  </a:moveTo>
                  <a:lnTo>
                    <a:pt x="22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03" y="34"/>
                  </a:lnTo>
                  <a:lnTo>
                    <a:pt x="103" y="34"/>
                  </a:lnTo>
                  <a:lnTo>
                    <a:pt x="52" y="69"/>
                  </a:lnTo>
                  <a:lnTo>
                    <a:pt x="1" y="103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3" y="188"/>
                  </a:lnTo>
                  <a:lnTo>
                    <a:pt x="103" y="188"/>
                  </a:lnTo>
                  <a:lnTo>
                    <a:pt x="189" y="223"/>
                  </a:lnTo>
                  <a:lnTo>
                    <a:pt x="189" y="223"/>
                  </a:lnTo>
                  <a:lnTo>
                    <a:pt x="240" y="223"/>
                  </a:lnTo>
                  <a:lnTo>
                    <a:pt x="240" y="223"/>
                  </a:lnTo>
                  <a:lnTo>
                    <a:pt x="377" y="205"/>
                  </a:lnTo>
                  <a:lnTo>
                    <a:pt x="377" y="205"/>
                  </a:lnTo>
                  <a:lnTo>
                    <a:pt x="548" y="188"/>
                  </a:lnTo>
                  <a:lnTo>
                    <a:pt x="548" y="188"/>
                  </a:lnTo>
                  <a:lnTo>
                    <a:pt x="736" y="188"/>
                  </a:lnTo>
                  <a:lnTo>
                    <a:pt x="736" y="171"/>
                  </a:lnTo>
                  <a:lnTo>
                    <a:pt x="736" y="171"/>
                  </a:lnTo>
                  <a:lnTo>
                    <a:pt x="565" y="86"/>
                  </a:lnTo>
                  <a:lnTo>
                    <a:pt x="565" y="86"/>
                  </a:lnTo>
                  <a:lnTo>
                    <a:pt x="377" y="34"/>
                  </a:lnTo>
                  <a:lnTo>
                    <a:pt x="377" y="34"/>
                  </a:lnTo>
                  <a:lnTo>
                    <a:pt x="309" y="17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69;p35">
              <a:extLst>
                <a:ext uri="{FF2B5EF4-FFF2-40B4-BE49-F238E27FC236}">
                  <a16:creationId xmlns:a16="http://schemas.microsoft.com/office/drawing/2014/main" id="{D1219A22-8609-AF7B-94E5-AD05665DF108}"/>
                </a:ext>
              </a:extLst>
            </p:cNvPr>
            <p:cNvSpPr/>
            <p:nvPr/>
          </p:nvSpPr>
          <p:spPr>
            <a:xfrm>
              <a:off x="3187179" y="2584161"/>
              <a:ext cx="344968" cy="89822"/>
            </a:xfrm>
            <a:custGeom>
              <a:avLst/>
              <a:gdLst/>
              <a:ahLst/>
              <a:cxnLst/>
              <a:rect l="l" t="t" r="r" b="b"/>
              <a:pathLst>
                <a:path w="8745" h="2277" extrusionOk="0">
                  <a:moveTo>
                    <a:pt x="8745" y="1"/>
                  </a:moveTo>
                  <a:lnTo>
                    <a:pt x="8711" y="120"/>
                  </a:lnTo>
                  <a:lnTo>
                    <a:pt x="8693" y="223"/>
                  </a:lnTo>
                  <a:lnTo>
                    <a:pt x="8642" y="326"/>
                  </a:lnTo>
                  <a:lnTo>
                    <a:pt x="8591" y="428"/>
                  </a:lnTo>
                  <a:lnTo>
                    <a:pt x="8522" y="514"/>
                  </a:lnTo>
                  <a:lnTo>
                    <a:pt x="8454" y="599"/>
                  </a:lnTo>
                  <a:lnTo>
                    <a:pt x="8368" y="668"/>
                  </a:lnTo>
                  <a:lnTo>
                    <a:pt x="8231" y="771"/>
                  </a:lnTo>
                  <a:lnTo>
                    <a:pt x="8060" y="856"/>
                  </a:lnTo>
                  <a:lnTo>
                    <a:pt x="7906" y="907"/>
                  </a:lnTo>
                  <a:lnTo>
                    <a:pt x="7735" y="907"/>
                  </a:lnTo>
                  <a:lnTo>
                    <a:pt x="7564" y="890"/>
                  </a:lnTo>
                  <a:lnTo>
                    <a:pt x="7479" y="873"/>
                  </a:lnTo>
                  <a:lnTo>
                    <a:pt x="7479" y="976"/>
                  </a:lnTo>
                  <a:lnTo>
                    <a:pt x="7444" y="1079"/>
                  </a:lnTo>
                  <a:lnTo>
                    <a:pt x="7410" y="1181"/>
                  </a:lnTo>
                  <a:lnTo>
                    <a:pt x="7359" y="1284"/>
                  </a:lnTo>
                  <a:lnTo>
                    <a:pt x="7290" y="1369"/>
                  </a:lnTo>
                  <a:lnTo>
                    <a:pt x="7222" y="1455"/>
                  </a:lnTo>
                  <a:lnTo>
                    <a:pt x="7136" y="1523"/>
                  </a:lnTo>
                  <a:lnTo>
                    <a:pt x="7034" y="1575"/>
                  </a:lnTo>
                  <a:lnTo>
                    <a:pt x="6931" y="1609"/>
                  </a:lnTo>
                  <a:lnTo>
                    <a:pt x="6863" y="1609"/>
                  </a:lnTo>
                  <a:lnTo>
                    <a:pt x="6777" y="1626"/>
                  </a:lnTo>
                  <a:lnTo>
                    <a:pt x="6726" y="1626"/>
                  </a:lnTo>
                  <a:lnTo>
                    <a:pt x="6520" y="1609"/>
                  </a:lnTo>
                  <a:lnTo>
                    <a:pt x="6452" y="1609"/>
                  </a:lnTo>
                  <a:lnTo>
                    <a:pt x="6366" y="1626"/>
                  </a:lnTo>
                  <a:lnTo>
                    <a:pt x="6298" y="1643"/>
                  </a:lnTo>
                  <a:lnTo>
                    <a:pt x="6178" y="1712"/>
                  </a:lnTo>
                  <a:lnTo>
                    <a:pt x="6058" y="1780"/>
                  </a:lnTo>
                  <a:lnTo>
                    <a:pt x="5956" y="1831"/>
                  </a:lnTo>
                  <a:lnTo>
                    <a:pt x="5767" y="1917"/>
                  </a:lnTo>
                  <a:lnTo>
                    <a:pt x="5562" y="1968"/>
                  </a:lnTo>
                  <a:lnTo>
                    <a:pt x="5357" y="2003"/>
                  </a:lnTo>
                  <a:lnTo>
                    <a:pt x="5134" y="2020"/>
                  </a:lnTo>
                  <a:lnTo>
                    <a:pt x="5049" y="2020"/>
                  </a:lnTo>
                  <a:lnTo>
                    <a:pt x="4826" y="2003"/>
                  </a:lnTo>
                  <a:lnTo>
                    <a:pt x="4604" y="1951"/>
                  </a:lnTo>
                  <a:lnTo>
                    <a:pt x="4381" y="1866"/>
                  </a:lnTo>
                  <a:lnTo>
                    <a:pt x="4176" y="1763"/>
                  </a:lnTo>
                  <a:lnTo>
                    <a:pt x="4090" y="1712"/>
                  </a:lnTo>
                  <a:lnTo>
                    <a:pt x="4022" y="1763"/>
                  </a:lnTo>
                  <a:lnTo>
                    <a:pt x="3885" y="1849"/>
                  </a:lnTo>
                  <a:lnTo>
                    <a:pt x="3748" y="1917"/>
                  </a:lnTo>
                  <a:lnTo>
                    <a:pt x="3594" y="1968"/>
                  </a:lnTo>
                  <a:lnTo>
                    <a:pt x="3269" y="1968"/>
                  </a:lnTo>
                  <a:lnTo>
                    <a:pt x="3184" y="1934"/>
                  </a:lnTo>
                  <a:lnTo>
                    <a:pt x="3081" y="1917"/>
                  </a:lnTo>
                  <a:lnTo>
                    <a:pt x="2995" y="1866"/>
                  </a:lnTo>
                  <a:lnTo>
                    <a:pt x="2910" y="1814"/>
                  </a:lnTo>
                  <a:lnTo>
                    <a:pt x="2824" y="1746"/>
                  </a:lnTo>
                  <a:lnTo>
                    <a:pt x="2721" y="1677"/>
                  </a:lnTo>
                  <a:lnTo>
                    <a:pt x="2653" y="1643"/>
                  </a:lnTo>
                  <a:lnTo>
                    <a:pt x="2585" y="1626"/>
                  </a:lnTo>
                  <a:lnTo>
                    <a:pt x="2465" y="1609"/>
                  </a:lnTo>
                  <a:lnTo>
                    <a:pt x="2448" y="1609"/>
                  </a:lnTo>
                  <a:lnTo>
                    <a:pt x="2311" y="1626"/>
                  </a:lnTo>
                  <a:lnTo>
                    <a:pt x="2208" y="1643"/>
                  </a:lnTo>
                  <a:lnTo>
                    <a:pt x="2105" y="1643"/>
                  </a:lnTo>
                  <a:lnTo>
                    <a:pt x="2003" y="1660"/>
                  </a:lnTo>
                  <a:lnTo>
                    <a:pt x="1900" y="1643"/>
                  </a:lnTo>
                  <a:lnTo>
                    <a:pt x="1797" y="1626"/>
                  </a:lnTo>
                  <a:lnTo>
                    <a:pt x="1609" y="1558"/>
                  </a:lnTo>
                  <a:lnTo>
                    <a:pt x="1421" y="1455"/>
                  </a:lnTo>
                  <a:lnTo>
                    <a:pt x="1267" y="1301"/>
                  </a:lnTo>
                  <a:lnTo>
                    <a:pt x="1199" y="1233"/>
                  </a:lnTo>
                  <a:lnTo>
                    <a:pt x="1130" y="1147"/>
                  </a:lnTo>
                  <a:lnTo>
                    <a:pt x="1096" y="1044"/>
                  </a:lnTo>
                  <a:lnTo>
                    <a:pt x="1045" y="959"/>
                  </a:lnTo>
                  <a:lnTo>
                    <a:pt x="1010" y="873"/>
                  </a:lnTo>
                  <a:lnTo>
                    <a:pt x="942" y="907"/>
                  </a:lnTo>
                  <a:lnTo>
                    <a:pt x="873" y="959"/>
                  </a:lnTo>
                  <a:lnTo>
                    <a:pt x="788" y="976"/>
                  </a:lnTo>
                  <a:lnTo>
                    <a:pt x="702" y="1010"/>
                  </a:lnTo>
                  <a:lnTo>
                    <a:pt x="617" y="1010"/>
                  </a:lnTo>
                  <a:lnTo>
                    <a:pt x="531" y="993"/>
                  </a:lnTo>
                  <a:lnTo>
                    <a:pt x="446" y="976"/>
                  </a:lnTo>
                  <a:lnTo>
                    <a:pt x="360" y="942"/>
                  </a:lnTo>
                  <a:lnTo>
                    <a:pt x="275" y="907"/>
                  </a:lnTo>
                  <a:lnTo>
                    <a:pt x="206" y="839"/>
                  </a:lnTo>
                  <a:lnTo>
                    <a:pt x="155" y="771"/>
                  </a:lnTo>
                  <a:lnTo>
                    <a:pt x="103" y="702"/>
                  </a:lnTo>
                  <a:lnTo>
                    <a:pt x="52" y="617"/>
                  </a:lnTo>
                  <a:lnTo>
                    <a:pt x="35" y="514"/>
                  </a:lnTo>
                  <a:lnTo>
                    <a:pt x="18" y="428"/>
                  </a:lnTo>
                  <a:lnTo>
                    <a:pt x="18" y="326"/>
                  </a:lnTo>
                  <a:lnTo>
                    <a:pt x="35" y="240"/>
                  </a:lnTo>
                  <a:lnTo>
                    <a:pt x="1" y="326"/>
                  </a:lnTo>
                  <a:lnTo>
                    <a:pt x="1" y="428"/>
                  </a:lnTo>
                  <a:lnTo>
                    <a:pt x="1" y="531"/>
                  </a:lnTo>
                  <a:lnTo>
                    <a:pt x="18" y="617"/>
                  </a:lnTo>
                  <a:lnTo>
                    <a:pt x="52" y="719"/>
                  </a:lnTo>
                  <a:lnTo>
                    <a:pt x="103" y="805"/>
                  </a:lnTo>
                  <a:lnTo>
                    <a:pt x="155" y="890"/>
                  </a:lnTo>
                  <a:lnTo>
                    <a:pt x="223" y="959"/>
                  </a:lnTo>
                  <a:lnTo>
                    <a:pt x="309" y="1027"/>
                  </a:lnTo>
                  <a:lnTo>
                    <a:pt x="411" y="1061"/>
                  </a:lnTo>
                  <a:lnTo>
                    <a:pt x="497" y="1096"/>
                  </a:lnTo>
                  <a:lnTo>
                    <a:pt x="600" y="1113"/>
                  </a:lnTo>
                  <a:lnTo>
                    <a:pt x="668" y="1130"/>
                  </a:lnTo>
                  <a:lnTo>
                    <a:pt x="805" y="1113"/>
                  </a:lnTo>
                  <a:lnTo>
                    <a:pt x="942" y="1079"/>
                  </a:lnTo>
                  <a:lnTo>
                    <a:pt x="976" y="1181"/>
                  </a:lnTo>
                  <a:lnTo>
                    <a:pt x="1027" y="1267"/>
                  </a:lnTo>
                  <a:lnTo>
                    <a:pt x="1096" y="1369"/>
                  </a:lnTo>
                  <a:lnTo>
                    <a:pt x="1164" y="1455"/>
                  </a:lnTo>
                  <a:lnTo>
                    <a:pt x="1335" y="1609"/>
                  </a:lnTo>
                  <a:lnTo>
                    <a:pt x="1421" y="1660"/>
                  </a:lnTo>
                  <a:lnTo>
                    <a:pt x="1524" y="1729"/>
                  </a:lnTo>
                  <a:lnTo>
                    <a:pt x="1626" y="1780"/>
                  </a:lnTo>
                  <a:lnTo>
                    <a:pt x="1746" y="1814"/>
                  </a:lnTo>
                  <a:lnTo>
                    <a:pt x="1866" y="1849"/>
                  </a:lnTo>
                  <a:lnTo>
                    <a:pt x="1986" y="1866"/>
                  </a:lnTo>
                  <a:lnTo>
                    <a:pt x="2105" y="1866"/>
                  </a:lnTo>
                  <a:lnTo>
                    <a:pt x="2242" y="1849"/>
                  </a:lnTo>
                  <a:lnTo>
                    <a:pt x="2345" y="1831"/>
                  </a:lnTo>
                  <a:lnTo>
                    <a:pt x="2448" y="1831"/>
                  </a:lnTo>
                  <a:lnTo>
                    <a:pt x="2533" y="1849"/>
                  </a:lnTo>
                  <a:lnTo>
                    <a:pt x="2602" y="1883"/>
                  </a:lnTo>
                  <a:lnTo>
                    <a:pt x="2773" y="2003"/>
                  </a:lnTo>
                  <a:lnTo>
                    <a:pt x="2875" y="2088"/>
                  </a:lnTo>
                  <a:lnTo>
                    <a:pt x="2995" y="2140"/>
                  </a:lnTo>
                  <a:lnTo>
                    <a:pt x="3115" y="2174"/>
                  </a:lnTo>
                  <a:lnTo>
                    <a:pt x="3235" y="2208"/>
                  </a:lnTo>
                  <a:lnTo>
                    <a:pt x="3440" y="2225"/>
                  </a:lnTo>
                  <a:lnTo>
                    <a:pt x="3628" y="2208"/>
                  </a:lnTo>
                  <a:lnTo>
                    <a:pt x="3800" y="2174"/>
                  </a:lnTo>
                  <a:lnTo>
                    <a:pt x="3954" y="2105"/>
                  </a:lnTo>
                  <a:lnTo>
                    <a:pt x="4108" y="2020"/>
                  </a:lnTo>
                  <a:lnTo>
                    <a:pt x="4330" y="2122"/>
                  </a:lnTo>
                  <a:lnTo>
                    <a:pt x="4570" y="2208"/>
                  </a:lnTo>
                  <a:lnTo>
                    <a:pt x="4809" y="2259"/>
                  </a:lnTo>
                  <a:lnTo>
                    <a:pt x="5049" y="2276"/>
                  </a:lnTo>
                  <a:lnTo>
                    <a:pt x="5117" y="2276"/>
                  </a:lnTo>
                  <a:lnTo>
                    <a:pt x="5357" y="2259"/>
                  </a:lnTo>
                  <a:lnTo>
                    <a:pt x="5613" y="2225"/>
                  </a:lnTo>
                  <a:lnTo>
                    <a:pt x="5853" y="2140"/>
                  </a:lnTo>
                  <a:lnTo>
                    <a:pt x="6075" y="2037"/>
                  </a:lnTo>
                  <a:lnTo>
                    <a:pt x="6298" y="1917"/>
                  </a:lnTo>
                  <a:lnTo>
                    <a:pt x="6383" y="1866"/>
                  </a:lnTo>
                  <a:lnTo>
                    <a:pt x="6486" y="1831"/>
                  </a:lnTo>
                  <a:lnTo>
                    <a:pt x="6863" y="1831"/>
                  </a:lnTo>
                  <a:lnTo>
                    <a:pt x="6982" y="1797"/>
                  </a:lnTo>
                  <a:lnTo>
                    <a:pt x="7119" y="1746"/>
                  </a:lnTo>
                  <a:lnTo>
                    <a:pt x="7239" y="1677"/>
                  </a:lnTo>
                  <a:lnTo>
                    <a:pt x="7342" y="1592"/>
                  </a:lnTo>
                  <a:lnTo>
                    <a:pt x="7444" y="1489"/>
                  </a:lnTo>
                  <a:lnTo>
                    <a:pt x="7513" y="1387"/>
                  </a:lnTo>
                  <a:lnTo>
                    <a:pt x="7564" y="1284"/>
                  </a:lnTo>
                  <a:lnTo>
                    <a:pt x="7598" y="1181"/>
                  </a:lnTo>
                  <a:lnTo>
                    <a:pt x="7615" y="1061"/>
                  </a:lnTo>
                  <a:lnTo>
                    <a:pt x="7684" y="1061"/>
                  </a:lnTo>
                  <a:lnTo>
                    <a:pt x="7855" y="1044"/>
                  </a:lnTo>
                  <a:lnTo>
                    <a:pt x="8026" y="993"/>
                  </a:lnTo>
                  <a:lnTo>
                    <a:pt x="8129" y="959"/>
                  </a:lnTo>
                  <a:lnTo>
                    <a:pt x="8249" y="890"/>
                  </a:lnTo>
                  <a:lnTo>
                    <a:pt x="8334" y="822"/>
                  </a:lnTo>
                  <a:lnTo>
                    <a:pt x="8437" y="736"/>
                  </a:lnTo>
                  <a:lnTo>
                    <a:pt x="8505" y="651"/>
                  </a:lnTo>
                  <a:lnTo>
                    <a:pt x="8574" y="548"/>
                  </a:lnTo>
                  <a:lnTo>
                    <a:pt x="8642" y="445"/>
                  </a:lnTo>
                  <a:lnTo>
                    <a:pt x="8693" y="343"/>
                  </a:lnTo>
                  <a:lnTo>
                    <a:pt x="8728" y="240"/>
                  </a:lnTo>
                  <a:lnTo>
                    <a:pt x="8745" y="120"/>
                  </a:lnTo>
                  <a:lnTo>
                    <a:pt x="8745" y="1"/>
                  </a:lnTo>
                  <a:close/>
                </a:path>
              </a:pathLst>
            </a:custGeom>
            <a:solidFill>
              <a:srgbClr val="27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70;p35">
              <a:extLst>
                <a:ext uri="{FF2B5EF4-FFF2-40B4-BE49-F238E27FC236}">
                  <a16:creationId xmlns:a16="http://schemas.microsoft.com/office/drawing/2014/main" id="{B1FB3A49-84BE-1B7C-605F-F093428268AB}"/>
                </a:ext>
              </a:extLst>
            </p:cNvPr>
            <p:cNvSpPr/>
            <p:nvPr/>
          </p:nvSpPr>
          <p:spPr>
            <a:xfrm>
              <a:off x="3352582" y="2661794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71;p35">
              <a:extLst>
                <a:ext uri="{FF2B5EF4-FFF2-40B4-BE49-F238E27FC236}">
                  <a16:creationId xmlns:a16="http://schemas.microsoft.com/office/drawing/2014/main" id="{FC8A28F7-F8F5-E56A-E980-EAF70A50FE74}"/>
                </a:ext>
              </a:extLst>
            </p:cNvPr>
            <p:cNvSpPr/>
            <p:nvPr/>
          </p:nvSpPr>
          <p:spPr>
            <a:xfrm>
              <a:off x="3488241" y="2622623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72;p35">
              <a:extLst>
                <a:ext uri="{FF2B5EF4-FFF2-40B4-BE49-F238E27FC236}">
                  <a16:creationId xmlns:a16="http://schemas.microsoft.com/office/drawing/2014/main" id="{04841D85-CACD-DCFE-78F1-8692A3B11F2E}"/>
                </a:ext>
              </a:extLst>
            </p:cNvPr>
            <p:cNvSpPr/>
            <p:nvPr/>
          </p:nvSpPr>
          <p:spPr>
            <a:xfrm>
              <a:off x="3187179" y="2579428"/>
              <a:ext cx="344968" cy="94556"/>
            </a:xfrm>
            <a:custGeom>
              <a:avLst/>
              <a:gdLst/>
              <a:ahLst/>
              <a:cxnLst/>
              <a:rect l="l" t="t" r="r" b="b"/>
              <a:pathLst>
                <a:path w="8745" h="2397" fill="none" extrusionOk="0">
                  <a:moveTo>
                    <a:pt x="8745" y="1"/>
                  </a:moveTo>
                  <a:lnTo>
                    <a:pt x="8745" y="1"/>
                  </a:lnTo>
                  <a:lnTo>
                    <a:pt x="8745" y="121"/>
                  </a:lnTo>
                  <a:lnTo>
                    <a:pt x="8711" y="240"/>
                  </a:lnTo>
                  <a:lnTo>
                    <a:pt x="8693" y="343"/>
                  </a:lnTo>
                  <a:lnTo>
                    <a:pt x="8642" y="446"/>
                  </a:lnTo>
                  <a:lnTo>
                    <a:pt x="8642" y="446"/>
                  </a:lnTo>
                  <a:lnTo>
                    <a:pt x="8591" y="548"/>
                  </a:lnTo>
                  <a:lnTo>
                    <a:pt x="8522" y="634"/>
                  </a:lnTo>
                  <a:lnTo>
                    <a:pt x="8454" y="719"/>
                  </a:lnTo>
                  <a:lnTo>
                    <a:pt x="8368" y="788"/>
                  </a:lnTo>
                  <a:lnTo>
                    <a:pt x="8368" y="788"/>
                  </a:lnTo>
                  <a:lnTo>
                    <a:pt x="8231" y="891"/>
                  </a:lnTo>
                  <a:lnTo>
                    <a:pt x="8060" y="976"/>
                  </a:lnTo>
                  <a:lnTo>
                    <a:pt x="7906" y="1027"/>
                  </a:lnTo>
                  <a:lnTo>
                    <a:pt x="7735" y="1027"/>
                  </a:lnTo>
                  <a:lnTo>
                    <a:pt x="7735" y="1027"/>
                  </a:lnTo>
                  <a:lnTo>
                    <a:pt x="7564" y="1010"/>
                  </a:lnTo>
                  <a:lnTo>
                    <a:pt x="7479" y="993"/>
                  </a:lnTo>
                  <a:lnTo>
                    <a:pt x="7479" y="1096"/>
                  </a:lnTo>
                  <a:lnTo>
                    <a:pt x="7479" y="1096"/>
                  </a:lnTo>
                  <a:lnTo>
                    <a:pt x="7444" y="1199"/>
                  </a:lnTo>
                  <a:lnTo>
                    <a:pt x="7410" y="1301"/>
                  </a:lnTo>
                  <a:lnTo>
                    <a:pt x="7359" y="1404"/>
                  </a:lnTo>
                  <a:lnTo>
                    <a:pt x="7290" y="1489"/>
                  </a:lnTo>
                  <a:lnTo>
                    <a:pt x="7222" y="1575"/>
                  </a:lnTo>
                  <a:lnTo>
                    <a:pt x="7136" y="1643"/>
                  </a:lnTo>
                  <a:lnTo>
                    <a:pt x="7034" y="1695"/>
                  </a:lnTo>
                  <a:lnTo>
                    <a:pt x="6931" y="1729"/>
                  </a:lnTo>
                  <a:lnTo>
                    <a:pt x="6931" y="1729"/>
                  </a:lnTo>
                  <a:lnTo>
                    <a:pt x="6863" y="1729"/>
                  </a:lnTo>
                  <a:lnTo>
                    <a:pt x="6777" y="1746"/>
                  </a:lnTo>
                  <a:lnTo>
                    <a:pt x="6777" y="1746"/>
                  </a:lnTo>
                  <a:lnTo>
                    <a:pt x="6726" y="1746"/>
                  </a:lnTo>
                  <a:lnTo>
                    <a:pt x="6726" y="1746"/>
                  </a:lnTo>
                  <a:lnTo>
                    <a:pt x="6520" y="1729"/>
                  </a:lnTo>
                  <a:lnTo>
                    <a:pt x="6520" y="1729"/>
                  </a:lnTo>
                  <a:lnTo>
                    <a:pt x="6452" y="1729"/>
                  </a:lnTo>
                  <a:lnTo>
                    <a:pt x="6452" y="1729"/>
                  </a:lnTo>
                  <a:lnTo>
                    <a:pt x="6366" y="1746"/>
                  </a:lnTo>
                  <a:lnTo>
                    <a:pt x="6298" y="1763"/>
                  </a:lnTo>
                  <a:lnTo>
                    <a:pt x="6178" y="1832"/>
                  </a:lnTo>
                  <a:lnTo>
                    <a:pt x="6058" y="1900"/>
                  </a:lnTo>
                  <a:lnTo>
                    <a:pt x="5956" y="1951"/>
                  </a:lnTo>
                  <a:lnTo>
                    <a:pt x="5956" y="1951"/>
                  </a:lnTo>
                  <a:lnTo>
                    <a:pt x="5767" y="2037"/>
                  </a:lnTo>
                  <a:lnTo>
                    <a:pt x="5562" y="2088"/>
                  </a:lnTo>
                  <a:lnTo>
                    <a:pt x="5357" y="2123"/>
                  </a:lnTo>
                  <a:lnTo>
                    <a:pt x="5134" y="2140"/>
                  </a:lnTo>
                  <a:lnTo>
                    <a:pt x="5134" y="2140"/>
                  </a:lnTo>
                  <a:lnTo>
                    <a:pt x="5049" y="2140"/>
                  </a:lnTo>
                  <a:lnTo>
                    <a:pt x="5049" y="2140"/>
                  </a:lnTo>
                  <a:lnTo>
                    <a:pt x="4826" y="2123"/>
                  </a:lnTo>
                  <a:lnTo>
                    <a:pt x="4604" y="2071"/>
                  </a:lnTo>
                  <a:lnTo>
                    <a:pt x="4381" y="1986"/>
                  </a:lnTo>
                  <a:lnTo>
                    <a:pt x="4176" y="1883"/>
                  </a:lnTo>
                  <a:lnTo>
                    <a:pt x="4090" y="1832"/>
                  </a:lnTo>
                  <a:lnTo>
                    <a:pt x="4022" y="1883"/>
                  </a:lnTo>
                  <a:lnTo>
                    <a:pt x="4022" y="1883"/>
                  </a:lnTo>
                  <a:lnTo>
                    <a:pt x="3885" y="1969"/>
                  </a:lnTo>
                  <a:lnTo>
                    <a:pt x="3748" y="2037"/>
                  </a:lnTo>
                  <a:lnTo>
                    <a:pt x="3594" y="2088"/>
                  </a:lnTo>
                  <a:lnTo>
                    <a:pt x="3440" y="2088"/>
                  </a:lnTo>
                  <a:lnTo>
                    <a:pt x="3440" y="2088"/>
                  </a:lnTo>
                  <a:lnTo>
                    <a:pt x="3269" y="2088"/>
                  </a:lnTo>
                  <a:lnTo>
                    <a:pt x="3269" y="2088"/>
                  </a:lnTo>
                  <a:lnTo>
                    <a:pt x="3184" y="2054"/>
                  </a:lnTo>
                  <a:lnTo>
                    <a:pt x="3081" y="2037"/>
                  </a:lnTo>
                  <a:lnTo>
                    <a:pt x="2995" y="1986"/>
                  </a:lnTo>
                  <a:lnTo>
                    <a:pt x="2910" y="1934"/>
                  </a:lnTo>
                  <a:lnTo>
                    <a:pt x="2910" y="1934"/>
                  </a:lnTo>
                  <a:lnTo>
                    <a:pt x="2824" y="1866"/>
                  </a:lnTo>
                  <a:lnTo>
                    <a:pt x="2721" y="1797"/>
                  </a:lnTo>
                  <a:lnTo>
                    <a:pt x="2721" y="1797"/>
                  </a:lnTo>
                  <a:lnTo>
                    <a:pt x="2653" y="1763"/>
                  </a:lnTo>
                  <a:lnTo>
                    <a:pt x="2585" y="1746"/>
                  </a:lnTo>
                  <a:lnTo>
                    <a:pt x="2585" y="1746"/>
                  </a:lnTo>
                  <a:lnTo>
                    <a:pt x="2465" y="1729"/>
                  </a:lnTo>
                  <a:lnTo>
                    <a:pt x="2465" y="1729"/>
                  </a:lnTo>
                  <a:lnTo>
                    <a:pt x="2448" y="1729"/>
                  </a:lnTo>
                  <a:lnTo>
                    <a:pt x="2448" y="1729"/>
                  </a:lnTo>
                  <a:lnTo>
                    <a:pt x="2311" y="1746"/>
                  </a:lnTo>
                  <a:lnTo>
                    <a:pt x="2208" y="1763"/>
                  </a:lnTo>
                  <a:lnTo>
                    <a:pt x="2208" y="1763"/>
                  </a:lnTo>
                  <a:lnTo>
                    <a:pt x="2105" y="1763"/>
                  </a:lnTo>
                  <a:lnTo>
                    <a:pt x="2105" y="1763"/>
                  </a:lnTo>
                  <a:lnTo>
                    <a:pt x="2003" y="1780"/>
                  </a:lnTo>
                  <a:lnTo>
                    <a:pt x="2003" y="1780"/>
                  </a:lnTo>
                  <a:lnTo>
                    <a:pt x="1900" y="1763"/>
                  </a:lnTo>
                  <a:lnTo>
                    <a:pt x="1797" y="1746"/>
                  </a:lnTo>
                  <a:lnTo>
                    <a:pt x="1609" y="1678"/>
                  </a:lnTo>
                  <a:lnTo>
                    <a:pt x="1609" y="1678"/>
                  </a:lnTo>
                  <a:lnTo>
                    <a:pt x="1421" y="1575"/>
                  </a:lnTo>
                  <a:lnTo>
                    <a:pt x="1267" y="1421"/>
                  </a:lnTo>
                  <a:lnTo>
                    <a:pt x="1199" y="1353"/>
                  </a:lnTo>
                  <a:lnTo>
                    <a:pt x="1130" y="1267"/>
                  </a:lnTo>
                  <a:lnTo>
                    <a:pt x="1096" y="1164"/>
                  </a:lnTo>
                  <a:lnTo>
                    <a:pt x="1045" y="1079"/>
                  </a:lnTo>
                  <a:lnTo>
                    <a:pt x="1010" y="993"/>
                  </a:lnTo>
                  <a:lnTo>
                    <a:pt x="942" y="1027"/>
                  </a:lnTo>
                  <a:lnTo>
                    <a:pt x="942" y="1027"/>
                  </a:lnTo>
                  <a:lnTo>
                    <a:pt x="873" y="1079"/>
                  </a:lnTo>
                  <a:lnTo>
                    <a:pt x="788" y="1096"/>
                  </a:lnTo>
                  <a:lnTo>
                    <a:pt x="702" y="1130"/>
                  </a:lnTo>
                  <a:lnTo>
                    <a:pt x="617" y="1130"/>
                  </a:lnTo>
                  <a:lnTo>
                    <a:pt x="617" y="1130"/>
                  </a:lnTo>
                  <a:lnTo>
                    <a:pt x="531" y="1113"/>
                  </a:lnTo>
                  <a:lnTo>
                    <a:pt x="446" y="1096"/>
                  </a:lnTo>
                  <a:lnTo>
                    <a:pt x="360" y="1062"/>
                  </a:lnTo>
                  <a:lnTo>
                    <a:pt x="275" y="1027"/>
                  </a:lnTo>
                  <a:lnTo>
                    <a:pt x="275" y="1027"/>
                  </a:lnTo>
                  <a:lnTo>
                    <a:pt x="206" y="959"/>
                  </a:lnTo>
                  <a:lnTo>
                    <a:pt x="155" y="891"/>
                  </a:lnTo>
                  <a:lnTo>
                    <a:pt x="103" y="822"/>
                  </a:lnTo>
                  <a:lnTo>
                    <a:pt x="52" y="737"/>
                  </a:lnTo>
                  <a:lnTo>
                    <a:pt x="35" y="634"/>
                  </a:lnTo>
                  <a:lnTo>
                    <a:pt x="18" y="548"/>
                  </a:lnTo>
                  <a:lnTo>
                    <a:pt x="18" y="446"/>
                  </a:lnTo>
                  <a:lnTo>
                    <a:pt x="35" y="360"/>
                  </a:lnTo>
                  <a:lnTo>
                    <a:pt x="35" y="360"/>
                  </a:lnTo>
                  <a:lnTo>
                    <a:pt x="1" y="446"/>
                  </a:lnTo>
                  <a:lnTo>
                    <a:pt x="1" y="548"/>
                  </a:lnTo>
                  <a:lnTo>
                    <a:pt x="1" y="651"/>
                  </a:lnTo>
                  <a:lnTo>
                    <a:pt x="18" y="737"/>
                  </a:lnTo>
                  <a:lnTo>
                    <a:pt x="52" y="839"/>
                  </a:lnTo>
                  <a:lnTo>
                    <a:pt x="103" y="925"/>
                  </a:lnTo>
                  <a:lnTo>
                    <a:pt x="155" y="1010"/>
                  </a:lnTo>
                  <a:lnTo>
                    <a:pt x="223" y="1079"/>
                  </a:lnTo>
                  <a:lnTo>
                    <a:pt x="223" y="1079"/>
                  </a:lnTo>
                  <a:lnTo>
                    <a:pt x="309" y="1147"/>
                  </a:lnTo>
                  <a:lnTo>
                    <a:pt x="411" y="1181"/>
                  </a:lnTo>
                  <a:lnTo>
                    <a:pt x="497" y="1216"/>
                  </a:lnTo>
                  <a:lnTo>
                    <a:pt x="600" y="1233"/>
                  </a:lnTo>
                  <a:lnTo>
                    <a:pt x="600" y="1233"/>
                  </a:lnTo>
                  <a:lnTo>
                    <a:pt x="668" y="1250"/>
                  </a:lnTo>
                  <a:lnTo>
                    <a:pt x="668" y="1250"/>
                  </a:lnTo>
                  <a:lnTo>
                    <a:pt x="805" y="1233"/>
                  </a:lnTo>
                  <a:lnTo>
                    <a:pt x="942" y="1199"/>
                  </a:lnTo>
                  <a:lnTo>
                    <a:pt x="942" y="1199"/>
                  </a:lnTo>
                  <a:lnTo>
                    <a:pt x="976" y="1301"/>
                  </a:lnTo>
                  <a:lnTo>
                    <a:pt x="1027" y="1387"/>
                  </a:lnTo>
                  <a:lnTo>
                    <a:pt x="1096" y="1489"/>
                  </a:lnTo>
                  <a:lnTo>
                    <a:pt x="1164" y="1575"/>
                  </a:lnTo>
                  <a:lnTo>
                    <a:pt x="1335" y="1729"/>
                  </a:lnTo>
                  <a:lnTo>
                    <a:pt x="1421" y="1780"/>
                  </a:lnTo>
                  <a:lnTo>
                    <a:pt x="1524" y="1849"/>
                  </a:lnTo>
                  <a:lnTo>
                    <a:pt x="1524" y="1849"/>
                  </a:lnTo>
                  <a:lnTo>
                    <a:pt x="1626" y="1900"/>
                  </a:lnTo>
                  <a:lnTo>
                    <a:pt x="1746" y="1934"/>
                  </a:lnTo>
                  <a:lnTo>
                    <a:pt x="1866" y="1969"/>
                  </a:lnTo>
                  <a:lnTo>
                    <a:pt x="1986" y="1986"/>
                  </a:lnTo>
                  <a:lnTo>
                    <a:pt x="1986" y="1986"/>
                  </a:lnTo>
                  <a:lnTo>
                    <a:pt x="2088" y="1986"/>
                  </a:lnTo>
                  <a:lnTo>
                    <a:pt x="2088" y="1986"/>
                  </a:lnTo>
                  <a:lnTo>
                    <a:pt x="2105" y="1986"/>
                  </a:lnTo>
                  <a:lnTo>
                    <a:pt x="2105" y="1986"/>
                  </a:lnTo>
                  <a:lnTo>
                    <a:pt x="2242" y="1969"/>
                  </a:lnTo>
                  <a:lnTo>
                    <a:pt x="2242" y="1969"/>
                  </a:lnTo>
                  <a:lnTo>
                    <a:pt x="2345" y="1951"/>
                  </a:lnTo>
                  <a:lnTo>
                    <a:pt x="2448" y="1951"/>
                  </a:lnTo>
                  <a:lnTo>
                    <a:pt x="2448" y="1951"/>
                  </a:lnTo>
                  <a:lnTo>
                    <a:pt x="2448" y="1951"/>
                  </a:lnTo>
                  <a:lnTo>
                    <a:pt x="2448" y="1951"/>
                  </a:lnTo>
                  <a:lnTo>
                    <a:pt x="2533" y="1969"/>
                  </a:lnTo>
                  <a:lnTo>
                    <a:pt x="2602" y="2003"/>
                  </a:lnTo>
                  <a:lnTo>
                    <a:pt x="2602" y="2003"/>
                  </a:lnTo>
                  <a:lnTo>
                    <a:pt x="2773" y="2123"/>
                  </a:lnTo>
                  <a:lnTo>
                    <a:pt x="2773" y="2123"/>
                  </a:lnTo>
                  <a:lnTo>
                    <a:pt x="2875" y="2208"/>
                  </a:lnTo>
                  <a:lnTo>
                    <a:pt x="2995" y="2260"/>
                  </a:lnTo>
                  <a:lnTo>
                    <a:pt x="3115" y="2294"/>
                  </a:lnTo>
                  <a:lnTo>
                    <a:pt x="3235" y="2328"/>
                  </a:lnTo>
                  <a:lnTo>
                    <a:pt x="3235" y="2328"/>
                  </a:lnTo>
                  <a:lnTo>
                    <a:pt x="3440" y="2345"/>
                  </a:lnTo>
                  <a:lnTo>
                    <a:pt x="3440" y="2345"/>
                  </a:lnTo>
                  <a:lnTo>
                    <a:pt x="3628" y="2328"/>
                  </a:lnTo>
                  <a:lnTo>
                    <a:pt x="3800" y="2294"/>
                  </a:lnTo>
                  <a:lnTo>
                    <a:pt x="3954" y="2225"/>
                  </a:lnTo>
                  <a:lnTo>
                    <a:pt x="4108" y="2140"/>
                  </a:lnTo>
                  <a:lnTo>
                    <a:pt x="4108" y="2140"/>
                  </a:lnTo>
                  <a:lnTo>
                    <a:pt x="4330" y="2242"/>
                  </a:lnTo>
                  <a:lnTo>
                    <a:pt x="4570" y="2328"/>
                  </a:lnTo>
                  <a:lnTo>
                    <a:pt x="4809" y="2379"/>
                  </a:lnTo>
                  <a:lnTo>
                    <a:pt x="5049" y="2396"/>
                  </a:lnTo>
                  <a:lnTo>
                    <a:pt x="5049" y="2396"/>
                  </a:lnTo>
                  <a:lnTo>
                    <a:pt x="5117" y="2396"/>
                  </a:lnTo>
                  <a:lnTo>
                    <a:pt x="5117" y="2396"/>
                  </a:lnTo>
                  <a:lnTo>
                    <a:pt x="5357" y="2379"/>
                  </a:lnTo>
                  <a:lnTo>
                    <a:pt x="5613" y="2345"/>
                  </a:lnTo>
                  <a:lnTo>
                    <a:pt x="5853" y="2260"/>
                  </a:lnTo>
                  <a:lnTo>
                    <a:pt x="6075" y="2157"/>
                  </a:lnTo>
                  <a:lnTo>
                    <a:pt x="6075" y="2157"/>
                  </a:lnTo>
                  <a:lnTo>
                    <a:pt x="6298" y="2037"/>
                  </a:lnTo>
                  <a:lnTo>
                    <a:pt x="6383" y="1986"/>
                  </a:lnTo>
                  <a:lnTo>
                    <a:pt x="6486" y="1951"/>
                  </a:lnTo>
                  <a:lnTo>
                    <a:pt x="6486" y="1951"/>
                  </a:lnTo>
                  <a:lnTo>
                    <a:pt x="6537" y="1951"/>
                  </a:lnTo>
                  <a:lnTo>
                    <a:pt x="6537" y="1951"/>
                  </a:lnTo>
                  <a:lnTo>
                    <a:pt x="6709" y="1951"/>
                  </a:lnTo>
                  <a:lnTo>
                    <a:pt x="6709" y="1951"/>
                  </a:lnTo>
                  <a:lnTo>
                    <a:pt x="6743" y="1951"/>
                  </a:lnTo>
                  <a:lnTo>
                    <a:pt x="6743" y="1951"/>
                  </a:lnTo>
                  <a:lnTo>
                    <a:pt x="6863" y="1951"/>
                  </a:lnTo>
                  <a:lnTo>
                    <a:pt x="6982" y="1917"/>
                  </a:lnTo>
                  <a:lnTo>
                    <a:pt x="6982" y="1917"/>
                  </a:lnTo>
                  <a:lnTo>
                    <a:pt x="7119" y="1866"/>
                  </a:lnTo>
                  <a:lnTo>
                    <a:pt x="7239" y="1797"/>
                  </a:lnTo>
                  <a:lnTo>
                    <a:pt x="7342" y="1712"/>
                  </a:lnTo>
                  <a:lnTo>
                    <a:pt x="7444" y="1609"/>
                  </a:lnTo>
                  <a:lnTo>
                    <a:pt x="7444" y="1609"/>
                  </a:lnTo>
                  <a:lnTo>
                    <a:pt x="7513" y="1507"/>
                  </a:lnTo>
                  <a:lnTo>
                    <a:pt x="7564" y="1404"/>
                  </a:lnTo>
                  <a:lnTo>
                    <a:pt x="7598" y="1301"/>
                  </a:lnTo>
                  <a:lnTo>
                    <a:pt x="7615" y="1181"/>
                  </a:lnTo>
                  <a:lnTo>
                    <a:pt x="7615" y="1181"/>
                  </a:lnTo>
                  <a:lnTo>
                    <a:pt x="7684" y="1181"/>
                  </a:lnTo>
                  <a:lnTo>
                    <a:pt x="7684" y="1181"/>
                  </a:lnTo>
                  <a:lnTo>
                    <a:pt x="7855" y="1164"/>
                  </a:lnTo>
                  <a:lnTo>
                    <a:pt x="8026" y="1113"/>
                  </a:lnTo>
                  <a:lnTo>
                    <a:pt x="8026" y="1113"/>
                  </a:lnTo>
                  <a:lnTo>
                    <a:pt x="8129" y="1079"/>
                  </a:lnTo>
                  <a:lnTo>
                    <a:pt x="8249" y="1010"/>
                  </a:lnTo>
                  <a:lnTo>
                    <a:pt x="8334" y="942"/>
                  </a:lnTo>
                  <a:lnTo>
                    <a:pt x="8437" y="856"/>
                  </a:lnTo>
                  <a:lnTo>
                    <a:pt x="8437" y="856"/>
                  </a:lnTo>
                  <a:lnTo>
                    <a:pt x="8505" y="771"/>
                  </a:lnTo>
                  <a:lnTo>
                    <a:pt x="8574" y="668"/>
                  </a:lnTo>
                  <a:lnTo>
                    <a:pt x="8642" y="565"/>
                  </a:lnTo>
                  <a:lnTo>
                    <a:pt x="8693" y="463"/>
                  </a:lnTo>
                  <a:lnTo>
                    <a:pt x="8693" y="463"/>
                  </a:lnTo>
                  <a:lnTo>
                    <a:pt x="8728" y="360"/>
                  </a:lnTo>
                  <a:lnTo>
                    <a:pt x="8745" y="240"/>
                  </a:lnTo>
                  <a:lnTo>
                    <a:pt x="8745" y="121"/>
                  </a:lnTo>
                  <a:lnTo>
                    <a:pt x="87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73;p35">
              <a:extLst>
                <a:ext uri="{FF2B5EF4-FFF2-40B4-BE49-F238E27FC236}">
                  <a16:creationId xmlns:a16="http://schemas.microsoft.com/office/drawing/2014/main" id="{12963844-5E40-F639-25DA-D736BB2776E4}"/>
                </a:ext>
              </a:extLst>
            </p:cNvPr>
            <p:cNvSpPr/>
            <p:nvPr/>
          </p:nvSpPr>
          <p:spPr>
            <a:xfrm>
              <a:off x="3233096" y="1918604"/>
              <a:ext cx="288282" cy="72938"/>
            </a:xfrm>
            <a:custGeom>
              <a:avLst/>
              <a:gdLst/>
              <a:ahLst/>
              <a:cxnLst/>
              <a:rect l="l" t="t" r="r" b="b"/>
              <a:pathLst>
                <a:path w="7308" h="1849" extrusionOk="0">
                  <a:moveTo>
                    <a:pt x="2259" y="0"/>
                  </a:moveTo>
                  <a:lnTo>
                    <a:pt x="2037" y="35"/>
                  </a:lnTo>
                  <a:lnTo>
                    <a:pt x="1831" y="69"/>
                  </a:lnTo>
                  <a:lnTo>
                    <a:pt x="1609" y="103"/>
                  </a:lnTo>
                  <a:lnTo>
                    <a:pt x="1438" y="154"/>
                  </a:lnTo>
                  <a:lnTo>
                    <a:pt x="1284" y="223"/>
                  </a:lnTo>
                  <a:lnTo>
                    <a:pt x="1113" y="291"/>
                  </a:lnTo>
                  <a:lnTo>
                    <a:pt x="959" y="377"/>
                  </a:lnTo>
                  <a:lnTo>
                    <a:pt x="822" y="462"/>
                  </a:lnTo>
                  <a:lnTo>
                    <a:pt x="668" y="565"/>
                  </a:lnTo>
                  <a:lnTo>
                    <a:pt x="548" y="685"/>
                  </a:lnTo>
                  <a:lnTo>
                    <a:pt x="411" y="805"/>
                  </a:lnTo>
                  <a:lnTo>
                    <a:pt x="223" y="1027"/>
                  </a:lnTo>
                  <a:lnTo>
                    <a:pt x="137" y="1147"/>
                  </a:lnTo>
                  <a:lnTo>
                    <a:pt x="69" y="1267"/>
                  </a:lnTo>
                  <a:lnTo>
                    <a:pt x="35" y="1386"/>
                  </a:lnTo>
                  <a:lnTo>
                    <a:pt x="17" y="1575"/>
                  </a:lnTo>
                  <a:lnTo>
                    <a:pt x="0" y="1763"/>
                  </a:lnTo>
                  <a:lnTo>
                    <a:pt x="0" y="1848"/>
                  </a:lnTo>
                  <a:lnTo>
                    <a:pt x="445" y="1660"/>
                  </a:lnTo>
                  <a:lnTo>
                    <a:pt x="668" y="1575"/>
                  </a:lnTo>
                  <a:lnTo>
                    <a:pt x="890" y="1489"/>
                  </a:lnTo>
                  <a:lnTo>
                    <a:pt x="1147" y="1438"/>
                  </a:lnTo>
                  <a:lnTo>
                    <a:pt x="1403" y="1386"/>
                  </a:lnTo>
                  <a:lnTo>
                    <a:pt x="1677" y="1369"/>
                  </a:lnTo>
                  <a:lnTo>
                    <a:pt x="1934" y="1352"/>
                  </a:lnTo>
                  <a:lnTo>
                    <a:pt x="2379" y="1369"/>
                  </a:lnTo>
                  <a:lnTo>
                    <a:pt x="2824" y="1421"/>
                  </a:lnTo>
                  <a:lnTo>
                    <a:pt x="3269" y="1489"/>
                  </a:lnTo>
                  <a:lnTo>
                    <a:pt x="3714" y="1558"/>
                  </a:lnTo>
                  <a:lnTo>
                    <a:pt x="4176" y="1643"/>
                  </a:lnTo>
                  <a:lnTo>
                    <a:pt x="4620" y="1712"/>
                  </a:lnTo>
                  <a:lnTo>
                    <a:pt x="5065" y="1746"/>
                  </a:lnTo>
                  <a:lnTo>
                    <a:pt x="5510" y="1780"/>
                  </a:lnTo>
                  <a:lnTo>
                    <a:pt x="5750" y="1763"/>
                  </a:lnTo>
                  <a:lnTo>
                    <a:pt x="5989" y="1746"/>
                  </a:lnTo>
                  <a:lnTo>
                    <a:pt x="6246" y="1712"/>
                  </a:lnTo>
                  <a:lnTo>
                    <a:pt x="6486" y="1660"/>
                  </a:lnTo>
                  <a:lnTo>
                    <a:pt x="6417" y="1660"/>
                  </a:lnTo>
                  <a:lnTo>
                    <a:pt x="6143" y="1643"/>
                  </a:lnTo>
                  <a:lnTo>
                    <a:pt x="5853" y="1592"/>
                  </a:lnTo>
                  <a:lnTo>
                    <a:pt x="5579" y="1523"/>
                  </a:lnTo>
                  <a:lnTo>
                    <a:pt x="5322" y="1421"/>
                  </a:lnTo>
                  <a:lnTo>
                    <a:pt x="5750" y="1421"/>
                  </a:lnTo>
                  <a:lnTo>
                    <a:pt x="5972" y="1386"/>
                  </a:lnTo>
                  <a:lnTo>
                    <a:pt x="6212" y="1352"/>
                  </a:lnTo>
                  <a:lnTo>
                    <a:pt x="6434" y="1301"/>
                  </a:lnTo>
                  <a:lnTo>
                    <a:pt x="6657" y="1232"/>
                  </a:lnTo>
                  <a:lnTo>
                    <a:pt x="6879" y="1147"/>
                  </a:lnTo>
                  <a:lnTo>
                    <a:pt x="7102" y="1044"/>
                  </a:lnTo>
                  <a:lnTo>
                    <a:pt x="7307" y="942"/>
                  </a:lnTo>
                  <a:lnTo>
                    <a:pt x="6845" y="942"/>
                  </a:lnTo>
                  <a:lnTo>
                    <a:pt x="6161" y="924"/>
                  </a:lnTo>
                  <a:lnTo>
                    <a:pt x="5476" y="890"/>
                  </a:lnTo>
                  <a:lnTo>
                    <a:pt x="5271" y="873"/>
                  </a:lnTo>
                  <a:lnTo>
                    <a:pt x="5065" y="839"/>
                  </a:lnTo>
                  <a:lnTo>
                    <a:pt x="4877" y="788"/>
                  </a:lnTo>
                  <a:lnTo>
                    <a:pt x="4774" y="736"/>
                  </a:lnTo>
                  <a:lnTo>
                    <a:pt x="4689" y="685"/>
                  </a:lnTo>
                  <a:lnTo>
                    <a:pt x="5014" y="685"/>
                  </a:lnTo>
                  <a:lnTo>
                    <a:pt x="5237" y="651"/>
                  </a:lnTo>
                  <a:lnTo>
                    <a:pt x="5459" y="616"/>
                  </a:lnTo>
                  <a:lnTo>
                    <a:pt x="5664" y="565"/>
                  </a:lnTo>
                  <a:lnTo>
                    <a:pt x="5254" y="565"/>
                  </a:lnTo>
                  <a:lnTo>
                    <a:pt x="5014" y="531"/>
                  </a:lnTo>
                  <a:lnTo>
                    <a:pt x="4774" y="480"/>
                  </a:lnTo>
                  <a:lnTo>
                    <a:pt x="4535" y="411"/>
                  </a:lnTo>
                  <a:lnTo>
                    <a:pt x="4056" y="274"/>
                  </a:lnTo>
                  <a:lnTo>
                    <a:pt x="3594" y="154"/>
                  </a:lnTo>
                  <a:lnTo>
                    <a:pt x="3320" y="86"/>
                  </a:lnTo>
                  <a:lnTo>
                    <a:pt x="3029" y="35"/>
                  </a:lnTo>
                  <a:lnTo>
                    <a:pt x="2755" y="18"/>
                  </a:lnTo>
                  <a:lnTo>
                    <a:pt x="2464" y="0"/>
                  </a:lnTo>
                  <a:close/>
                </a:path>
              </a:pathLst>
            </a:custGeom>
            <a:solidFill>
              <a:srgbClr val="EEA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74;p35">
              <a:extLst>
                <a:ext uri="{FF2B5EF4-FFF2-40B4-BE49-F238E27FC236}">
                  <a16:creationId xmlns:a16="http://schemas.microsoft.com/office/drawing/2014/main" id="{5959A097-93CA-3CF8-E3F4-ADB0A7EF7580}"/>
                </a:ext>
              </a:extLst>
            </p:cNvPr>
            <p:cNvSpPr/>
            <p:nvPr/>
          </p:nvSpPr>
          <p:spPr>
            <a:xfrm>
              <a:off x="3233096" y="1918604"/>
              <a:ext cx="288282" cy="72938"/>
            </a:xfrm>
            <a:custGeom>
              <a:avLst/>
              <a:gdLst/>
              <a:ahLst/>
              <a:cxnLst/>
              <a:rect l="l" t="t" r="r" b="b"/>
              <a:pathLst>
                <a:path w="7308" h="1849" fill="none" extrusionOk="0">
                  <a:moveTo>
                    <a:pt x="2464" y="0"/>
                  </a:moveTo>
                  <a:lnTo>
                    <a:pt x="2464" y="0"/>
                  </a:lnTo>
                  <a:lnTo>
                    <a:pt x="2259" y="0"/>
                  </a:lnTo>
                  <a:lnTo>
                    <a:pt x="2037" y="35"/>
                  </a:lnTo>
                  <a:lnTo>
                    <a:pt x="1831" y="69"/>
                  </a:lnTo>
                  <a:lnTo>
                    <a:pt x="1609" y="103"/>
                  </a:lnTo>
                  <a:lnTo>
                    <a:pt x="1609" y="103"/>
                  </a:lnTo>
                  <a:lnTo>
                    <a:pt x="1438" y="154"/>
                  </a:lnTo>
                  <a:lnTo>
                    <a:pt x="1284" y="223"/>
                  </a:lnTo>
                  <a:lnTo>
                    <a:pt x="1113" y="291"/>
                  </a:lnTo>
                  <a:lnTo>
                    <a:pt x="959" y="377"/>
                  </a:lnTo>
                  <a:lnTo>
                    <a:pt x="822" y="462"/>
                  </a:lnTo>
                  <a:lnTo>
                    <a:pt x="668" y="565"/>
                  </a:lnTo>
                  <a:lnTo>
                    <a:pt x="548" y="685"/>
                  </a:lnTo>
                  <a:lnTo>
                    <a:pt x="411" y="805"/>
                  </a:lnTo>
                  <a:lnTo>
                    <a:pt x="411" y="805"/>
                  </a:lnTo>
                  <a:lnTo>
                    <a:pt x="223" y="1027"/>
                  </a:lnTo>
                  <a:lnTo>
                    <a:pt x="137" y="1147"/>
                  </a:lnTo>
                  <a:lnTo>
                    <a:pt x="69" y="1267"/>
                  </a:lnTo>
                  <a:lnTo>
                    <a:pt x="69" y="1267"/>
                  </a:lnTo>
                  <a:lnTo>
                    <a:pt x="35" y="1386"/>
                  </a:lnTo>
                  <a:lnTo>
                    <a:pt x="17" y="1575"/>
                  </a:lnTo>
                  <a:lnTo>
                    <a:pt x="0" y="1763"/>
                  </a:lnTo>
                  <a:lnTo>
                    <a:pt x="0" y="1848"/>
                  </a:lnTo>
                  <a:lnTo>
                    <a:pt x="0" y="1848"/>
                  </a:lnTo>
                  <a:lnTo>
                    <a:pt x="0" y="1848"/>
                  </a:lnTo>
                  <a:lnTo>
                    <a:pt x="0" y="1848"/>
                  </a:lnTo>
                  <a:lnTo>
                    <a:pt x="445" y="1660"/>
                  </a:lnTo>
                  <a:lnTo>
                    <a:pt x="668" y="1575"/>
                  </a:lnTo>
                  <a:lnTo>
                    <a:pt x="890" y="1489"/>
                  </a:lnTo>
                  <a:lnTo>
                    <a:pt x="890" y="1489"/>
                  </a:lnTo>
                  <a:lnTo>
                    <a:pt x="1147" y="1438"/>
                  </a:lnTo>
                  <a:lnTo>
                    <a:pt x="1403" y="1386"/>
                  </a:lnTo>
                  <a:lnTo>
                    <a:pt x="1677" y="1369"/>
                  </a:lnTo>
                  <a:lnTo>
                    <a:pt x="1934" y="1352"/>
                  </a:lnTo>
                  <a:lnTo>
                    <a:pt x="1934" y="1352"/>
                  </a:lnTo>
                  <a:lnTo>
                    <a:pt x="2379" y="1369"/>
                  </a:lnTo>
                  <a:lnTo>
                    <a:pt x="2824" y="1421"/>
                  </a:lnTo>
                  <a:lnTo>
                    <a:pt x="3269" y="1489"/>
                  </a:lnTo>
                  <a:lnTo>
                    <a:pt x="3714" y="1558"/>
                  </a:lnTo>
                  <a:lnTo>
                    <a:pt x="3714" y="1558"/>
                  </a:lnTo>
                  <a:lnTo>
                    <a:pt x="4176" y="1643"/>
                  </a:lnTo>
                  <a:lnTo>
                    <a:pt x="4620" y="1712"/>
                  </a:lnTo>
                  <a:lnTo>
                    <a:pt x="5065" y="1746"/>
                  </a:lnTo>
                  <a:lnTo>
                    <a:pt x="5510" y="1780"/>
                  </a:lnTo>
                  <a:lnTo>
                    <a:pt x="5510" y="1780"/>
                  </a:lnTo>
                  <a:lnTo>
                    <a:pt x="5750" y="1763"/>
                  </a:lnTo>
                  <a:lnTo>
                    <a:pt x="5989" y="1746"/>
                  </a:lnTo>
                  <a:lnTo>
                    <a:pt x="6246" y="1712"/>
                  </a:lnTo>
                  <a:lnTo>
                    <a:pt x="6486" y="1660"/>
                  </a:lnTo>
                  <a:lnTo>
                    <a:pt x="6486" y="1660"/>
                  </a:lnTo>
                  <a:lnTo>
                    <a:pt x="6417" y="1660"/>
                  </a:lnTo>
                  <a:lnTo>
                    <a:pt x="6417" y="1660"/>
                  </a:lnTo>
                  <a:lnTo>
                    <a:pt x="6143" y="1643"/>
                  </a:lnTo>
                  <a:lnTo>
                    <a:pt x="5853" y="1592"/>
                  </a:lnTo>
                  <a:lnTo>
                    <a:pt x="5579" y="1523"/>
                  </a:lnTo>
                  <a:lnTo>
                    <a:pt x="5322" y="1421"/>
                  </a:lnTo>
                  <a:lnTo>
                    <a:pt x="5322" y="1421"/>
                  </a:lnTo>
                  <a:lnTo>
                    <a:pt x="5510" y="1421"/>
                  </a:lnTo>
                  <a:lnTo>
                    <a:pt x="5510" y="1421"/>
                  </a:lnTo>
                  <a:lnTo>
                    <a:pt x="5750" y="1421"/>
                  </a:lnTo>
                  <a:lnTo>
                    <a:pt x="5972" y="1386"/>
                  </a:lnTo>
                  <a:lnTo>
                    <a:pt x="6212" y="1352"/>
                  </a:lnTo>
                  <a:lnTo>
                    <a:pt x="6434" y="1301"/>
                  </a:lnTo>
                  <a:lnTo>
                    <a:pt x="6657" y="1232"/>
                  </a:lnTo>
                  <a:lnTo>
                    <a:pt x="6879" y="1147"/>
                  </a:lnTo>
                  <a:lnTo>
                    <a:pt x="7102" y="1044"/>
                  </a:lnTo>
                  <a:lnTo>
                    <a:pt x="7307" y="942"/>
                  </a:lnTo>
                  <a:lnTo>
                    <a:pt x="7307" y="942"/>
                  </a:lnTo>
                  <a:lnTo>
                    <a:pt x="6845" y="942"/>
                  </a:lnTo>
                  <a:lnTo>
                    <a:pt x="6845" y="942"/>
                  </a:lnTo>
                  <a:lnTo>
                    <a:pt x="6161" y="924"/>
                  </a:lnTo>
                  <a:lnTo>
                    <a:pt x="5476" y="890"/>
                  </a:lnTo>
                  <a:lnTo>
                    <a:pt x="5476" y="890"/>
                  </a:lnTo>
                  <a:lnTo>
                    <a:pt x="5271" y="873"/>
                  </a:lnTo>
                  <a:lnTo>
                    <a:pt x="5065" y="839"/>
                  </a:lnTo>
                  <a:lnTo>
                    <a:pt x="4877" y="788"/>
                  </a:lnTo>
                  <a:lnTo>
                    <a:pt x="4774" y="736"/>
                  </a:lnTo>
                  <a:lnTo>
                    <a:pt x="4689" y="685"/>
                  </a:lnTo>
                  <a:lnTo>
                    <a:pt x="4689" y="685"/>
                  </a:lnTo>
                  <a:lnTo>
                    <a:pt x="4792" y="685"/>
                  </a:lnTo>
                  <a:lnTo>
                    <a:pt x="4792" y="685"/>
                  </a:lnTo>
                  <a:lnTo>
                    <a:pt x="5014" y="685"/>
                  </a:lnTo>
                  <a:lnTo>
                    <a:pt x="5237" y="651"/>
                  </a:lnTo>
                  <a:lnTo>
                    <a:pt x="5459" y="616"/>
                  </a:lnTo>
                  <a:lnTo>
                    <a:pt x="5664" y="565"/>
                  </a:lnTo>
                  <a:lnTo>
                    <a:pt x="5664" y="565"/>
                  </a:lnTo>
                  <a:lnTo>
                    <a:pt x="5493" y="565"/>
                  </a:lnTo>
                  <a:lnTo>
                    <a:pt x="5493" y="565"/>
                  </a:lnTo>
                  <a:lnTo>
                    <a:pt x="5254" y="565"/>
                  </a:lnTo>
                  <a:lnTo>
                    <a:pt x="5014" y="531"/>
                  </a:lnTo>
                  <a:lnTo>
                    <a:pt x="4774" y="480"/>
                  </a:lnTo>
                  <a:lnTo>
                    <a:pt x="4535" y="411"/>
                  </a:lnTo>
                  <a:lnTo>
                    <a:pt x="4056" y="274"/>
                  </a:lnTo>
                  <a:lnTo>
                    <a:pt x="3594" y="154"/>
                  </a:lnTo>
                  <a:lnTo>
                    <a:pt x="3594" y="154"/>
                  </a:lnTo>
                  <a:lnTo>
                    <a:pt x="3320" y="86"/>
                  </a:lnTo>
                  <a:lnTo>
                    <a:pt x="3029" y="35"/>
                  </a:lnTo>
                  <a:lnTo>
                    <a:pt x="2755" y="18"/>
                  </a:lnTo>
                  <a:lnTo>
                    <a:pt x="24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75;p35">
              <a:extLst>
                <a:ext uri="{FF2B5EF4-FFF2-40B4-BE49-F238E27FC236}">
                  <a16:creationId xmlns:a16="http://schemas.microsoft.com/office/drawing/2014/main" id="{0977FA49-5F23-0A45-E181-54C84428E289}"/>
                </a:ext>
              </a:extLst>
            </p:cNvPr>
            <p:cNvSpPr/>
            <p:nvPr/>
          </p:nvSpPr>
          <p:spPr>
            <a:xfrm>
              <a:off x="6212598" y="4289909"/>
              <a:ext cx="64142" cy="101301"/>
            </a:xfrm>
            <a:custGeom>
              <a:avLst/>
              <a:gdLst/>
              <a:ahLst/>
              <a:cxnLst/>
              <a:rect l="l" t="t" r="r" b="b"/>
              <a:pathLst>
                <a:path w="1626" h="2568" extrusionOk="0">
                  <a:moveTo>
                    <a:pt x="137" y="1"/>
                  </a:moveTo>
                  <a:lnTo>
                    <a:pt x="120" y="1062"/>
                  </a:lnTo>
                  <a:lnTo>
                    <a:pt x="103" y="1421"/>
                  </a:lnTo>
                  <a:lnTo>
                    <a:pt x="86" y="1780"/>
                  </a:lnTo>
                  <a:lnTo>
                    <a:pt x="35" y="2140"/>
                  </a:lnTo>
                  <a:lnTo>
                    <a:pt x="0" y="2499"/>
                  </a:lnTo>
                  <a:lnTo>
                    <a:pt x="377" y="2550"/>
                  </a:lnTo>
                  <a:lnTo>
                    <a:pt x="753" y="2568"/>
                  </a:lnTo>
                  <a:lnTo>
                    <a:pt x="1130" y="2533"/>
                  </a:lnTo>
                  <a:lnTo>
                    <a:pt x="1506" y="2482"/>
                  </a:lnTo>
                  <a:lnTo>
                    <a:pt x="1592" y="1472"/>
                  </a:lnTo>
                  <a:lnTo>
                    <a:pt x="1626" y="463"/>
                  </a:lnTo>
                  <a:lnTo>
                    <a:pt x="1626" y="377"/>
                  </a:lnTo>
                  <a:lnTo>
                    <a:pt x="1609" y="309"/>
                  </a:lnTo>
                  <a:lnTo>
                    <a:pt x="1575" y="258"/>
                  </a:lnTo>
                  <a:lnTo>
                    <a:pt x="1523" y="223"/>
                  </a:lnTo>
                  <a:lnTo>
                    <a:pt x="1455" y="189"/>
                  </a:lnTo>
                  <a:lnTo>
                    <a:pt x="1386" y="172"/>
                  </a:lnTo>
                  <a:lnTo>
                    <a:pt x="1078" y="104"/>
                  </a:lnTo>
                  <a:lnTo>
                    <a:pt x="770" y="52"/>
                  </a:lnTo>
                  <a:lnTo>
                    <a:pt x="445" y="18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123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76;p35">
              <a:extLst>
                <a:ext uri="{FF2B5EF4-FFF2-40B4-BE49-F238E27FC236}">
                  <a16:creationId xmlns:a16="http://schemas.microsoft.com/office/drawing/2014/main" id="{69DD3FEE-F2FE-4BDF-FACA-1500B52DE0B9}"/>
                </a:ext>
              </a:extLst>
            </p:cNvPr>
            <p:cNvSpPr/>
            <p:nvPr/>
          </p:nvSpPr>
          <p:spPr>
            <a:xfrm>
              <a:off x="6212598" y="4289909"/>
              <a:ext cx="64142" cy="101301"/>
            </a:xfrm>
            <a:custGeom>
              <a:avLst/>
              <a:gdLst/>
              <a:ahLst/>
              <a:cxnLst/>
              <a:rect l="l" t="t" r="r" b="b"/>
              <a:pathLst>
                <a:path w="1626" h="2568" fill="none" extrusionOk="0">
                  <a:moveTo>
                    <a:pt x="120" y="1062"/>
                  </a:moveTo>
                  <a:lnTo>
                    <a:pt x="120" y="1062"/>
                  </a:lnTo>
                  <a:lnTo>
                    <a:pt x="103" y="1421"/>
                  </a:lnTo>
                  <a:lnTo>
                    <a:pt x="86" y="1780"/>
                  </a:lnTo>
                  <a:lnTo>
                    <a:pt x="35" y="2140"/>
                  </a:lnTo>
                  <a:lnTo>
                    <a:pt x="0" y="2499"/>
                  </a:lnTo>
                  <a:lnTo>
                    <a:pt x="0" y="2499"/>
                  </a:lnTo>
                  <a:lnTo>
                    <a:pt x="377" y="2550"/>
                  </a:lnTo>
                  <a:lnTo>
                    <a:pt x="753" y="2568"/>
                  </a:lnTo>
                  <a:lnTo>
                    <a:pt x="1130" y="2533"/>
                  </a:lnTo>
                  <a:lnTo>
                    <a:pt x="1506" y="2482"/>
                  </a:lnTo>
                  <a:lnTo>
                    <a:pt x="1506" y="2482"/>
                  </a:lnTo>
                  <a:lnTo>
                    <a:pt x="1592" y="1472"/>
                  </a:lnTo>
                  <a:lnTo>
                    <a:pt x="1626" y="463"/>
                  </a:lnTo>
                  <a:lnTo>
                    <a:pt x="1626" y="463"/>
                  </a:lnTo>
                  <a:lnTo>
                    <a:pt x="1626" y="377"/>
                  </a:lnTo>
                  <a:lnTo>
                    <a:pt x="1609" y="309"/>
                  </a:lnTo>
                  <a:lnTo>
                    <a:pt x="1609" y="309"/>
                  </a:lnTo>
                  <a:lnTo>
                    <a:pt x="1575" y="258"/>
                  </a:lnTo>
                  <a:lnTo>
                    <a:pt x="1523" y="223"/>
                  </a:lnTo>
                  <a:lnTo>
                    <a:pt x="1455" y="189"/>
                  </a:lnTo>
                  <a:lnTo>
                    <a:pt x="1386" y="172"/>
                  </a:lnTo>
                  <a:lnTo>
                    <a:pt x="1386" y="172"/>
                  </a:lnTo>
                  <a:lnTo>
                    <a:pt x="1078" y="104"/>
                  </a:lnTo>
                  <a:lnTo>
                    <a:pt x="770" y="52"/>
                  </a:lnTo>
                  <a:lnTo>
                    <a:pt x="445" y="18"/>
                  </a:lnTo>
                  <a:lnTo>
                    <a:pt x="137" y="1"/>
                  </a:lnTo>
                  <a:lnTo>
                    <a:pt x="120" y="10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77;p35">
              <a:extLst>
                <a:ext uri="{FF2B5EF4-FFF2-40B4-BE49-F238E27FC236}">
                  <a16:creationId xmlns:a16="http://schemas.microsoft.com/office/drawing/2014/main" id="{0CE8A17A-AA85-5A71-AE56-3264AABB1878}"/>
                </a:ext>
              </a:extLst>
            </p:cNvPr>
            <p:cNvSpPr/>
            <p:nvPr/>
          </p:nvSpPr>
          <p:spPr>
            <a:xfrm>
              <a:off x="6213269" y="4341230"/>
              <a:ext cx="62130" cy="43234"/>
            </a:xfrm>
            <a:custGeom>
              <a:avLst/>
              <a:gdLst/>
              <a:ahLst/>
              <a:cxnLst/>
              <a:rect l="l" t="t" r="r" b="b"/>
              <a:pathLst>
                <a:path w="1575" h="1096" extrusionOk="0">
                  <a:moveTo>
                    <a:pt x="86" y="0"/>
                  </a:moveTo>
                  <a:lnTo>
                    <a:pt x="52" y="514"/>
                  </a:lnTo>
                  <a:lnTo>
                    <a:pt x="0" y="1010"/>
                  </a:lnTo>
                  <a:lnTo>
                    <a:pt x="18" y="1010"/>
                  </a:lnTo>
                  <a:lnTo>
                    <a:pt x="137" y="1027"/>
                  </a:lnTo>
                  <a:lnTo>
                    <a:pt x="257" y="1061"/>
                  </a:lnTo>
                  <a:lnTo>
                    <a:pt x="377" y="1078"/>
                  </a:lnTo>
                  <a:lnTo>
                    <a:pt x="514" y="1095"/>
                  </a:lnTo>
                  <a:lnTo>
                    <a:pt x="599" y="1095"/>
                  </a:lnTo>
                  <a:lnTo>
                    <a:pt x="685" y="1061"/>
                  </a:lnTo>
                  <a:lnTo>
                    <a:pt x="788" y="1010"/>
                  </a:lnTo>
                  <a:lnTo>
                    <a:pt x="873" y="924"/>
                  </a:lnTo>
                  <a:lnTo>
                    <a:pt x="1061" y="770"/>
                  </a:lnTo>
                  <a:lnTo>
                    <a:pt x="1147" y="685"/>
                  </a:lnTo>
                  <a:lnTo>
                    <a:pt x="1232" y="616"/>
                  </a:lnTo>
                  <a:lnTo>
                    <a:pt x="1352" y="565"/>
                  </a:lnTo>
                  <a:lnTo>
                    <a:pt x="1472" y="548"/>
                  </a:lnTo>
                  <a:lnTo>
                    <a:pt x="1540" y="548"/>
                  </a:lnTo>
                  <a:lnTo>
                    <a:pt x="1575" y="52"/>
                  </a:lnTo>
                  <a:lnTo>
                    <a:pt x="1575" y="52"/>
                  </a:lnTo>
                  <a:lnTo>
                    <a:pt x="1301" y="69"/>
                  </a:lnTo>
                  <a:lnTo>
                    <a:pt x="1027" y="69"/>
                  </a:lnTo>
                  <a:lnTo>
                    <a:pt x="548" y="5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C2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78;p35">
              <a:extLst>
                <a:ext uri="{FF2B5EF4-FFF2-40B4-BE49-F238E27FC236}">
                  <a16:creationId xmlns:a16="http://schemas.microsoft.com/office/drawing/2014/main" id="{941CD628-549E-0B94-398B-70B6F0F5D426}"/>
                </a:ext>
              </a:extLst>
            </p:cNvPr>
            <p:cNvSpPr/>
            <p:nvPr/>
          </p:nvSpPr>
          <p:spPr>
            <a:xfrm>
              <a:off x="6213269" y="4341230"/>
              <a:ext cx="62130" cy="43234"/>
            </a:xfrm>
            <a:custGeom>
              <a:avLst/>
              <a:gdLst/>
              <a:ahLst/>
              <a:cxnLst/>
              <a:rect l="l" t="t" r="r" b="b"/>
              <a:pathLst>
                <a:path w="1575" h="1096" fill="none" extrusionOk="0">
                  <a:moveTo>
                    <a:pt x="86" y="0"/>
                  </a:moveTo>
                  <a:lnTo>
                    <a:pt x="86" y="0"/>
                  </a:lnTo>
                  <a:lnTo>
                    <a:pt x="52" y="514"/>
                  </a:lnTo>
                  <a:lnTo>
                    <a:pt x="0" y="1010"/>
                  </a:lnTo>
                  <a:lnTo>
                    <a:pt x="0" y="1010"/>
                  </a:lnTo>
                  <a:lnTo>
                    <a:pt x="18" y="1010"/>
                  </a:lnTo>
                  <a:lnTo>
                    <a:pt x="18" y="1010"/>
                  </a:lnTo>
                  <a:lnTo>
                    <a:pt x="137" y="1027"/>
                  </a:lnTo>
                  <a:lnTo>
                    <a:pt x="257" y="1061"/>
                  </a:lnTo>
                  <a:lnTo>
                    <a:pt x="257" y="1061"/>
                  </a:lnTo>
                  <a:lnTo>
                    <a:pt x="377" y="1078"/>
                  </a:lnTo>
                  <a:lnTo>
                    <a:pt x="514" y="1095"/>
                  </a:lnTo>
                  <a:lnTo>
                    <a:pt x="514" y="1095"/>
                  </a:lnTo>
                  <a:lnTo>
                    <a:pt x="599" y="1095"/>
                  </a:lnTo>
                  <a:lnTo>
                    <a:pt x="685" y="1061"/>
                  </a:lnTo>
                  <a:lnTo>
                    <a:pt x="685" y="1061"/>
                  </a:lnTo>
                  <a:lnTo>
                    <a:pt x="788" y="1010"/>
                  </a:lnTo>
                  <a:lnTo>
                    <a:pt x="873" y="924"/>
                  </a:lnTo>
                  <a:lnTo>
                    <a:pt x="1061" y="770"/>
                  </a:lnTo>
                  <a:lnTo>
                    <a:pt x="1147" y="685"/>
                  </a:lnTo>
                  <a:lnTo>
                    <a:pt x="1232" y="616"/>
                  </a:lnTo>
                  <a:lnTo>
                    <a:pt x="1352" y="565"/>
                  </a:lnTo>
                  <a:lnTo>
                    <a:pt x="1472" y="548"/>
                  </a:lnTo>
                  <a:lnTo>
                    <a:pt x="1472" y="548"/>
                  </a:lnTo>
                  <a:lnTo>
                    <a:pt x="1489" y="548"/>
                  </a:lnTo>
                  <a:lnTo>
                    <a:pt x="1489" y="548"/>
                  </a:lnTo>
                  <a:lnTo>
                    <a:pt x="1540" y="548"/>
                  </a:lnTo>
                  <a:lnTo>
                    <a:pt x="1540" y="548"/>
                  </a:lnTo>
                  <a:lnTo>
                    <a:pt x="1575" y="52"/>
                  </a:lnTo>
                  <a:lnTo>
                    <a:pt x="1575" y="52"/>
                  </a:lnTo>
                  <a:lnTo>
                    <a:pt x="1301" y="69"/>
                  </a:lnTo>
                  <a:lnTo>
                    <a:pt x="1027" y="69"/>
                  </a:lnTo>
                  <a:lnTo>
                    <a:pt x="1027" y="69"/>
                  </a:lnTo>
                  <a:lnTo>
                    <a:pt x="548" y="52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79;p35">
              <a:extLst>
                <a:ext uri="{FF2B5EF4-FFF2-40B4-BE49-F238E27FC236}">
                  <a16:creationId xmlns:a16="http://schemas.microsoft.com/office/drawing/2014/main" id="{40DE803A-8AEE-1E6E-EF1B-29773B7E4D54}"/>
                </a:ext>
              </a:extLst>
            </p:cNvPr>
            <p:cNvSpPr/>
            <p:nvPr/>
          </p:nvSpPr>
          <p:spPr>
            <a:xfrm>
              <a:off x="6045854" y="3388771"/>
              <a:ext cx="422601" cy="955182"/>
            </a:xfrm>
            <a:custGeom>
              <a:avLst/>
              <a:gdLst/>
              <a:ahLst/>
              <a:cxnLst/>
              <a:rect l="l" t="t" r="r" b="b"/>
              <a:pathLst>
                <a:path w="10713" h="24214" extrusionOk="0">
                  <a:moveTo>
                    <a:pt x="2653" y="1"/>
                  </a:moveTo>
                  <a:lnTo>
                    <a:pt x="2157" y="18"/>
                  </a:lnTo>
                  <a:lnTo>
                    <a:pt x="2037" y="35"/>
                  </a:lnTo>
                  <a:lnTo>
                    <a:pt x="1900" y="52"/>
                  </a:lnTo>
                  <a:lnTo>
                    <a:pt x="1780" y="86"/>
                  </a:lnTo>
                  <a:lnTo>
                    <a:pt x="1678" y="120"/>
                  </a:lnTo>
                  <a:lnTo>
                    <a:pt x="1575" y="189"/>
                  </a:lnTo>
                  <a:lnTo>
                    <a:pt x="1472" y="240"/>
                  </a:lnTo>
                  <a:lnTo>
                    <a:pt x="1284" y="394"/>
                  </a:lnTo>
                  <a:lnTo>
                    <a:pt x="1113" y="583"/>
                  </a:lnTo>
                  <a:lnTo>
                    <a:pt x="959" y="788"/>
                  </a:lnTo>
                  <a:lnTo>
                    <a:pt x="822" y="1010"/>
                  </a:lnTo>
                  <a:lnTo>
                    <a:pt x="702" y="1250"/>
                  </a:lnTo>
                  <a:lnTo>
                    <a:pt x="583" y="1507"/>
                  </a:lnTo>
                  <a:lnTo>
                    <a:pt x="497" y="1780"/>
                  </a:lnTo>
                  <a:lnTo>
                    <a:pt x="411" y="2037"/>
                  </a:lnTo>
                  <a:lnTo>
                    <a:pt x="326" y="2311"/>
                  </a:lnTo>
                  <a:lnTo>
                    <a:pt x="206" y="2824"/>
                  </a:lnTo>
                  <a:lnTo>
                    <a:pt x="121" y="3303"/>
                  </a:lnTo>
                  <a:lnTo>
                    <a:pt x="52" y="3697"/>
                  </a:lnTo>
                  <a:lnTo>
                    <a:pt x="18" y="4090"/>
                  </a:lnTo>
                  <a:lnTo>
                    <a:pt x="1" y="4501"/>
                  </a:lnTo>
                  <a:lnTo>
                    <a:pt x="18" y="4895"/>
                  </a:lnTo>
                  <a:lnTo>
                    <a:pt x="69" y="5288"/>
                  </a:lnTo>
                  <a:lnTo>
                    <a:pt x="155" y="5682"/>
                  </a:lnTo>
                  <a:lnTo>
                    <a:pt x="275" y="6058"/>
                  </a:lnTo>
                  <a:lnTo>
                    <a:pt x="360" y="6246"/>
                  </a:lnTo>
                  <a:lnTo>
                    <a:pt x="446" y="6418"/>
                  </a:lnTo>
                  <a:lnTo>
                    <a:pt x="583" y="6674"/>
                  </a:lnTo>
                  <a:lnTo>
                    <a:pt x="719" y="6914"/>
                  </a:lnTo>
                  <a:lnTo>
                    <a:pt x="891" y="7136"/>
                  </a:lnTo>
                  <a:lnTo>
                    <a:pt x="1079" y="7342"/>
                  </a:lnTo>
                  <a:lnTo>
                    <a:pt x="1267" y="7547"/>
                  </a:lnTo>
                  <a:lnTo>
                    <a:pt x="1472" y="7735"/>
                  </a:lnTo>
                  <a:lnTo>
                    <a:pt x="1695" y="7906"/>
                  </a:lnTo>
                  <a:lnTo>
                    <a:pt x="1934" y="8077"/>
                  </a:lnTo>
                  <a:lnTo>
                    <a:pt x="2174" y="8231"/>
                  </a:lnTo>
                  <a:lnTo>
                    <a:pt x="2413" y="8368"/>
                  </a:lnTo>
                  <a:lnTo>
                    <a:pt x="2670" y="8505"/>
                  </a:lnTo>
                  <a:lnTo>
                    <a:pt x="2927" y="8625"/>
                  </a:lnTo>
                  <a:lnTo>
                    <a:pt x="3201" y="8728"/>
                  </a:lnTo>
                  <a:lnTo>
                    <a:pt x="3457" y="8830"/>
                  </a:lnTo>
                  <a:lnTo>
                    <a:pt x="3731" y="8916"/>
                  </a:lnTo>
                  <a:lnTo>
                    <a:pt x="4005" y="8984"/>
                  </a:lnTo>
                  <a:lnTo>
                    <a:pt x="4073" y="9925"/>
                  </a:lnTo>
                  <a:lnTo>
                    <a:pt x="4108" y="10867"/>
                  </a:lnTo>
                  <a:lnTo>
                    <a:pt x="4125" y="11808"/>
                  </a:lnTo>
                  <a:lnTo>
                    <a:pt x="4142" y="12749"/>
                  </a:lnTo>
                  <a:lnTo>
                    <a:pt x="4142" y="14631"/>
                  </a:lnTo>
                  <a:lnTo>
                    <a:pt x="4108" y="16514"/>
                  </a:lnTo>
                  <a:lnTo>
                    <a:pt x="4039" y="18396"/>
                  </a:lnTo>
                  <a:lnTo>
                    <a:pt x="3954" y="20261"/>
                  </a:lnTo>
                  <a:lnTo>
                    <a:pt x="3748" y="24026"/>
                  </a:lnTo>
                  <a:lnTo>
                    <a:pt x="4056" y="24094"/>
                  </a:lnTo>
                  <a:lnTo>
                    <a:pt x="4364" y="24145"/>
                  </a:lnTo>
                  <a:lnTo>
                    <a:pt x="4689" y="24197"/>
                  </a:lnTo>
                  <a:lnTo>
                    <a:pt x="4997" y="24214"/>
                  </a:lnTo>
                  <a:lnTo>
                    <a:pt x="5322" y="24214"/>
                  </a:lnTo>
                  <a:lnTo>
                    <a:pt x="5630" y="24197"/>
                  </a:lnTo>
                  <a:lnTo>
                    <a:pt x="5956" y="24180"/>
                  </a:lnTo>
                  <a:lnTo>
                    <a:pt x="6264" y="24128"/>
                  </a:lnTo>
                  <a:lnTo>
                    <a:pt x="6726" y="21305"/>
                  </a:lnTo>
                  <a:lnTo>
                    <a:pt x="7171" y="18481"/>
                  </a:lnTo>
                  <a:lnTo>
                    <a:pt x="7376" y="17078"/>
                  </a:lnTo>
                  <a:lnTo>
                    <a:pt x="7564" y="15658"/>
                  </a:lnTo>
                  <a:lnTo>
                    <a:pt x="7752" y="14238"/>
                  </a:lnTo>
                  <a:lnTo>
                    <a:pt x="7906" y="12817"/>
                  </a:lnTo>
                  <a:lnTo>
                    <a:pt x="8043" y="11414"/>
                  </a:lnTo>
                  <a:lnTo>
                    <a:pt x="8163" y="9994"/>
                  </a:lnTo>
                  <a:lnTo>
                    <a:pt x="8249" y="8591"/>
                  </a:lnTo>
                  <a:lnTo>
                    <a:pt x="8300" y="7171"/>
                  </a:lnTo>
                  <a:lnTo>
                    <a:pt x="8317" y="6537"/>
                  </a:lnTo>
                  <a:lnTo>
                    <a:pt x="8334" y="5921"/>
                  </a:lnTo>
                  <a:lnTo>
                    <a:pt x="8368" y="5613"/>
                  </a:lnTo>
                  <a:lnTo>
                    <a:pt x="8403" y="5305"/>
                  </a:lnTo>
                  <a:lnTo>
                    <a:pt x="8471" y="4997"/>
                  </a:lnTo>
                  <a:lnTo>
                    <a:pt x="8557" y="4689"/>
                  </a:lnTo>
                  <a:lnTo>
                    <a:pt x="8659" y="4398"/>
                  </a:lnTo>
                  <a:lnTo>
                    <a:pt x="8779" y="4125"/>
                  </a:lnTo>
                  <a:lnTo>
                    <a:pt x="8899" y="3851"/>
                  </a:lnTo>
                  <a:lnTo>
                    <a:pt x="9036" y="3577"/>
                  </a:lnTo>
                  <a:lnTo>
                    <a:pt x="9327" y="3047"/>
                  </a:lnTo>
                  <a:lnTo>
                    <a:pt x="9618" y="2516"/>
                  </a:lnTo>
                  <a:lnTo>
                    <a:pt x="10713" y="634"/>
                  </a:lnTo>
                  <a:lnTo>
                    <a:pt x="9549" y="617"/>
                  </a:lnTo>
                  <a:lnTo>
                    <a:pt x="8403" y="565"/>
                  </a:lnTo>
                  <a:lnTo>
                    <a:pt x="7239" y="497"/>
                  </a:lnTo>
                  <a:lnTo>
                    <a:pt x="6075" y="394"/>
                  </a:lnTo>
                  <a:lnTo>
                    <a:pt x="5596" y="343"/>
                  </a:lnTo>
                  <a:lnTo>
                    <a:pt x="5100" y="274"/>
                  </a:lnTo>
                  <a:lnTo>
                    <a:pt x="4125" y="138"/>
                  </a:lnTo>
                  <a:lnTo>
                    <a:pt x="3628" y="69"/>
                  </a:lnTo>
                  <a:lnTo>
                    <a:pt x="3132" y="35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80;p35">
              <a:extLst>
                <a:ext uri="{FF2B5EF4-FFF2-40B4-BE49-F238E27FC236}">
                  <a16:creationId xmlns:a16="http://schemas.microsoft.com/office/drawing/2014/main" id="{51C9A394-8C4F-D759-EA06-CB795D9F871A}"/>
                </a:ext>
              </a:extLst>
            </p:cNvPr>
            <p:cNvSpPr/>
            <p:nvPr/>
          </p:nvSpPr>
          <p:spPr>
            <a:xfrm>
              <a:off x="6045854" y="3388771"/>
              <a:ext cx="422601" cy="955182"/>
            </a:xfrm>
            <a:custGeom>
              <a:avLst/>
              <a:gdLst/>
              <a:ahLst/>
              <a:cxnLst/>
              <a:rect l="l" t="t" r="r" b="b"/>
              <a:pathLst>
                <a:path w="10713" h="24214" fill="none" extrusionOk="0">
                  <a:moveTo>
                    <a:pt x="121" y="3303"/>
                  </a:moveTo>
                  <a:lnTo>
                    <a:pt x="121" y="3303"/>
                  </a:lnTo>
                  <a:lnTo>
                    <a:pt x="52" y="3697"/>
                  </a:lnTo>
                  <a:lnTo>
                    <a:pt x="18" y="4090"/>
                  </a:lnTo>
                  <a:lnTo>
                    <a:pt x="1" y="4501"/>
                  </a:lnTo>
                  <a:lnTo>
                    <a:pt x="18" y="4895"/>
                  </a:lnTo>
                  <a:lnTo>
                    <a:pt x="69" y="5288"/>
                  </a:lnTo>
                  <a:lnTo>
                    <a:pt x="155" y="5682"/>
                  </a:lnTo>
                  <a:lnTo>
                    <a:pt x="275" y="6058"/>
                  </a:lnTo>
                  <a:lnTo>
                    <a:pt x="360" y="6246"/>
                  </a:lnTo>
                  <a:lnTo>
                    <a:pt x="446" y="6418"/>
                  </a:lnTo>
                  <a:lnTo>
                    <a:pt x="446" y="6418"/>
                  </a:lnTo>
                  <a:lnTo>
                    <a:pt x="583" y="6674"/>
                  </a:lnTo>
                  <a:lnTo>
                    <a:pt x="719" y="6914"/>
                  </a:lnTo>
                  <a:lnTo>
                    <a:pt x="891" y="7136"/>
                  </a:lnTo>
                  <a:lnTo>
                    <a:pt x="1079" y="7342"/>
                  </a:lnTo>
                  <a:lnTo>
                    <a:pt x="1267" y="7547"/>
                  </a:lnTo>
                  <a:lnTo>
                    <a:pt x="1472" y="7735"/>
                  </a:lnTo>
                  <a:lnTo>
                    <a:pt x="1695" y="7906"/>
                  </a:lnTo>
                  <a:lnTo>
                    <a:pt x="1934" y="8077"/>
                  </a:lnTo>
                  <a:lnTo>
                    <a:pt x="2174" y="8231"/>
                  </a:lnTo>
                  <a:lnTo>
                    <a:pt x="2413" y="8368"/>
                  </a:lnTo>
                  <a:lnTo>
                    <a:pt x="2670" y="8505"/>
                  </a:lnTo>
                  <a:lnTo>
                    <a:pt x="2927" y="8625"/>
                  </a:lnTo>
                  <a:lnTo>
                    <a:pt x="3201" y="8728"/>
                  </a:lnTo>
                  <a:lnTo>
                    <a:pt x="3457" y="8830"/>
                  </a:lnTo>
                  <a:lnTo>
                    <a:pt x="3731" y="8916"/>
                  </a:lnTo>
                  <a:lnTo>
                    <a:pt x="4005" y="8984"/>
                  </a:lnTo>
                  <a:lnTo>
                    <a:pt x="4005" y="8984"/>
                  </a:lnTo>
                  <a:lnTo>
                    <a:pt x="4073" y="9925"/>
                  </a:lnTo>
                  <a:lnTo>
                    <a:pt x="4108" y="10867"/>
                  </a:lnTo>
                  <a:lnTo>
                    <a:pt x="4125" y="11808"/>
                  </a:lnTo>
                  <a:lnTo>
                    <a:pt x="4142" y="12749"/>
                  </a:lnTo>
                  <a:lnTo>
                    <a:pt x="4142" y="14631"/>
                  </a:lnTo>
                  <a:lnTo>
                    <a:pt x="4108" y="16514"/>
                  </a:lnTo>
                  <a:lnTo>
                    <a:pt x="4039" y="18396"/>
                  </a:lnTo>
                  <a:lnTo>
                    <a:pt x="3954" y="20261"/>
                  </a:lnTo>
                  <a:lnTo>
                    <a:pt x="3748" y="24026"/>
                  </a:lnTo>
                  <a:lnTo>
                    <a:pt x="3748" y="24026"/>
                  </a:lnTo>
                  <a:lnTo>
                    <a:pt x="4056" y="24094"/>
                  </a:lnTo>
                  <a:lnTo>
                    <a:pt x="4364" y="24145"/>
                  </a:lnTo>
                  <a:lnTo>
                    <a:pt x="4689" y="24197"/>
                  </a:lnTo>
                  <a:lnTo>
                    <a:pt x="4997" y="24214"/>
                  </a:lnTo>
                  <a:lnTo>
                    <a:pt x="5322" y="24214"/>
                  </a:lnTo>
                  <a:lnTo>
                    <a:pt x="5630" y="24197"/>
                  </a:lnTo>
                  <a:lnTo>
                    <a:pt x="5956" y="24180"/>
                  </a:lnTo>
                  <a:lnTo>
                    <a:pt x="6264" y="24128"/>
                  </a:lnTo>
                  <a:lnTo>
                    <a:pt x="6264" y="24128"/>
                  </a:lnTo>
                  <a:lnTo>
                    <a:pt x="6726" y="21305"/>
                  </a:lnTo>
                  <a:lnTo>
                    <a:pt x="7171" y="18481"/>
                  </a:lnTo>
                  <a:lnTo>
                    <a:pt x="7376" y="17078"/>
                  </a:lnTo>
                  <a:lnTo>
                    <a:pt x="7564" y="15658"/>
                  </a:lnTo>
                  <a:lnTo>
                    <a:pt x="7752" y="14238"/>
                  </a:lnTo>
                  <a:lnTo>
                    <a:pt x="7906" y="12817"/>
                  </a:lnTo>
                  <a:lnTo>
                    <a:pt x="7906" y="12817"/>
                  </a:lnTo>
                  <a:lnTo>
                    <a:pt x="8043" y="11414"/>
                  </a:lnTo>
                  <a:lnTo>
                    <a:pt x="8163" y="9994"/>
                  </a:lnTo>
                  <a:lnTo>
                    <a:pt x="8249" y="8591"/>
                  </a:lnTo>
                  <a:lnTo>
                    <a:pt x="8300" y="7171"/>
                  </a:lnTo>
                  <a:lnTo>
                    <a:pt x="8300" y="7171"/>
                  </a:lnTo>
                  <a:lnTo>
                    <a:pt x="8317" y="6537"/>
                  </a:lnTo>
                  <a:lnTo>
                    <a:pt x="8334" y="5921"/>
                  </a:lnTo>
                  <a:lnTo>
                    <a:pt x="8368" y="5613"/>
                  </a:lnTo>
                  <a:lnTo>
                    <a:pt x="8403" y="5305"/>
                  </a:lnTo>
                  <a:lnTo>
                    <a:pt x="8471" y="4997"/>
                  </a:lnTo>
                  <a:lnTo>
                    <a:pt x="8557" y="4689"/>
                  </a:lnTo>
                  <a:lnTo>
                    <a:pt x="8557" y="4689"/>
                  </a:lnTo>
                  <a:lnTo>
                    <a:pt x="8659" y="4398"/>
                  </a:lnTo>
                  <a:lnTo>
                    <a:pt x="8779" y="4125"/>
                  </a:lnTo>
                  <a:lnTo>
                    <a:pt x="8899" y="3851"/>
                  </a:lnTo>
                  <a:lnTo>
                    <a:pt x="9036" y="3577"/>
                  </a:lnTo>
                  <a:lnTo>
                    <a:pt x="9327" y="3047"/>
                  </a:lnTo>
                  <a:lnTo>
                    <a:pt x="9618" y="2516"/>
                  </a:lnTo>
                  <a:lnTo>
                    <a:pt x="9618" y="2516"/>
                  </a:lnTo>
                  <a:lnTo>
                    <a:pt x="10713" y="634"/>
                  </a:lnTo>
                  <a:lnTo>
                    <a:pt x="10713" y="634"/>
                  </a:lnTo>
                  <a:lnTo>
                    <a:pt x="9549" y="617"/>
                  </a:lnTo>
                  <a:lnTo>
                    <a:pt x="8403" y="565"/>
                  </a:lnTo>
                  <a:lnTo>
                    <a:pt x="7239" y="497"/>
                  </a:lnTo>
                  <a:lnTo>
                    <a:pt x="6075" y="394"/>
                  </a:lnTo>
                  <a:lnTo>
                    <a:pt x="6075" y="394"/>
                  </a:lnTo>
                  <a:lnTo>
                    <a:pt x="5596" y="343"/>
                  </a:lnTo>
                  <a:lnTo>
                    <a:pt x="5100" y="274"/>
                  </a:lnTo>
                  <a:lnTo>
                    <a:pt x="4125" y="138"/>
                  </a:lnTo>
                  <a:lnTo>
                    <a:pt x="3628" y="69"/>
                  </a:lnTo>
                  <a:lnTo>
                    <a:pt x="3132" y="35"/>
                  </a:lnTo>
                  <a:lnTo>
                    <a:pt x="2653" y="1"/>
                  </a:lnTo>
                  <a:lnTo>
                    <a:pt x="2157" y="18"/>
                  </a:lnTo>
                  <a:lnTo>
                    <a:pt x="2157" y="18"/>
                  </a:lnTo>
                  <a:lnTo>
                    <a:pt x="2037" y="35"/>
                  </a:lnTo>
                  <a:lnTo>
                    <a:pt x="1900" y="52"/>
                  </a:lnTo>
                  <a:lnTo>
                    <a:pt x="1780" y="86"/>
                  </a:lnTo>
                  <a:lnTo>
                    <a:pt x="1678" y="120"/>
                  </a:lnTo>
                  <a:lnTo>
                    <a:pt x="1575" y="189"/>
                  </a:lnTo>
                  <a:lnTo>
                    <a:pt x="1472" y="240"/>
                  </a:lnTo>
                  <a:lnTo>
                    <a:pt x="1284" y="394"/>
                  </a:lnTo>
                  <a:lnTo>
                    <a:pt x="1113" y="583"/>
                  </a:lnTo>
                  <a:lnTo>
                    <a:pt x="959" y="788"/>
                  </a:lnTo>
                  <a:lnTo>
                    <a:pt x="822" y="1010"/>
                  </a:lnTo>
                  <a:lnTo>
                    <a:pt x="702" y="1250"/>
                  </a:lnTo>
                  <a:lnTo>
                    <a:pt x="583" y="1507"/>
                  </a:lnTo>
                  <a:lnTo>
                    <a:pt x="497" y="1780"/>
                  </a:lnTo>
                  <a:lnTo>
                    <a:pt x="411" y="2037"/>
                  </a:lnTo>
                  <a:lnTo>
                    <a:pt x="326" y="2311"/>
                  </a:lnTo>
                  <a:lnTo>
                    <a:pt x="206" y="2824"/>
                  </a:lnTo>
                  <a:lnTo>
                    <a:pt x="121" y="33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81;p35">
              <a:extLst>
                <a:ext uri="{FF2B5EF4-FFF2-40B4-BE49-F238E27FC236}">
                  <a16:creationId xmlns:a16="http://schemas.microsoft.com/office/drawing/2014/main" id="{20AC3BB6-FE3E-E812-85CA-DA479D8CAFB5}"/>
                </a:ext>
              </a:extLst>
            </p:cNvPr>
            <p:cNvSpPr/>
            <p:nvPr/>
          </p:nvSpPr>
          <p:spPr>
            <a:xfrm>
              <a:off x="6194374" y="3740445"/>
              <a:ext cx="9467" cy="2761"/>
            </a:xfrm>
            <a:custGeom>
              <a:avLst/>
              <a:gdLst/>
              <a:ahLst/>
              <a:cxnLst/>
              <a:rect l="l" t="t" r="r" b="b"/>
              <a:pathLst>
                <a:path w="240" h="70" extrusionOk="0">
                  <a:moveTo>
                    <a:pt x="17" y="18"/>
                  </a:moveTo>
                  <a:lnTo>
                    <a:pt x="17" y="18"/>
                  </a:lnTo>
                  <a:lnTo>
                    <a:pt x="240" y="69"/>
                  </a:lnTo>
                  <a:lnTo>
                    <a:pt x="240" y="69"/>
                  </a:lnTo>
                  <a:lnTo>
                    <a:pt x="240" y="69"/>
                  </a:lnTo>
                  <a:lnTo>
                    <a:pt x="240" y="69"/>
                  </a:lnTo>
                  <a:lnTo>
                    <a:pt x="17" y="18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9B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82;p35">
              <a:extLst>
                <a:ext uri="{FF2B5EF4-FFF2-40B4-BE49-F238E27FC236}">
                  <a16:creationId xmlns:a16="http://schemas.microsoft.com/office/drawing/2014/main" id="{7C9B8BDB-B999-14A4-C4A3-4B48FEFE8D71}"/>
                </a:ext>
              </a:extLst>
            </p:cNvPr>
            <p:cNvSpPr/>
            <p:nvPr/>
          </p:nvSpPr>
          <p:spPr>
            <a:xfrm>
              <a:off x="6195044" y="3741155"/>
              <a:ext cx="8797" cy="2051"/>
            </a:xfrm>
            <a:custGeom>
              <a:avLst/>
              <a:gdLst/>
              <a:ahLst/>
              <a:cxnLst/>
              <a:rect l="l" t="t" r="r" b="b"/>
              <a:pathLst>
                <a:path w="223" h="5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23" y="51"/>
                  </a:lnTo>
                  <a:lnTo>
                    <a:pt x="223" y="51"/>
                  </a:lnTo>
                  <a:lnTo>
                    <a:pt x="223" y="51"/>
                  </a:lnTo>
                  <a:lnTo>
                    <a:pt x="223" y="5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83;p35">
              <a:extLst>
                <a:ext uri="{FF2B5EF4-FFF2-40B4-BE49-F238E27FC236}">
                  <a16:creationId xmlns:a16="http://schemas.microsoft.com/office/drawing/2014/main" id="{44845F24-F2BC-703C-21F9-97E09BA8D6DA}"/>
                </a:ext>
              </a:extLst>
            </p:cNvPr>
            <p:cNvSpPr/>
            <p:nvPr/>
          </p:nvSpPr>
          <p:spPr>
            <a:xfrm>
              <a:off x="6194374" y="3740445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84;p35">
              <a:extLst>
                <a:ext uri="{FF2B5EF4-FFF2-40B4-BE49-F238E27FC236}">
                  <a16:creationId xmlns:a16="http://schemas.microsoft.com/office/drawing/2014/main" id="{00B7A422-C757-7E1F-6B4F-066861481EDA}"/>
                </a:ext>
              </a:extLst>
            </p:cNvPr>
            <p:cNvSpPr/>
            <p:nvPr/>
          </p:nvSpPr>
          <p:spPr>
            <a:xfrm>
              <a:off x="6161277" y="3679025"/>
              <a:ext cx="42564" cy="64181"/>
            </a:xfrm>
            <a:custGeom>
              <a:avLst/>
              <a:gdLst/>
              <a:ahLst/>
              <a:cxnLst/>
              <a:rect l="l" t="t" r="r" b="b"/>
              <a:pathLst>
                <a:path w="1079" h="1627" extrusionOk="0">
                  <a:moveTo>
                    <a:pt x="1079" y="1"/>
                  </a:moveTo>
                  <a:lnTo>
                    <a:pt x="942" y="86"/>
                  </a:lnTo>
                  <a:lnTo>
                    <a:pt x="771" y="189"/>
                  </a:lnTo>
                  <a:lnTo>
                    <a:pt x="583" y="326"/>
                  </a:lnTo>
                  <a:lnTo>
                    <a:pt x="394" y="514"/>
                  </a:lnTo>
                  <a:lnTo>
                    <a:pt x="309" y="617"/>
                  </a:lnTo>
                  <a:lnTo>
                    <a:pt x="223" y="737"/>
                  </a:lnTo>
                  <a:lnTo>
                    <a:pt x="155" y="856"/>
                  </a:lnTo>
                  <a:lnTo>
                    <a:pt x="86" y="976"/>
                  </a:lnTo>
                  <a:lnTo>
                    <a:pt x="35" y="1113"/>
                  </a:lnTo>
                  <a:lnTo>
                    <a:pt x="1" y="1267"/>
                  </a:lnTo>
                  <a:lnTo>
                    <a:pt x="412" y="1421"/>
                  </a:lnTo>
                  <a:lnTo>
                    <a:pt x="839" y="1558"/>
                  </a:lnTo>
                  <a:lnTo>
                    <a:pt x="856" y="1575"/>
                  </a:lnTo>
                  <a:lnTo>
                    <a:pt x="1079" y="1626"/>
                  </a:lnTo>
                  <a:lnTo>
                    <a:pt x="1062" y="1062"/>
                  </a:lnTo>
                  <a:lnTo>
                    <a:pt x="1062" y="531"/>
                  </a:lnTo>
                  <a:lnTo>
                    <a:pt x="1062" y="257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BB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85;p35">
              <a:extLst>
                <a:ext uri="{FF2B5EF4-FFF2-40B4-BE49-F238E27FC236}">
                  <a16:creationId xmlns:a16="http://schemas.microsoft.com/office/drawing/2014/main" id="{6081D765-162A-6341-21B0-4D0EEC5814E4}"/>
                </a:ext>
              </a:extLst>
            </p:cNvPr>
            <p:cNvSpPr/>
            <p:nvPr/>
          </p:nvSpPr>
          <p:spPr>
            <a:xfrm>
              <a:off x="6182894" y="4362807"/>
              <a:ext cx="208598" cy="228204"/>
            </a:xfrm>
            <a:custGeom>
              <a:avLst/>
              <a:gdLst/>
              <a:ahLst/>
              <a:cxnLst/>
              <a:rect l="l" t="t" r="r" b="b"/>
              <a:pathLst>
                <a:path w="5288" h="5785" extrusionOk="0">
                  <a:moveTo>
                    <a:pt x="2242" y="1"/>
                  </a:moveTo>
                  <a:lnTo>
                    <a:pt x="2122" y="18"/>
                  </a:lnTo>
                  <a:lnTo>
                    <a:pt x="2002" y="69"/>
                  </a:lnTo>
                  <a:lnTo>
                    <a:pt x="1917" y="138"/>
                  </a:lnTo>
                  <a:lnTo>
                    <a:pt x="1831" y="223"/>
                  </a:lnTo>
                  <a:lnTo>
                    <a:pt x="1643" y="377"/>
                  </a:lnTo>
                  <a:lnTo>
                    <a:pt x="1558" y="463"/>
                  </a:lnTo>
                  <a:lnTo>
                    <a:pt x="1455" y="514"/>
                  </a:lnTo>
                  <a:lnTo>
                    <a:pt x="1335" y="548"/>
                  </a:lnTo>
                  <a:lnTo>
                    <a:pt x="1232" y="548"/>
                  </a:lnTo>
                  <a:lnTo>
                    <a:pt x="1130" y="531"/>
                  </a:lnTo>
                  <a:lnTo>
                    <a:pt x="1027" y="514"/>
                  </a:lnTo>
                  <a:lnTo>
                    <a:pt x="907" y="480"/>
                  </a:lnTo>
                  <a:lnTo>
                    <a:pt x="788" y="463"/>
                  </a:lnTo>
                  <a:lnTo>
                    <a:pt x="685" y="480"/>
                  </a:lnTo>
                  <a:lnTo>
                    <a:pt x="634" y="497"/>
                  </a:lnTo>
                  <a:lnTo>
                    <a:pt x="582" y="531"/>
                  </a:lnTo>
                  <a:lnTo>
                    <a:pt x="514" y="617"/>
                  </a:lnTo>
                  <a:lnTo>
                    <a:pt x="445" y="720"/>
                  </a:lnTo>
                  <a:lnTo>
                    <a:pt x="411" y="822"/>
                  </a:lnTo>
                  <a:lnTo>
                    <a:pt x="360" y="925"/>
                  </a:lnTo>
                  <a:lnTo>
                    <a:pt x="274" y="1216"/>
                  </a:lnTo>
                  <a:lnTo>
                    <a:pt x="206" y="1490"/>
                  </a:lnTo>
                  <a:lnTo>
                    <a:pt x="137" y="1763"/>
                  </a:lnTo>
                  <a:lnTo>
                    <a:pt x="86" y="2054"/>
                  </a:lnTo>
                  <a:lnTo>
                    <a:pt x="52" y="2345"/>
                  </a:lnTo>
                  <a:lnTo>
                    <a:pt x="18" y="2636"/>
                  </a:lnTo>
                  <a:lnTo>
                    <a:pt x="0" y="2927"/>
                  </a:lnTo>
                  <a:lnTo>
                    <a:pt x="0" y="3218"/>
                  </a:lnTo>
                  <a:lnTo>
                    <a:pt x="0" y="3406"/>
                  </a:lnTo>
                  <a:lnTo>
                    <a:pt x="18" y="3509"/>
                  </a:lnTo>
                  <a:lnTo>
                    <a:pt x="52" y="3611"/>
                  </a:lnTo>
                  <a:lnTo>
                    <a:pt x="86" y="3697"/>
                  </a:lnTo>
                  <a:lnTo>
                    <a:pt x="137" y="3765"/>
                  </a:lnTo>
                  <a:lnTo>
                    <a:pt x="206" y="3834"/>
                  </a:lnTo>
                  <a:lnTo>
                    <a:pt x="274" y="3885"/>
                  </a:lnTo>
                  <a:lnTo>
                    <a:pt x="360" y="3919"/>
                  </a:lnTo>
                  <a:lnTo>
                    <a:pt x="445" y="3919"/>
                  </a:lnTo>
                  <a:lnTo>
                    <a:pt x="531" y="3937"/>
                  </a:lnTo>
                  <a:lnTo>
                    <a:pt x="616" y="3954"/>
                  </a:lnTo>
                  <a:lnTo>
                    <a:pt x="685" y="3988"/>
                  </a:lnTo>
                  <a:lnTo>
                    <a:pt x="736" y="4022"/>
                  </a:lnTo>
                  <a:lnTo>
                    <a:pt x="839" y="4108"/>
                  </a:lnTo>
                  <a:lnTo>
                    <a:pt x="924" y="4210"/>
                  </a:lnTo>
                  <a:lnTo>
                    <a:pt x="993" y="4347"/>
                  </a:lnTo>
                  <a:lnTo>
                    <a:pt x="1113" y="4621"/>
                  </a:lnTo>
                  <a:lnTo>
                    <a:pt x="1164" y="4775"/>
                  </a:lnTo>
                  <a:lnTo>
                    <a:pt x="1232" y="4895"/>
                  </a:lnTo>
                  <a:lnTo>
                    <a:pt x="1284" y="4998"/>
                  </a:lnTo>
                  <a:lnTo>
                    <a:pt x="1352" y="5100"/>
                  </a:lnTo>
                  <a:lnTo>
                    <a:pt x="1438" y="5186"/>
                  </a:lnTo>
                  <a:lnTo>
                    <a:pt x="1523" y="5254"/>
                  </a:lnTo>
                  <a:lnTo>
                    <a:pt x="1712" y="5391"/>
                  </a:lnTo>
                  <a:lnTo>
                    <a:pt x="1917" y="5494"/>
                  </a:lnTo>
                  <a:lnTo>
                    <a:pt x="2139" y="5579"/>
                  </a:lnTo>
                  <a:lnTo>
                    <a:pt x="2362" y="5648"/>
                  </a:lnTo>
                  <a:lnTo>
                    <a:pt x="2601" y="5699"/>
                  </a:lnTo>
                  <a:lnTo>
                    <a:pt x="2841" y="5733"/>
                  </a:lnTo>
                  <a:lnTo>
                    <a:pt x="3354" y="5785"/>
                  </a:lnTo>
                  <a:lnTo>
                    <a:pt x="3868" y="5785"/>
                  </a:lnTo>
                  <a:lnTo>
                    <a:pt x="4381" y="5768"/>
                  </a:lnTo>
                  <a:lnTo>
                    <a:pt x="4894" y="5699"/>
                  </a:lnTo>
                  <a:lnTo>
                    <a:pt x="5048" y="5665"/>
                  </a:lnTo>
                  <a:lnTo>
                    <a:pt x="5117" y="5631"/>
                  </a:lnTo>
                  <a:lnTo>
                    <a:pt x="5185" y="5579"/>
                  </a:lnTo>
                  <a:lnTo>
                    <a:pt x="5219" y="5528"/>
                  </a:lnTo>
                  <a:lnTo>
                    <a:pt x="5254" y="5460"/>
                  </a:lnTo>
                  <a:lnTo>
                    <a:pt x="5271" y="5323"/>
                  </a:lnTo>
                  <a:lnTo>
                    <a:pt x="5288" y="5117"/>
                  </a:lnTo>
                  <a:lnTo>
                    <a:pt x="5288" y="4912"/>
                  </a:lnTo>
                  <a:lnTo>
                    <a:pt x="5254" y="4707"/>
                  </a:lnTo>
                  <a:lnTo>
                    <a:pt x="5219" y="4518"/>
                  </a:lnTo>
                  <a:lnTo>
                    <a:pt x="5151" y="4313"/>
                  </a:lnTo>
                  <a:lnTo>
                    <a:pt x="5065" y="4125"/>
                  </a:lnTo>
                  <a:lnTo>
                    <a:pt x="4963" y="3954"/>
                  </a:lnTo>
                  <a:lnTo>
                    <a:pt x="4843" y="3783"/>
                  </a:lnTo>
                  <a:lnTo>
                    <a:pt x="4672" y="3560"/>
                  </a:lnTo>
                  <a:lnTo>
                    <a:pt x="4518" y="3355"/>
                  </a:lnTo>
                  <a:lnTo>
                    <a:pt x="4398" y="3132"/>
                  </a:lnTo>
                  <a:lnTo>
                    <a:pt x="4347" y="2995"/>
                  </a:lnTo>
                  <a:lnTo>
                    <a:pt x="4295" y="2859"/>
                  </a:lnTo>
                  <a:lnTo>
                    <a:pt x="4141" y="2260"/>
                  </a:lnTo>
                  <a:lnTo>
                    <a:pt x="4039" y="1952"/>
                  </a:lnTo>
                  <a:lnTo>
                    <a:pt x="3919" y="1661"/>
                  </a:lnTo>
                  <a:lnTo>
                    <a:pt x="3816" y="1473"/>
                  </a:lnTo>
                  <a:lnTo>
                    <a:pt x="3697" y="1284"/>
                  </a:lnTo>
                  <a:lnTo>
                    <a:pt x="3577" y="1096"/>
                  </a:lnTo>
                  <a:lnTo>
                    <a:pt x="3423" y="925"/>
                  </a:lnTo>
                  <a:lnTo>
                    <a:pt x="3115" y="617"/>
                  </a:lnTo>
                  <a:lnTo>
                    <a:pt x="2841" y="343"/>
                  </a:lnTo>
                  <a:lnTo>
                    <a:pt x="2721" y="206"/>
                  </a:lnTo>
                  <a:lnTo>
                    <a:pt x="2567" y="104"/>
                  </a:lnTo>
                  <a:lnTo>
                    <a:pt x="2499" y="52"/>
                  </a:lnTo>
                  <a:lnTo>
                    <a:pt x="2413" y="18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86;p35">
              <a:extLst>
                <a:ext uri="{FF2B5EF4-FFF2-40B4-BE49-F238E27FC236}">
                  <a16:creationId xmlns:a16="http://schemas.microsoft.com/office/drawing/2014/main" id="{FBC70372-810F-6AD1-6D98-58104C4E8773}"/>
                </a:ext>
              </a:extLst>
            </p:cNvPr>
            <p:cNvSpPr/>
            <p:nvPr/>
          </p:nvSpPr>
          <p:spPr>
            <a:xfrm>
              <a:off x="6182894" y="4362807"/>
              <a:ext cx="208598" cy="228204"/>
            </a:xfrm>
            <a:custGeom>
              <a:avLst/>
              <a:gdLst/>
              <a:ahLst/>
              <a:cxnLst/>
              <a:rect l="l" t="t" r="r" b="b"/>
              <a:pathLst>
                <a:path w="5288" h="5785" fill="none" extrusionOk="0">
                  <a:moveTo>
                    <a:pt x="3919" y="1661"/>
                  </a:moveTo>
                  <a:lnTo>
                    <a:pt x="3919" y="1661"/>
                  </a:lnTo>
                  <a:lnTo>
                    <a:pt x="4039" y="1952"/>
                  </a:lnTo>
                  <a:lnTo>
                    <a:pt x="4141" y="2260"/>
                  </a:lnTo>
                  <a:lnTo>
                    <a:pt x="4295" y="2859"/>
                  </a:lnTo>
                  <a:lnTo>
                    <a:pt x="4295" y="2859"/>
                  </a:lnTo>
                  <a:lnTo>
                    <a:pt x="4347" y="2995"/>
                  </a:lnTo>
                  <a:lnTo>
                    <a:pt x="4398" y="3132"/>
                  </a:lnTo>
                  <a:lnTo>
                    <a:pt x="4518" y="3355"/>
                  </a:lnTo>
                  <a:lnTo>
                    <a:pt x="4672" y="3560"/>
                  </a:lnTo>
                  <a:lnTo>
                    <a:pt x="4843" y="3783"/>
                  </a:lnTo>
                  <a:lnTo>
                    <a:pt x="4843" y="3783"/>
                  </a:lnTo>
                  <a:lnTo>
                    <a:pt x="4963" y="3954"/>
                  </a:lnTo>
                  <a:lnTo>
                    <a:pt x="5065" y="4125"/>
                  </a:lnTo>
                  <a:lnTo>
                    <a:pt x="5151" y="4313"/>
                  </a:lnTo>
                  <a:lnTo>
                    <a:pt x="5219" y="4518"/>
                  </a:lnTo>
                  <a:lnTo>
                    <a:pt x="5254" y="4707"/>
                  </a:lnTo>
                  <a:lnTo>
                    <a:pt x="5288" y="4912"/>
                  </a:lnTo>
                  <a:lnTo>
                    <a:pt x="5288" y="5117"/>
                  </a:lnTo>
                  <a:lnTo>
                    <a:pt x="5271" y="5323"/>
                  </a:lnTo>
                  <a:lnTo>
                    <a:pt x="5271" y="5323"/>
                  </a:lnTo>
                  <a:lnTo>
                    <a:pt x="5254" y="5460"/>
                  </a:lnTo>
                  <a:lnTo>
                    <a:pt x="5219" y="5528"/>
                  </a:lnTo>
                  <a:lnTo>
                    <a:pt x="5185" y="5579"/>
                  </a:lnTo>
                  <a:lnTo>
                    <a:pt x="5185" y="5579"/>
                  </a:lnTo>
                  <a:lnTo>
                    <a:pt x="5117" y="5631"/>
                  </a:lnTo>
                  <a:lnTo>
                    <a:pt x="5048" y="5665"/>
                  </a:lnTo>
                  <a:lnTo>
                    <a:pt x="4894" y="5699"/>
                  </a:lnTo>
                  <a:lnTo>
                    <a:pt x="4894" y="5699"/>
                  </a:lnTo>
                  <a:lnTo>
                    <a:pt x="4381" y="5768"/>
                  </a:lnTo>
                  <a:lnTo>
                    <a:pt x="3868" y="5785"/>
                  </a:lnTo>
                  <a:lnTo>
                    <a:pt x="3354" y="5785"/>
                  </a:lnTo>
                  <a:lnTo>
                    <a:pt x="2841" y="5733"/>
                  </a:lnTo>
                  <a:lnTo>
                    <a:pt x="2841" y="5733"/>
                  </a:lnTo>
                  <a:lnTo>
                    <a:pt x="2601" y="5699"/>
                  </a:lnTo>
                  <a:lnTo>
                    <a:pt x="2362" y="5648"/>
                  </a:lnTo>
                  <a:lnTo>
                    <a:pt x="2139" y="5579"/>
                  </a:lnTo>
                  <a:lnTo>
                    <a:pt x="1917" y="5494"/>
                  </a:lnTo>
                  <a:lnTo>
                    <a:pt x="1712" y="5391"/>
                  </a:lnTo>
                  <a:lnTo>
                    <a:pt x="1523" y="5254"/>
                  </a:lnTo>
                  <a:lnTo>
                    <a:pt x="1438" y="5186"/>
                  </a:lnTo>
                  <a:lnTo>
                    <a:pt x="1352" y="5100"/>
                  </a:lnTo>
                  <a:lnTo>
                    <a:pt x="1284" y="4998"/>
                  </a:lnTo>
                  <a:lnTo>
                    <a:pt x="1232" y="4895"/>
                  </a:lnTo>
                  <a:lnTo>
                    <a:pt x="1232" y="4895"/>
                  </a:lnTo>
                  <a:lnTo>
                    <a:pt x="1164" y="4775"/>
                  </a:lnTo>
                  <a:lnTo>
                    <a:pt x="1113" y="4621"/>
                  </a:lnTo>
                  <a:lnTo>
                    <a:pt x="993" y="4347"/>
                  </a:lnTo>
                  <a:lnTo>
                    <a:pt x="924" y="4210"/>
                  </a:lnTo>
                  <a:lnTo>
                    <a:pt x="839" y="4108"/>
                  </a:lnTo>
                  <a:lnTo>
                    <a:pt x="736" y="4022"/>
                  </a:lnTo>
                  <a:lnTo>
                    <a:pt x="685" y="3988"/>
                  </a:lnTo>
                  <a:lnTo>
                    <a:pt x="616" y="3954"/>
                  </a:lnTo>
                  <a:lnTo>
                    <a:pt x="616" y="3954"/>
                  </a:lnTo>
                  <a:lnTo>
                    <a:pt x="531" y="3937"/>
                  </a:lnTo>
                  <a:lnTo>
                    <a:pt x="445" y="3919"/>
                  </a:lnTo>
                  <a:lnTo>
                    <a:pt x="360" y="3919"/>
                  </a:lnTo>
                  <a:lnTo>
                    <a:pt x="274" y="3885"/>
                  </a:lnTo>
                  <a:lnTo>
                    <a:pt x="274" y="3885"/>
                  </a:lnTo>
                  <a:lnTo>
                    <a:pt x="206" y="3834"/>
                  </a:lnTo>
                  <a:lnTo>
                    <a:pt x="137" y="3765"/>
                  </a:lnTo>
                  <a:lnTo>
                    <a:pt x="86" y="3697"/>
                  </a:lnTo>
                  <a:lnTo>
                    <a:pt x="52" y="3611"/>
                  </a:lnTo>
                  <a:lnTo>
                    <a:pt x="18" y="3509"/>
                  </a:lnTo>
                  <a:lnTo>
                    <a:pt x="0" y="3406"/>
                  </a:lnTo>
                  <a:lnTo>
                    <a:pt x="0" y="3218"/>
                  </a:lnTo>
                  <a:lnTo>
                    <a:pt x="0" y="3218"/>
                  </a:lnTo>
                  <a:lnTo>
                    <a:pt x="0" y="2927"/>
                  </a:lnTo>
                  <a:lnTo>
                    <a:pt x="18" y="2636"/>
                  </a:lnTo>
                  <a:lnTo>
                    <a:pt x="52" y="2345"/>
                  </a:lnTo>
                  <a:lnTo>
                    <a:pt x="86" y="2054"/>
                  </a:lnTo>
                  <a:lnTo>
                    <a:pt x="137" y="1763"/>
                  </a:lnTo>
                  <a:lnTo>
                    <a:pt x="206" y="1490"/>
                  </a:lnTo>
                  <a:lnTo>
                    <a:pt x="274" y="1216"/>
                  </a:lnTo>
                  <a:lnTo>
                    <a:pt x="360" y="925"/>
                  </a:lnTo>
                  <a:lnTo>
                    <a:pt x="360" y="925"/>
                  </a:lnTo>
                  <a:lnTo>
                    <a:pt x="411" y="822"/>
                  </a:lnTo>
                  <a:lnTo>
                    <a:pt x="445" y="720"/>
                  </a:lnTo>
                  <a:lnTo>
                    <a:pt x="514" y="617"/>
                  </a:lnTo>
                  <a:lnTo>
                    <a:pt x="582" y="531"/>
                  </a:lnTo>
                  <a:lnTo>
                    <a:pt x="582" y="531"/>
                  </a:lnTo>
                  <a:lnTo>
                    <a:pt x="634" y="497"/>
                  </a:lnTo>
                  <a:lnTo>
                    <a:pt x="685" y="480"/>
                  </a:lnTo>
                  <a:lnTo>
                    <a:pt x="788" y="463"/>
                  </a:lnTo>
                  <a:lnTo>
                    <a:pt x="907" y="480"/>
                  </a:lnTo>
                  <a:lnTo>
                    <a:pt x="1027" y="514"/>
                  </a:lnTo>
                  <a:lnTo>
                    <a:pt x="1027" y="514"/>
                  </a:lnTo>
                  <a:lnTo>
                    <a:pt x="1130" y="531"/>
                  </a:lnTo>
                  <a:lnTo>
                    <a:pt x="1232" y="548"/>
                  </a:lnTo>
                  <a:lnTo>
                    <a:pt x="1335" y="548"/>
                  </a:lnTo>
                  <a:lnTo>
                    <a:pt x="1455" y="514"/>
                  </a:lnTo>
                  <a:lnTo>
                    <a:pt x="1455" y="514"/>
                  </a:lnTo>
                  <a:lnTo>
                    <a:pt x="1558" y="463"/>
                  </a:lnTo>
                  <a:lnTo>
                    <a:pt x="1643" y="377"/>
                  </a:lnTo>
                  <a:lnTo>
                    <a:pt x="1831" y="223"/>
                  </a:lnTo>
                  <a:lnTo>
                    <a:pt x="1917" y="138"/>
                  </a:lnTo>
                  <a:lnTo>
                    <a:pt x="2002" y="69"/>
                  </a:lnTo>
                  <a:lnTo>
                    <a:pt x="2122" y="18"/>
                  </a:lnTo>
                  <a:lnTo>
                    <a:pt x="2242" y="1"/>
                  </a:lnTo>
                  <a:lnTo>
                    <a:pt x="2242" y="1"/>
                  </a:lnTo>
                  <a:lnTo>
                    <a:pt x="2328" y="1"/>
                  </a:lnTo>
                  <a:lnTo>
                    <a:pt x="2413" y="18"/>
                  </a:lnTo>
                  <a:lnTo>
                    <a:pt x="2499" y="52"/>
                  </a:lnTo>
                  <a:lnTo>
                    <a:pt x="2567" y="104"/>
                  </a:lnTo>
                  <a:lnTo>
                    <a:pt x="2721" y="206"/>
                  </a:lnTo>
                  <a:lnTo>
                    <a:pt x="2841" y="343"/>
                  </a:lnTo>
                  <a:lnTo>
                    <a:pt x="2841" y="343"/>
                  </a:lnTo>
                  <a:lnTo>
                    <a:pt x="3115" y="617"/>
                  </a:lnTo>
                  <a:lnTo>
                    <a:pt x="3115" y="617"/>
                  </a:lnTo>
                  <a:lnTo>
                    <a:pt x="3423" y="925"/>
                  </a:lnTo>
                  <a:lnTo>
                    <a:pt x="3577" y="1096"/>
                  </a:lnTo>
                  <a:lnTo>
                    <a:pt x="3697" y="1284"/>
                  </a:lnTo>
                  <a:lnTo>
                    <a:pt x="3697" y="1284"/>
                  </a:lnTo>
                  <a:lnTo>
                    <a:pt x="3816" y="1473"/>
                  </a:lnTo>
                  <a:lnTo>
                    <a:pt x="3919" y="1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87;p35">
              <a:extLst>
                <a:ext uri="{FF2B5EF4-FFF2-40B4-BE49-F238E27FC236}">
                  <a16:creationId xmlns:a16="http://schemas.microsoft.com/office/drawing/2014/main" id="{6AB2AE59-8693-6553-1DDC-E2695B91324D}"/>
                </a:ext>
              </a:extLst>
            </p:cNvPr>
            <p:cNvSpPr/>
            <p:nvPr/>
          </p:nvSpPr>
          <p:spPr>
            <a:xfrm>
              <a:off x="6182894" y="4489710"/>
              <a:ext cx="187691" cy="101301"/>
            </a:xfrm>
            <a:custGeom>
              <a:avLst/>
              <a:gdLst/>
              <a:ahLst/>
              <a:cxnLst/>
              <a:rect l="l" t="t" r="r" b="b"/>
              <a:pathLst>
                <a:path w="4758" h="2568" extrusionOk="0">
                  <a:moveTo>
                    <a:pt x="0" y="1"/>
                  </a:moveTo>
                  <a:lnTo>
                    <a:pt x="0" y="206"/>
                  </a:lnTo>
                  <a:lnTo>
                    <a:pt x="18" y="309"/>
                  </a:lnTo>
                  <a:lnTo>
                    <a:pt x="52" y="394"/>
                  </a:lnTo>
                  <a:lnTo>
                    <a:pt x="86" y="480"/>
                  </a:lnTo>
                  <a:lnTo>
                    <a:pt x="137" y="566"/>
                  </a:lnTo>
                  <a:lnTo>
                    <a:pt x="206" y="617"/>
                  </a:lnTo>
                  <a:lnTo>
                    <a:pt x="274" y="668"/>
                  </a:lnTo>
                  <a:lnTo>
                    <a:pt x="360" y="702"/>
                  </a:lnTo>
                  <a:lnTo>
                    <a:pt x="445" y="702"/>
                  </a:lnTo>
                  <a:lnTo>
                    <a:pt x="531" y="720"/>
                  </a:lnTo>
                  <a:lnTo>
                    <a:pt x="616" y="737"/>
                  </a:lnTo>
                  <a:lnTo>
                    <a:pt x="685" y="771"/>
                  </a:lnTo>
                  <a:lnTo>
                    <a:pt x="736" y="805"/>
                  </a:lnTo>
                  <a:lnTo>
                    <a:pt x="839" y="891"/>
                  </a:lnTo>
                  <a:lnTo>
                    <a:pt x="924" y="993"/>
                  </a:lnTo>
                  <a:lnTo>
                    <a:pt x="993" y="1130"/>
                  </a:lnTo>
                  <a:lnTo>
                    <a:pt x="1113" y="1404"/>
                  </a:lnTo>
                  <a:lnTo>
                    <a:pt x="1164" y="1558"/>
                  </a:lnTo>
                  <a:lnTo>
                    <a:pt x="1232" y="1678"/>
                  </a:lnTo>
                  <a:lnTo>
                    <a:pt x="1284" y="1781"/>
                  </a:lnTo>
                  <a:lnTo>
                    <a:pt x="1352" y="1883"/>
                  </a:lnTo>
                  <a:lnTo>
                    <a:pt x="1438" y="1969"/>
                  </a:lnTo>
                  <a:lnTo>
                    <a:pt x="1523" y="2037"/>
                  </a:lnTo>
                  <a:lnTo>
                    <a:pt x="1712" y="2174"/>
                  </a:lnTo>
                  <a:lnTo>
                    <a:pt x="1917" y="2277"/>
                  </a:lnTo>
                  <a:lnTo>
                    <a:pt x="2139" y="2362"/>
                  </a:lnTo>
                  <a:lnTo>
                    <a:pt x="2362" y="2431"/>
                  </a:lnTo>
                  <a:lnTo>
                    <a:pt x="2601" y="2482"/>
                  </a:lnTo>
                  <a:lnTo>
                    <a:pt x="2841" y="2516"/>
                  </a:lnTo>
                  <a:lnTo>
                    <a:pt x="3269" y="2568"/>
                  </a:lnTo>
                  <a:lnTo>
                    <a:pt x="3714" y="2568"/>
                  </a:lnTo>
                  <a:lnTo>
                    <a:pt x="4227" y="2551"/>
                  </a:lnTo>
                  <a:lnTo>
                    <a:pt x="4757" y="2499"/>
                  </a:lnTo>
                  <a:lnTo>
                    <a:pt x="4621" y="2482"/>
                  </a:lnTo>
                  <a:lnTo>
                    <a:pt x="4467" y="2448"/>
                  </a:lnTo>
                  <a:lnTo>
                    <a:pt x="4398" y="2414"/>
                  </a:lnTo>
                  <a:lnTo>
                    <a:pt x="4330" y="2362"/>
                  </a:lnTo>
                  <a:lnTo>
                    <a:pt x="4295" y="2311"/>
                  </a:lnTo>
                  <a:lnTo>
                    <a:pt x="4261" y="2243"/>
                  </a:lnTo>
                  <a:lnTo>
                    <a:pt x="3868" y="2260"/>
                  </a:lnTo>
                  <a:lnTo>
                    <a:pt x="3645" y="2260"/>
                  </a:lnTo>
                  <a:lnTo>
                    <a:pt x="3406" y="2243"/>
                  </a:lnTo>
                  <a:lnTo>
                    <a:pt x="3183" y="2208"/>
                  </a:lnTo>
                  <a:lnTo>
                    <a:pt x="2978" y="2174"/>
                  </a:lnTo>
                  <a:lnTo>
                    <a:pt x="2790" y="2123"/>
                  </a:lnTo>
                  <a:lnTo>
                    <a:pt x="2619" y="2071"/>
                  </a:lnTo>
                  <a:lnTo>
                    <a:pt x="2447" y="2003"/>
                  </a:lnTo>
                  <a:lnTo>
                    <a:pt x="2276" y="1917"/>
                  </a:lnTo>
                  <a:lnTo>
                    <a:pt x="2174" y="1832"/>
                  </a:lnTo>
                  <a:lnTo>
                    <a:pt x="2054" y="1746"/>
                  </a:lnTo>
                  <a:lnTo>
                    <a:pt x="1866" y="1541"/>
                  </a:lnTo>
                  <a:lnTo>
                    <a:pt x="1694" y="1319"/>
                  </a:lnTo>
                  <a:lnTo>
                    <a:pt x="1523" y="1079"/>
                  </a:lnTo>
                  <a:lnTo>
                    <a:pt x="1352" y="856"/>
                  </a:lnTo>
                  <a:lnTo>
                    <a:pt x="1181" y="634"/>
                  </a:lnTo>
                  <a:lnTo>
                    <a:pt x="1078" y="531"/>
                  </a:lnTo>
                  <a:lnTo>
                    <a:pt x="976" y="446"/>
                  </a:lnTo>
                  <a:lnTo>
                    <a:pt x="856" y="360"/>
                  </a:lnTo>
                  <a:lnTo>
                    <a:pt x="736" y="292"/>
                  </a:lnTo>
                  <a:lnTo>
                    <a:pt x="548" y="223"/>
                  </a:lnTo>
                  <a:lnTo>
                    <a:pt x="360" y="155"/>
                  </a:lnTo>
                  <a:lnTo>
                    <a:pt x="172" y="104"/>
                  </a:lnTo>
                  <a:lnTo>
                    <a:pt x="86" y="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88;p35">
              <a:extLst>
                <a:ext uri="{FF2B5EF4-FFF2-40B4-BE49-F238E27FC236}">
                  <a16:creationId xmlns:a16="http://schemas.microsoft.com/office/drawing/2014/main" id="{F5D32CC2-7F21-7883-B5CF-8A97C09DC6B8}"/>
                </a:ext>
              </a:extLst>
            </p:cNvPr>
            <p:cNvSpPr/>
            <p:nvPr/>
          </p:nvSpPr>
          <p:spPr>
            <a:xfrm>
              <a:off x="6182894" y="4489710"/>
              <a:ext cx="187691" cy="101301"/>
            </a:xfrm>
            <a:custGeom>
              <a:avLst/>
              <a:gdLst/>
              <a:ahLst/>
              <a:cxnLst/>
              <a:rect l="l" t="t" r="r" b="b"/>
              <a:pathLst>
                <a:path w="4758" h="256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06"/>
                  </a:lnTo>
                  <a:lnTo>
                    <a:pt x="18" y="309"/>
                  </a:lnTo>
                  <a:lnTo>
                    <a:pt x="52" y="394"/>
                  </a:lnTo>
                  <a:lnTo>
                    <a:pt x="86" y="480"/>
                  </a:lnTo>
                  <a:lnTo>
                    <a:pt x="137" y="566"/>
                  </a:lnTo>
                  <a:lnTo>
                    <a:pt x="206" y="617"/>
                  </a:lnTo>
                  <a:lnTo>
                    <a:pt x="274" y="668"/>
                  </a:lnTo>
                  <a:lnTo>
                    <a:pt x="274" y="668"/>
                  </a:lnTo>
                  <a:lnTo>
                    <a:pt x="360" y="702"/>
                  </a:lnTo>
                  <a:lnTo>
                    <a:pt x="445" y="702"/>
                  </a:lnTo>
                  <a:lnTo>
                    <a:pt x="531" y="720"/>
                  </a:lnTo>
                  <a:lnTo>
                    <a:pt x="616" y="737"/>
                  </a:lnTo>
                  <a:lnTo>
                    <a:pt x="616" y="737"/>
                  </a:lnTo>
                  <a:lnTo>
                    <a:pt x="685" y="771"/>
                  </a:lnTo>
                  <a:lnTo>
                    <a:pt x="736" y="805"/>
                  </a:lnTo>
                  <a:lnTo>
                    <a:pt x="839" y="891"/>
                  </a:lnTo>
                  <a:lnTo>
                    <a:pt x="924" y="993"/>
                  </a:lnTo>
                  <a:lnTo>
                    <a:pt x="993" y="1130"/>
                  </a:lnTo>
                  <a:lnTo>
                    <a:pt x="1113" y="1404"/>
                  </a:lnTo>
                  <a:lnTo>
                    <a:pt x="1164" y="1558"/>
                  </a:lnTo>
                  <a:lnTo>
                    <a:pt x="1232" y="1678"/>
                  </a:lnTo>
                  <a:lnTo>
                    <a:pt x="1232" y="1678"/>
                  </a:lnTo>
                  <a:lnTo>
                    <a:pt x="1284" y="1781"/>
                  </a:lnTo>
                  <a:lnTo>
                    <a:pt x="1352" y="1883"/>
                  </a:lnTo>
                  <a:lnTo>
                    <a:pt x="1438" y="1969"/>
                  </a:lnTo>
                  <a:lnTo>
                    <a:pt x="1523" y="2037"/>
                  </a:lnTo>
                  <a:lnTo>
                    <a:pt x="1712" y="2174"/>
                  </a:lnTo>
                  <a:lnTo>
                    <a:pt x="1917" y="2277"/>
                  </a:lnTo>
                  <a:lnTo>
                    <a:pt x="2139" y="2362"/>
                  </a:lnTo>
                  <a:lnTo>
                    <a:pt x="2362" y="2431"/>
                  </a:lnTo>
                  <a:lnTo>
                    <a:pt x="2601" y="2482"/>
                  </a:lnTo>
                  <a:lnTo>
                    <a:pt x="2841" y="2516"/>
                  </a:lnTo>
                  <a:lnTo>
                    <a:pt x="2841" y="2516"/>
                  </a:lnTo>
                  <a:lnTo>
                    <a:pt x="3269" y="2568"/>
                  </a:lnTo>
                  <a:lnTo>
                    <a:pt x="3714" y="2568"/>
                  </a:lnTo>
                  <a:lnTo>
                    <a:pt x="3714" y="2568"/>
                  </a:lnTo>
                  <a:lnTo>
                    <a:pt x="4227" y="2551"/>
                  </a:lnTo>
                  <a:lnTo>
                    <a:pt x="4757" y="2499"/>
                  </a:lnTo>
                  <a:lnTo>
                    <a:pt x="4757" y="2499"/>
                  </a:lnTo>
                  <a:lnTo>
                    <a:pt x="4621" y="2482"/>
                  </a:lnTo>
                  <a:lnTo>
                    <a:pt x="4621" y="2482"/>
                  </a:lnTo>
                  <a:lnTo>
                    <a:pt x="4467" y="2448"/>
                  </a:lnTo>
                  <a:lnTo>
                    <a:pt x="4398" y="2414"/>
                  </a:lnTo>
                  <a:lnTo>
                    <a:pt x="4330" y="2362"/>
                  </a:lnTo>
                  <a:lnTo>
                    <a:pt x="4330" y="2362"/>
                  </a:lnTo>
                  <a:lnTo>
                    <a:pt x="4295" y="2311"/>
                  </a:lnTo>
                  <a:lnTo>
                    <a:pt x="4261" y="2243"/>
                  </a:lnTo>
                  <a:lnTo>
                    <a:pt x="4261" y="2243"/>
                  </a:lnTo>
                  <a:lnTo>
                    <a:pt x="3868" y="2260"/>
                  </a:lnTo>
                  <a:lnTo>
                    <a:pt x="3868" y="2260"/>
                  </a:lnTo>
                  <a:lnTo>
                    <a:pt x="3645" y="2260"/>
                  </a:lnTo>
                  <a:lnTo>
                    <a:pt x="3406" y="2243"/>
                  </a:lnTo>
                  <a:lnTo>
                    <a:pt x="3183" y="2208"/>
                  </a:lnTo>
                  <a:lnTo>
                    <a:pt x="2978" y="2174"/>
                  </a:lnTo>
                  <a:lnTo>
                    <a:pt x="2978" y="2174"/>
                  </a:lnTo>
                  <a:lnTo>
                    <a:pt x="2790" y="2123"/>
                  </a:lnTo>
                  <a:lnTo>
                    <a:pt x="2619" y="2071"/>
                  </a:lnTo>
                  <a:lnTo>
                    <a:pt x="2447" y="2003"/>
                  </a:lnTo>
                  <a:lnTo>
                    <a:pt x="2276" y="1917"/>
                  </a:lnTo>
                  <a:lnTo>
                    <a:pt x="2276" y="1917"/>
                  </a:lnTo>
                  <a:lnTo>
                    <a:pt x="2174" y="1832"/>
                  </a:lnTo>
                  <a:lnTo>
                    <a:pt x="2054" y="1746"/>
                  </a:lnTo>
                  <a:lnTo>
                    <a:pt x="1866" y="1541"/>
                  </a:lnTo>
                  <a:lnTo>
                    <a:pt x="1694" y="1319"/>
                  </a:lnTo>
                  <a:lnTo>
                    <a:pt x="1523" y="1079"/>
                  </a:lnTo>
                  <a:lnTo>
                    <a:pt x="1352" y="856"/>
                  </a:lnTo>
                  <a:lnTo>
                    <a:pt x="1181" y="634"/>
                  </a:lnTo>
                  <a:lnTo>
                    <a:pt x="1078" y="531"/>
                  </a:lnTo>
                  <a:lnTo>
                    <a:pt x="976" y="446"/>
                  </a:lnTo>
                  <a:lnTo>
                    <a:pt x="856" y="360"/>
                  </a:lnTo>
                  <a:lnTo>
                    <a:pt x="736" y="292"/>
                  </a:lnTo>
                  <a:lnTo>
                    <a:pt x="736" y="292"/>
                  </a:lnTo>
                  <a:lnTo>
                    <a:pt x="548" y="223"/>
                  </a:lnTo>
                  <a:lnTo>
                    <a:pt x="360" y="155"/>
                  </a:lnTo>
                  <a:lnTo>
                    <a:pt x="172" y="104"/>
                  </a:lnTo>
                  <a:lnTo>
                    <a:pt x="86" y="5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89;p35">
              <a:extLst>
                <a:ext uri="{FF2B5EF4-FFF2-40B4-BE49-F238E27FC236}">
                  <a16:creationId xmlns:a16="http://schemas.microsoft.com/office/drawing/2014/main" id="{E81E8352-495F-851C-316D-112D6680D78C}"/>
                </a:ext>
              </a:extLst>
            </p:cNvPr>
            <p:cNvSpPr/>
            <p:nvPr/>
          </p:nvSpPr>
          <p:spPr>
            <a:xfrm>
              <a:off x="6253111" y="4408724"/>
              <a:ext cx="74280" cy="31085"/>
            </a:xfrm>
            <a:custGeom>
              <a:avLst/>
              <a:gdLst/>
              <a:ahLst/>
              <a:cxnLst/>
              <a:rect l="l" t="t" r="r" b="b"/>
              <a:pathLst>
                <a:path w="1883" h="788" extrusionOk="0">
                  <a:moveTo>
                    <a:pt x="1574" y="0"/>
                  </a:moveTo>
                  <a:lnTo>
                    <a:pt x="1352" y="18"/>
                  </a:lnTo>
                  <a:lnTo>
                    <a:pt x="1095" y="69"/>
                  </a:lnTo>
                  <a:lnTo>
                    <a:pt x="856" y="155"/>
                  </a:lnTo>
                  <a:lnTo>
                    <a:pt x="633" y="257"/>
                  </a:lnTo>
                  <a:lnTo>
                    <a:pt x="428" y="377"/>
                  </a:lnTo>
                  <a:lnTo>
                    <a:pt x="51" y="617"/>
                  </a:lnTo>
                  <a:lnTo>
                    <a:pt x="17" y="651"/>
                  </a:lnTo>
                  <a:lnTo>
                    <a:pt x="0" y="685"/>
                  </a:lnTo>
                  <a:lnTo>
                    <a:pt x="0" y="719"/>
                  </a:lnTo>
                  <a:lnTo>
                    <a:pt x="17" y="753"/>
                  </a:lnTo>
                  <a:lnTo>
                    <a:pt x="51" y="788"/>
                  </a:lnTo>
                  <a:lnTo>
                    <a:pt x="103" y="788"/>
                  </a:lnTo>
                  <a:lnTo>
                    <a:pt x="154" y="771"/>
                  </a:lnTo>
                  <a:lnTo>
                    <a:pt x="530" y="531"/>
                  </a:lnTo>
                  <a:lnTo>
                    <a:pt x="719" y="428"/>
                  </a:lnTo>
                  <a:lnTo>
                    <a:pt x="924" y="326"/>
                  </a:lnTo>
                  <a:lnTo>
                    <a:pt x="1147" y="240"/>
                  </a:lnTo>
                  <a:lnTo>
                    <a:pt x="1369" y="206"/>
                  </a:lnTo>
                  <a:lnTo>
                    <a:pt x="1574" y="189"/>
                  </a:lnTo>
                  <a:lnTo>
                    <a:pt x="1763" y="206"/>
                  </a:lnTo>
                  <a:lnTo>
                    <a:pt x="1814" y="206"/>
                  </a:lnTo>
                  <a:lnTo>
                    <a:pt x="1831" y="189"/>
                  </a:lnTo>
                  <a:lnTo>
                    <a:pt x="1865" y="155"/>
                  </a:lnTo>
                  <a:lnTo>
                    <a:pt x="1882" y="120"/>
                  </a:lnTo>
                  <a:lnTo>
                    <a:pt x="1882" y="86"/>
                  </a:lnTo>
                  <a:lnTo>
                    <a:pt x="1865" y="52"/>
                  </a:lnTo>
                  <a:lnTo>
                    <a:pt x="1831" y="35"/>
                  </a:lnTo>
                  <a:lnTo>
                    <a:pt x="1797" y="18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90;p35">
              <a:extLst>
                <a:ext uri="{FF2B5EF4-FFF2-40B4-BE49-F238E27FC236}">
                  <a16:creationId xmlns:a16="http://schemas.microsoft.com/office/drawing/2014/main" id="{EEA20566-3869-CAF2-A23C-C8CCD9E58150}"/>
                </a:ext>
              </a:extLst>
            </p:cNvPr>
            <p:cNvSpPr/>
            <p:nvPr/>
          </p:nvSpPr>
          <p:spPr>
            <a:xfrm>
              <a:off x="6265261" y="4441111"/>
              <a:ext cx="76962" cy="24339"/>
            </a:xfrm>
            <a:custGeom>
              <a:avLst/>
              <a:gdLst/>
              <a:ahLst/>
              <a:cxnLst/>
              <a:rect l="l" t="t" r="r" b="b"/>
              <a:pathLst>
                <a:path w="1951" h="617" extrusionOk="0">
                  <a:moveTo>
                    <a:pt x="1403" y="1"/>
                  </a:moveTo>
                  <a:lnTo>
                    <a:pt x="1164" y="35"/>
                  </a:lnTo>
                  <a:lnTo>
                    <a:pt x="924" y="69"/>
                  </a:lnTo>
                  <a:lnTo>
                    <a:pt x="685" y="138"/>
                  </a:lnTo>
                  <a:lnTo>
                    <a:pt x="462" y="223"/>
                  </a:lnTo>
                  <a:lnTo>
                    <a:pt x="257" y="326"/>
                  </a:lnTo>
                  <a:lnTo>
                    <a:pt x="51" y="446"/>
                  </a:lnTo>
                  <a:lnTo>
                    <a:pt x="17" y="480"/>
                  </a:lnTo>
                  <a:lnTo>
                    <a:pt x="0" y="514"/>
                  </a:lnTo>
                  <a:lnTo>
                    <a:pt x="0" y="548"/>
                  </a:lnTo>
                  <a:lnTo>
                    <a:pt x="17" y="583"/>
                  </a:lnTo>
                  <a:lnTo>
                    <a:pt x="51" y="617"/>
                  </a:lnTo>
                  <a:lnTo>
                    <a:pt x="103" y="617"/>
                  </a:lnTo>
                  <a:lnTo>
                    <a:pt x="154" y="600"/>
                  </a:lnTo>
                  <a:lnTo>
                    <a:pt x="342" y="497"/>
                  </a:lnTo>
                  <a:lnTo>
                    <a:pt x="548" y="394"/>
                  </a:lnTo>
                  <a:lnTo>
                    <a:pt x="753" y="309"/>
                  </a:lnTo>
                  <a:lnTo>
                    <a:pt x="958" y="258"/>
                  </a:lnTo>
                  <a:lnTo>
                    <a:pt x="1181" y="206"/>
                  </a:lnTo>
                  <a:lnTo>
                    <a:pt x="1403" y="189"/>
                  </a:lnTo>
                  <a:lnTo>
                    <a:pt x="1626" y="189"/>
                  </a:lnTo>
                  <a:lnTo>
                    <a:pt x="1848" y="206"/>
                  </a:lnTo>
                  <a:lnTo>
                    <a:pt x="1882" y="206"/>
                  </a:lnTo>
                  <a:lnTo>
                    <a:pt x="1917" y="189"/>
                  </a:lnTo>
                  <a:lnTo>
                    <a:pt x="1951" y="172"/>
                  </a:lnTo>
                  <a:lnTo>
                    <a:pt x="1951" y="121"/>
                  </a:lnTo>
                  <a:lnTo>
                    <a:pt x="1951" y="86"/>
                  </a:lnTo>
                  <a:lnTo>
                    <a:pt x="1934" y="52"/>
                  </a:lnTo>
                  <a:lnTo>
                    <a:pt x="1917" y="35"/>
                  </a:lnTo>
                  <a:lnTo>
                    <a:pt x="1882" y="18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1;p35">
              <a:extLst>
                <a:ext uri="{FF2B5EF4-FFF2-40B4-BE49-F238E27FC236}">
                  <a16:creationId xmlns:a16="http://schemas.microsoft.com/office/drawing/2014/main" id="{6485821F-8574-71CF-560C-1E2F75F9E4A1}"/>
                </a:ext>
              </a:extLst>
            </p:cNvPr>
            <p:cNvSpPr/>
            <p:nvPr/>
          </p:nvSpPr>
          <p:spPr>
            <a:xfrm>
              <a:off x="6281434" y="4466791"/>
              <a:ext cx="66193" cy="22288"/>
            </a:xfrm>
            <a:custGeom>
              <a:avLst/>
              <a:gdLst/>
              <a:ahLst/>
              <a:cxnLst/>
              <a:rect l="l" t="t" r="r" b="b"/>
              <a:pathLst>
                <a:path w="1678" h="565" extrusionOk="0">
                  <a:moveTo>
                    <a:pt x="1387" y="0"/>
                  </a:moveTo>
                  <a:lnTo>
                    <a:pt x="1181" y="17"/>
                  </a:lnTo>
                  <a:lnTo>
                    <a:pt x="976" y="34"/>
                  </a:lnTo>
                  <a:lnTo>
                    <a:pt x="788" y="86"/>
                  </a:lnTo>
                  <a:lnTo>
                    <a:pt x="583" y="137"/>
                  </a:lnTo>
                  <a:lnTo>
                    <a:pt x="394" y="205"/>
                  </a:lnTo>
                  <a:lnTo>
                    <a:pt x="223" y="291"/>
                  </a:lnTo>
                  <a:lnTo>
                    <a:pt x="35" y="394"/>
                  </a:lnTo>
                  <a:lnTo>
                    <a:pt x="18" y="428"/>
                  </a:lnTo>
                  <a:lnTo>
                    <a:pt x="1" y="462"/>
                  </a:lnTo>
                  <a:lnTo>
                    <a:pt x="1" y="496"/>
                  </a:lnTo>
                  <a:lnTo>
                    <a:pt x="18" y="531"/>
                  </a:lnTo>
                  <a:lnTo>
                    <a:pt x="52" y="565"/>
                  </a:lnTo>
                  <a:lnTo>
                    <a:pt x="138" y="565"/>
                  </a:lnTo>
                  <a:lnTo>
                    <a:pt x="309" y="462"/>
                  </a:lnTo>
                  <a:lnTo>
                    <a:pt x="480" y="394"/>
                  </a:lnTo>
                  <a:lnTo>
                    <a:pt x="651" y="325"/>
                  </a:lnTo>
                  <a:lnTo>
                    <a:pt x="822" y="274"/>
                  </a:lnTo>
                  <a:lnTo>
                    <a:pt x="1010" y="223"/>
                  </a:lnTo>
                  <a:lnTo>
                    <a:pt x="1199" y="205"/>
                  </a:lnTo>
                  <a:lnTo>
                    <a:pt x="1387" y="188"/>
                  </a:lnTo>
                  <a:lnTo>
                    <a:pt x="1609" y="188"/>
                  </a:lnTo>
                  <a:lnTo>
                    <a:pt x="1643" y="154"/>
                  </a:lnTo>
                  <a:lnTo>
                    <a:pt x="1661" y="137"/>
                  </a:lnTo>
                  <a:lnTo>
                    <a:pt x="1678" y="103"/>
                  </a:lnTo>
                  <a:lnTo>
                    <a:pt x="1661" y="51"/>
                  </a:lnTo>
                  <a:lnTo>
                    <a:pt x="1643" y="34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92;p35">
              <a:extLst>
                <a:ext uri="{FF2B5EF4-FFF2-40B4-BE49-F238E27FC236}">
                  <a16:creationId xmlns:a16="http://schemas.microsoft.com/office/drawing/2014/main" id="{7E84D5E4-74DF-2188-0708-09683676DD51}"/>
                </a:ext>
              </a:extLst>
            </p:cNvPr>
            <p:cNvSpPr/>
            <p:nvPr/>
          </p:nvSpPr>
          <p:spPr>
            <a:xfrm>
              <a:off x="6298317" y="4491761"/>
              <a:ext cx="54714" cy="22288"/>
            </a:xfrm>
            <a:custGeom>
              <a:avLst/>
              <a:gdLst/>
              <a:ahLst/>
              <a:cxnLst/>
              <a:rect l="l" t="t" r="r" b="b"/>
              <a:pathLst>
                <a:path w="1387" h="565" extrusionOk="0">
                  <a:moveTo>
                    <a:pt x="1284" y="0"/>
                  </a:moveTo>
                  <a:lnTo>
                    <a:pt x="959" y="34"/>
                  </a:lnTo>
                  <a:lnTo>
                    <a:pt x="651" y="120"/>
                  </a:lnTo>
                  <a:lnTo>
                    <a:pt x="343" y="240"/>
                  </a:lnTo>
                  <a:lnTo>
                    <a:pt x="35" y="377"/>
                  </a:lnTo>
                  <a:lnTo>
                    <a:pt x="18" y="411"/>
                  </a:lnTo>
                  <a:lnTo>
                    <a:pt x="1" y="445"/>
                  </a:lnTo>
                  <a:lnTo>
                    <a:pt x="1" y="479"/>
                  </a:lnTo>
                  <a:lnTo>
                    <a:pt x="1" y="514"/>
                  </a:lnTo>
                  <a:lnTo>
                    <a:pt x="35" y="548"/>
                  </a:lnTo>
                  <a:lnTo>
                    <a:pt x="86" y="565"/>
                  </a:lnTo>
                  <a:lnTo>
                    <a:pt x="137" y="548"/>
                  </a:lnTo>
                  <a:lnTo>
                    <a:pt x="411" y="411"/>
                  </a:lnTo>
                  <a:lnTo>
                    <a:pt x="702" y="308"/>
                  </a:lnTo>
                  <a:lnTo>
                    <a:pt x="993" y="223"/>
                  </a:lnTo>
                  <a:lnTo>
                    <a:pt x="1301" y="188"/>
                  </a:lnTo>
                  <a:lnTo>
                    <a:pt x="1335" y="171"/>
                  </a:lnTo>
                  <a:lnTo>
                    <a:pt x="1369" y="154"/>
                  </a:lnTo>
                  <a:lnTo>
                    <a:pt x="1387" y="120"/>
                  </a:lnTo>
                  <a:lnTo>
                    <a:pt x="1387" y="86"/>
                  </a:lnTo>
                  <a:lnTo>
                    <a:pt x="1387" y="52"/>
                  </a:lnTo>
                  <a:lnTo>
                    <a:pt x="1352" y="17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93;p35">
              <a:extLst>
                <a:ext uri="{FF2B5EF4-FFF2-40B4-BE49-F238E27FC236}">
                  <a16:creationId xmlns:a16="http://schemas.microsoft.com/office/drawing/2014/main" id="{E3CEFB1E-F5E2-8D33-0375-D7ED22F16AB5}"/>
                </a:ext>
              </a:extLst>
            </p:cNvPr>
            <p:cNvSpPr/>
            <p:nvPr/>
          </p:nvSpPr>
          <p:spPr>
            <a:xfrm>
              <a:off x="6464352" y="4289909"/>
              <a:ext cx="64181" cy="101301"/>
            </a:xfrm>
            <a:custGeom>
              <a:avLst/>
              <a:gdLst/>
              <a:ahLst/>
              <a:cxnLst/>
              <a:rect l="l" t="t" r="r" b="b"/>
              <a:pathLst>
                <a:path w="1627" h="2568" extrusionOk="0">
                  <a:moveTo>
                    <a:pt x="1490" y="1"/>
                  </a:moveTo>
                  <a:lnTo>
                    <a:pt x="1182" y="18"/>
                  </a:lnTo>
                  <a:lnTo>
                    <a:pt x="857" y="52"/>
                  </a:lnTo>
                  <a:lnTo>
                    <a:pt x="549" y="104"/>
                  </a:lnTo>
                  <a:lnTo>
                    <a:pt x="241" y="172"/>
                  </a:lnTo>
                  <a:lnTo>
                    <a:pt x="172" y="189"/>
                  </a:lnTo>
                  <a:lnTo>
                    <a:pt x="104" y="223"/>
                  </a:lnTo>
                  <a:lnTo>
                    <a:pt x="52" y="258"/>
                  </a:lnTo>
                  <a:lnTo>
                    <a:pt x="18" y="309"/>
                  </a:lnTo>
                  <a:lnTo>
                    <a:pt x="1" y="377"/>
                  </a:lnTo>
                  <a:lnTo>
                    <a:pt x="1" y="463"/>
                  </a:lnTo>
                  <a:lnTo>
                    <a:pt x="35" y="1472"/>
                  </a:lnTo>
                  <a:lnTo>
                    <a:pt x="121" y="2482"/>
                  </a:lnTo>
                  <a:lnTo>
                    <a:pt x="497" y="2533"/>
                  </a:lnTo>
                  <a:lnTo>
                    <a:pt x="874" y="2568"/>
                  </a:lnTo>
                  <a:lnTo>
                    <a:pt x="1250" y="2550"/>
                  </a:lnTo>
                  <a:lnTo>
                    <a:pt x="1627" y="2499"/>
                  </a:lnTo>
                  <a:lnTo>
                    <a:pt x="1592" y="2140"/>
                  </a:lnTo>
                  <a:lnTo>
                    <a:pt x="1541" y="1780"/>
                  </a:lnTo>
                  <a:lnTo>
                    <a:pt x="1524" y="1421"/>
                  </a:lnTo>
                  <a:lnTo>
                    <a:pt x="1507" y="106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1236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94;p35">
              <a:extLst>
                <a:ext uri="{FF2B5EF4-FFF2-40B4-BE49-F238E27FC236}">
                  <a16:creationId xmlns:a16="http://schemas.microsoft.com/office/drawing/2014/main" id="{897039C7-C0D8-F88C-796A-825B46B90C19}"/>
                </a:ext>
              </a:extLst>
            </p:cNvPr>
            <p:cNvSpPr/>
            <p:nvPr/>
          </p:nvSpPr>
          <p:spPr>
            <a:xfrm>
              <a:off x="6464352" y="4289909"/>
              <a:ext cx="64181" cy="101301"/>
            </a:xfrm>
            <a:custGeom>
              <a:avLst/>
              <a:gdLst/>
              <a:ahLst/>
              <a:cxnLst/>
              <a:rect l="l" t="t" r="r" b="b"/>
              <a:pathLst>
                <a:path w="1627" h="2568" fill="none" extrusionOk="0">
                  <a:moveTo>
                    <a:pt x="1507" y="1062"/>
                  </a:moveTo>
                  <a:lnTo>
                    <a:pt x="1507" y="1062"/>
                  </a:lnTo>
                  <a:lnTo>
                    <a:pt x="1524" y="1421"/>
                  </a:lnTo>
                  <a:lnTo>
                    <a:pt x="1541" y="1780"/>
                  </a:lnTo>
                  <a:lnTo>
                    <a:pt x="1592" y="2140"/>
                  </a:lnTo>
                  <a:lnTo>
                    <a:pt x="1627" y="2499"/>
                  </a:lnTo>
                  <a:lnTo>
                    <a:pt x="1627" y="2499"/>
                  </a:lnTo>
                  <a:lnTo>
                    <a:pt x="1250" y="2550"/>
                  </a:lnTo>
                  <a:lnTo>
                    <a:pt x="874" y="2568"/>
                  </a:lnTo>
                  <a:lnTo>
                    <a:pt x="497" y="2533"/>
                  </a:lnTo>
                  <a:lnTo>
                    <a:pt x="121" y="2482"/>
                  </a:lnTo>
                  <a:lnTo>
                    <a:pt x="121" y="2482"/>
                  </a:lnTo>
                  <a:lnTo>
                    <a:pt x="35" y="1472"/>
                  </a:lnTo>
                  <a:lnTo>
                    <a:pt x="1" y="463"/>
                  </a:lnTo>
                  <a:lnTo>
                    <a:pt x="1" y="463"/>
                  </a:lnTo>
                  <a:lnTo>
                    <a:pt x="1" y="377"/>
                  </a:lnTo>
                  <a:lnTo>
                    <a:pt x="18" y="309"/>
                  </a:lnTo>
                  <a:lnTo>
                    <a:pt x="18" y="309"/>
                  </a:lnTo>
                  <a:lnTo>
                    <a:pt x="52" y="258"/>
                  </a:lnTo>
                  <a:lnTo>
                    <a:pt x="104" y="223"/>
                  </a:lnTo>
                  <a:lnTo>
                    <a:pt x="172" y="189"/>
                  </a:lnTo>
                  <a:lnTo>
                    <a:pt x="241" y="172"/>
                  </a:lnTo>
                  <a:lnTo>
                    <a:pt x="241" y="172"/>
                  </a:lnTo>
                  <a:lnTo>
                    <a:pt x="549" y="104"/>
                  </a:lnTo>
                  <a:lnTo>
                    <a:pt x="857" y="52"/>
                  </a:lnTo>
                  <a:lnTo>
                    <a:pt x="1182" y="18"/>
                  </a:lnTo>
                  <a:lnTo>
                    <a:pt x="1490" y="1"/>
                  </a:lnTo>
                  <a:lnTo>
                    <a:pt x="1507" y="10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95;p35">
              <a:extLst>
                <a:ext uri="{FF2B5EF4-FFF2-40B4-BE49-F238E27FC236}">
                  <a16:creationId xmlns:a16="http://schemas.microsoft.com/office/drawing/2014/main" id="{735B548F-4412-C416-A30D-9B676FFBA3FC}"/>
                </a:ext>
              </a:extLst>
            </p:cNvPr>
            <p:cNvSpPr/>
            <p:nvPr/>
          </p:nvSpPr>
          <p:spPr>
            <a:xfrm>
              <a:off x="6465732" y="4341230"/>
              <a:ext cx="62130" cy="43234"/>
            </a:xfrm>
            <a:custGeom>
              <a:avLst/>
              <a:gdLst/>
              <a:ahLst/>
              <a:cxnLst/>
              <a:rect l="l" t="t" r="r" b="b"/>
              <a:pathLst>
                <a:path w="1575" h="1096" extrusionOk="0">
                  <a:moveTo>
                    <a:pt x="1489" y="0"/>
                  </a:moveTo>
                  <a:lnTo>
                    <a:pt x="1027" y="52"/>
                  </a:lnTo>
                  <a:lnTo>
                    <a:pt x="548" y="69"/>
                  </a:lnTo>
                  <a:lnTo>
                    <a:pt x="274" y="69"/>
                  </a:lnTo>
                  <a:lnTo>
                    <a:pt x="0" y="52"/>
                  </a:lnTo>
                  <a:lnTo>
                    <a:pt x="34" y="548"/>
                  </a:lnTo>
                  <a:lnTo>
                    <a:pt x="103" y="548"/>
                  </a:lnTo>
                  <a:lnTo>
                    <a:pt x="223" y="565"/>
                  </a:lnTo>
                  <a:lnTo>
                    <a:pt x="342" y="616"/>
                  </a:lnTo>
                  <a:lnTo>
                    <a:pt x="428" y="685"/>
                  </a:lnTo>
                  <a:lnTo>
                    <a:pt x="531" y="770"/>
                  </a:lnTo>
                  <a:lnTo>
                    <a:pt x="702" y="924"/>
                  </a:lnTo>
                  <a:lnTo>
                    <a:pt x="787" y="1010"/>
                  </a:lnTo>
                  <a:lnTo>
                    <a:pt x="890" y="1061"/>
                  </a:lnTo>
                  <a:lnTo>
                    <a:pt x="976" y="1095"/>
                  </a:lnTo>
                  <a:lnTo>
                    <a:pt x="1061" y="1095"/>
                  </a:lnTo>
                  <a:lnTo>
                    <a:pt x="1198" y="1078"/>
                  </a:lnTo>
                  <a:lnTo>
                    <a:pt x="1318" y="1061"/>
                  </a:lnTo>
                  <a:lnTo>
                    <a:pt x="1438" y="1027"/>
                  </a:lnTo>
                  <a:lnTo>
                    <a:pt x="1557" y="1010"/>
                  </a:lnTo>
                  <a:lnTo>
                    <a:pt x="1574" y="1010"/>
                  </a:lnTo>
                  <a:lnTo>
                    <a:pt x="1523" y="51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rgbClr val="0C2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96;p35">
              <a:extLst>
                <a:ext uri="{FF2B5EF4-FFF2-40B4-BE49-F238E27FC236}">
                  <a16:creationId xmlns:a16="http://schemas.microsoft.com/office/drawing/2014/main" id="{1C56B8DA-F860-92D6-C258-22A09E1901C0}"/>
                </a:ext>
              </a:extLst>
            </p:cNvPr>
            <p:cNvSpPr/>
            <p:nvPr/>
          </p:nvSpPr>
          <p:spPr>
            <a:xfrm>
              <a:off x="6465732" y="4341230"/>
              <a:ext cx="62130" cy="43234"/>
            </a:xfrm>
            <a:custGeom>
              <a:avLst/>
              <a:gdLst/>
              <a:ahLst/>
              <a:cxnLst/>
              <a:rect l="l" t="t" r="r" b="b"/>
              <a:pathLst>
                <a:path w="1575" h="1096" fill="none" extrusionOk="0">
                  <a:moveTo>
                    <a:pt x="1489" y="0"/>
                  </a:moveTo>
                  <a:lnTo>
                    <a:pt x="1489" y="0"/>
                  </a:lnTo>
                  <a:lnTo>
                    <a:pt x="1027" y="52"/>
                  </a:lnTo>
                  <a:lnTo>
                    <a:pt x="548" y="69"/>
                  </a:lnTo>
                  <a:lnTo>
                    <a:pt x="548" y="69"/>
                  </a:lnTo>
                  <a:lnTo>
                    <a:pt x="274" y="6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34" y="548"/>
                  </a:lnTo>
                  <a:lnTo>
                    <a:pt x="34" y="548"/>
                  </a:lnTo>
                  <a:lnTo>
                    <a:pt x="86" y="548"/>
                  </a:lnTo>
                  <a:lnTo>
                    <a:pt x="86" y="548"/>
                  </a:lnTo>
                  <a:lnTo>
                    <a:pt x="103" y="548"/>
                  </a:lnTo>
                  <a:lnTo>
                    <a:pt x="103" y="548"/>
                  </a:lnTo>
                  <a:lnTo>
                    <a:pt x="223" y="565"/>
                  </a:lnTo>
                  <a:lnTo>
                    <a:pt x="342" y="616"/>
                  </a:lnTo>
                  <a:lnTo>
                    <a:pt x="428" y="685"/>
                  </a:lnTo>
                  <a:lnTo>
                    <a:pt x="531" y="770"/>
                  </a:lnTo>
                  <a:lnTo>
                    <a:pt x="702" y="924"/>
                  </a:lnTo>
                  <a:lnTo>
                    <a:pt x="787" y="1010"/>
                  </a:lnTo>
                  <a:lnTo>
                    <a:pt x="890" y="1061"/>
                  </a:lnTo>
                  <a:lnTo>
                    <a:pt x="890" y="1061"/>
                  </a:lnTo>
                  <a:lnTo>
                    <a:pt x="976" y="1095"/>
                  </a:lnTo>
                  <a:lnTo>
                    <a:pt x="1061" y="1095"/>
                  </a:lnTo>
                  <a:lnTo>
                    <a:pt x="1061" y="1095"/>
                  </a:lnTo>
                  <a:lnTo>
                    <a:pt x="1198" y="1078"/>
                  </a:lnTo>
                  <a:lnTo>
                    <a:pt x="1318" y="1061"/>
                  </a:lnTo>
                  <a:lnTo>
                    <a:pt x="1318" y="1061"/>
                  </a:lnTo>
                  <a:lnTo>
                    <a:pt x="1438" y="1027"/>
                  </a:lnTo>
                  <a:lnTo>
                    <a:pt x="1557" y="1010"/>
                  </a:lnTo>
                  <a:lnTo>
                    <a:pt x="1557" y="1010"/>
                  </a:lnTo>
                  <a:lnTo>
                    <a:pt x="1574" y="1010"/>
                  </a:lnTo>
                  <a:lnTo>
                    <a:pt x="1574" y="1010"/>
                  </a:lnTo>
                  <a:lnTo>
                    <a:pt x="1523" y="514"/>
                  </a:lnTo>
                  <a:lnTo>
                    <a:pt x="14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97;p35">
              <a:extLst>
                <a:ext uri="{FF2B5EF4-FFF2-40B4-BE49-F238E27FC236}">
                  <a16:creationId xmlns:a16="http://schemas.microsoft.com/office/drawing/2014/main" id="{9677E700-1EFE-F2B1-1984-44B4A998D0A3}"/>
                </a:ext>
              </a:extLst>
            </p:cNvPr>
            <p:cNvSpPr/>
            <p:nvPr/>
          </p:nvSpPr>
          <p:spPr>
            <a:xfrm>
              <a:off x="6366483" y="3388771"/>
              <a:ext cx="328795" cy="955182"/>
            </a:xfrm>
            <a:custGeom>
              <a:avLst/>
              <a:gdLst/>
              <a:ahLst/>
              <a:cxnLst/>
              <a:rect l="l" t="t" r="r" b="b"/>
              <a:pathLst>
                <a:path w="8335" h="24214" extrusionOk="0">
                  <a:moveTo>
                    <a:pt x="5853" y="1"/>
                  </a:moveTo>
                  <a:lnTo>
                    <a:pt x="5528" y="18"/>
                  </a:lnTo>
                  <a:lnTo>
                    <a:pt x="5186" y="35"/>
                  </a:lnTo>
                  <a:lnTo>
                    <a:pt x="4861" y="69"/>
                  </a:lnTo>
                  <a:lnTo>
                    <a:pt x="4518" y="120"/>
                  </a:lnTo>
                  <a:lnTo>
                    <a:pt x="4193" y="172"/>
                  </a:lnTo>
                  <a:lnTo>
                    <a:pt x="3868" y="240"/>
                  </a:lnTo>
                  <a:lnTo>
                    <a:pt x="3526" y="326"/>
                  </a:lnTo>
                  <a:lnTo>
                    <a:pt x="3201" y="411"/>
                  </a:lnTo>
                  <a:lnTo>
                    <a:pt x="2876" y="514"/>
                  </a:lnTo>
                  <a:lnTo>
                    <a:pt x="2242" y="737"/>
                  </a:lnTo>
                  <a:lnTo>
                    <a:pt x="1626" y="993"/>
                  </a:lnTo>
                  <a:lnTo>
                    <a:pt x="1045" y="1284"/>
                  </a:lnTo>
                  <a:lnTo>
                    <a:pt x="839" y="1404"/>
                  </a:lnTo>
                  <a:lnTo>
                    <a:pt x="651" y="1524"/>
                  </a:lnTo>
                  <a:lnTo>
                    <a:pt x="463" y="1678"/>
                  </a:lnTo>
                  <a:lnTo>
                    <a:pt x="377" y="1763"/>
                  </a:lnTo>
                  <a:lnTo>
                    <a:pt x="309" y="1849"/>
                  </a:lnTo>
                  <a:lnTo>
                    <a:pt x="240" y="1969"/>
                  </a:lnTo>
                  <a:lnTo>
                    <a:pt x="172" y="2105"/>
                  </a:lnTo>
                  <a:lnTo>
                    <a:pt x="138" y="2242"/>
                  </a:lnTo>
                  <a:lnTo>
                    <a:pt x="103" y="2379"/>
                  </a:lnTo>
                  <a:lnTo>
                    <a:pt x="69" y="2687"/>
                  </a:lnTo>
                  <a:lnTo>
                    <a:pt x="52" y="2978"/>
                  </a:lnTo>
                  <a:lnTo>
                    <a:pt x="1" y="4313"/>
                  </a:lnTo>
                  <a:lnTo>
                    <a:pt x="1" y="5630"/>
                  </a:lnTo>
                  <a:lnTo>
                    <a:pt x="18" y="6965"/>
                  </a:lnTo>
                  <a:lnTo>
                    <a:pt x="69" y="8283"/>
                  </a:lnTo>
                  <a:lnTo>
                    <a:pt x="155" y="9617"/>
                  </a:lnTo>
                  <a:lnTo>
                    <a:pt x="257" y="10935"/>
                  </a:lnTo>
                  <a:lnTo>
                    <a:pt x="377" y="12270"/>
                  </a:lnTo>
                  <a:lnTo>
                    <a:pt x="514" y="13587"/>
                  </a:lnTo>
                  <a:lnTo>
                    <a:pt x="668" y="14905"/>
                  </a:lnTo>
                  <a:lnTo>
                    <a:pt x="839" y="16240"/>
                  </a:lnTo>
                  <a:lnTo>
                    <a:pt x="1027" y="17557"/>
                  </a:lnTo>
                  <a:lnTo>
                    <a:pt x="1216" y="18875"/>
                  </a:lnTo>
                  <a:lnTo>
                    <a:pt x="1644" y="21510"/>
                  </a:lnTo>
                  <a:lnTo>
                    <a:pt x="2071" y="24128"/>
                  </a:lnTo>
                  <a:lnTo>
                    <a:pt x="2379" y="24180"/>
                  </a:lnTo>
                  <a:lnTo>
                    <a:pt x="2704" y="24197"/>
                  </a:lnTo>
                  <a:lnTo>
                    <a:pt x="3012" y="24214"/>
                  </a:lnTo>
                  <a:lnTo>
                    <a:pt x="3338" y="24214"/>
                  </a:lnTo>
                  <a:lnTo>
                    <a:pt x="3646" y="24197"/>
                  </a:lnTo>
                  <a:lnTo>
                    <a:pt x="3971" y="24145"/>
                  </a:lnTo>
                  <a:lnTo>
                    <a:pt x="4279" y="24094"/>
                  </a:lnTo>
                  <a:lnTo>
                    <a:pt x="4587" y="24026"/>
                  </a:lnTo>
                  <a:lnTo>
                    <a:pt x="4381" y="20261"/>
                  </a:lnTo>
                  <a:lnTo>
                    <a:pt x="4296" y="18396"/>
                  </a:lnTo>
                  <a:lnTo>
                    <a:pt x="4227" y="16514"/>
                  </a:lnTo>
                  <a:lnTo>
                    <a:pt x="4193" y="14631"/>
                  </a:lnTo>
                  <a:lnTo>
                    <a:pt x="4193" y="12749"/>
                  </a:lnTo>
                  <a:lnTo>
                    <a:pt x="4210" y="11808"/>
                  </a:lnTo>
                  <a:lnTo>
                    <a:pt x="4227" y="10867"/>
                  </a:lnTo>
                  <a:lnTo>
                    <a:pt x="4279" y="9925"/>
                  </a:lnTo>
                  <a:lnTo>
                    <a:pt x="4330" y="8984"/>
                  </a:lnTo>
                  <a:lnTo>
                    <a:pt x="4604" y="8916"/>
                  </a:lnTo>
                  <a:lnTo>
                    <a:pt x="4878" y="8830"/>
                  </a:lnTo>
                  <a:lnTo>
                    <a:pt x="5134" y="8728"/>
                  </a:lnTo>
                  <a:lnTo>
                    <a:pt x="5408" y="8625"/>
                  </a:lnTo>
                  <a:lnTo>
                    <a:pt x="5665" y="8505"/>
                  </a:lnTo>
                  <a:lnTo>
                    <a:pt x="5921" y="8368"/>
                  </a:lnTo>
                  <a:lnTo>
                    <a:pt x="6161" y="8231"/>
                  </a:lnTo>
                  <a:lnTo>
                    <a:pt x="6401" y="8077"/>
                  </a:lnTo>
                  <a:lnTo>
                    <a:pt x="6640" y="7906"/>
                  </a:lnTo>
                  <a:lnTo>
                    <a:pt x="6863" y="7735"/>
                  </a:lnTo>
                  <a:lnTo>
                    <a:pt x="7068" y="7547"/>
                  </a:lnTo>
                  <a:lnTo>
                    <a:pt x="7256" y="7342"/>
                  </a:lnTo>
                  <a:lnTo>
                    <a:pt x="7444" y="7136"/>
                  </a:lnTo>
                  <a:lnTo>
                    <a:pt x="7616" y="6914"/>
                  </a:lnTo>
                  <a:lnTo>
                    <a:pt x="7752" y="6674"/>
                  </a:lnTo>
                  <a:lnTo>
                    <a:pt x="7889" y="6418"/>
                  </a:lnTo>
                  <a:lnTo>
                    <a:pt x="7975" y="6246"/>
                  </a:lnTo>
                  <a:lnTo>
                    <a:pt x="8060" y="6058"/>
                  </a:lnTo>
                  <a:lnTo>
                    <a:pt x="8180" y="5682"/>
                  </a:lnTo>
                  <a:lnTo>
                    <a:pt x="8266" y="5288"/>
                  </a:lnTo>
                  <a:lnTo>
                    <a:pt x="8317" y="4895"/>
                  </a:lnTo>
                  <a:lnTo>
                    <a:pt x="8334" y="4501"/>
                  </a:lnTo>
                  <a:lnTo>
                    <a:pt x="8317" y="4090"/>
                  </a:lnTo>
                  <a:lnTo>
                    <a:pt x="8283" y="3697"/>
                  </a:lnTo>
                  <a:lnTo>
                    <a:pt x="8214" y="3303"/>
                  </a:lnTo>
                  <a:lnTo>
                    <a:pt x="8129" y="2824"/>
                  </a:lnTo>
                  <a:lnTo>
                    <a:pt x="8009" y="2311"/>
                  </a:lnTo>
                  <a:lnTo>
                    <a:pt x="7924" y="2037"/>
                  </a:lnTo>
                  <a:lnTo>
                    <a:pt x="7838" y="1780"/>
                  </a:lnTo>
                  <a:lnTo>
                    <a:pt x="7752" y="1507"/>
                  </a:lnTo>
                  <a:lnTo>
                    <a:pt x="7633" y="1250"/>
                  </a:lnTo>
                  <a:lnTo>
                    <a:pt x="7513" y="1010"/>
                  </a:lnTo>
                  <a:lnTo>
                    <a:pt x="7376" y="788"/>
                  </a:lnTo>
                  <a:lnTo>
                    <a:pt x="7222" y="583"/>
                  </a:lnTo>
                  <a:lnTo>
                    <a:pt x="7051" y="394"/>
                  </a:lnTo>
                  <a:lnTo>
                    <a:pt x="6863" y="240"/>
                  </a:lnTo>
                  <a:lnTo>
                    <a:pt x="6760" y="189"/>
                  </a:lnTo>
                  <a:lnTo>
                    <a:pt x="6657" y="120"/>
                  </a:lnTo>
                  <a:lnTo>
                    <a:pt x="6555" y="86"/>
                  </a:lnTo>
                  <a:lnTo>
                    <a:pt x="6435" y="52"/>
                  </a:lnTo>
                  <a:lnTo>
                    <a:pt x="6315" y="35"/>
                  </a:lnTo>
                  <a:lnTo>
                    <a:pt x="6178" y="18"/>
                  </a:lnTo>
                  <a:lnTo>
                    <a:pt x="5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98;p35">
              <a:extLst>
                <a:ext uri="{FF2B5EF4-FFF2-40B4-BE49-F238E27FC236}">
                  <a16:creationId xmlns:a16="http://schemas.microsoft.com/office/drawing/2014/main" id="{0211531C-59E9-5571-0DB6-8F215D416317}"/>
                </a:ext>
              </a:extLst>
            </p:cNvPr>
            <p:cNvSpPr/>
            <p:nvPr/>
          </p:nvSpPr>
          <p:spPr>
            <a:xfrm>
              <a:off x="6366483" y="3388771"/>
              <a:ext cx="328795" cy="955182"/>
            </a:xfrm>
            <a:custGeom>
              <a:avLst/>
              <a:gdLst/>
              <a:ahLst/>
              <a:cxnLst/>
              <a:rect l="l" t="t" r="r" b="b"/>
              <a:pathLst>
                <a:path w="8335" h="24214" fill="none" extrusionOk="0">
                  <a:moveTo>
                    <a:pt x="8214" y="3303"/>
                  </a:moveTo>
                  <a:lnTo>
                    <a:pt x="8214" y="3303"/>
                  </a:lnTo>
                  <a:lnTo>
                    <a:pt x="8283" y="3697"/>
                  </a:lnTo>
                  <a:lnTo>
                    <a:pt x="8317" y="4090"/>
                  </a:lnTo>
                  <a:lnTo>
                    <a:pt x="8334" y="4501"/>
                  </a:lnTo>
                  <a:lnTo>
                    <a:pt x="8317" y="4895"/>
                  </a:lnTo>
                  <a:lnTo>
                    <a:pt x="8266" y="5288"/>
                  </a:lnTo>
                  <a:lnTo>
                    <a:pt x="8180" y="5682"/>
                  </a:lnTo>
                  <a:lnTo>
                    <a:pt x="8060" y="6058"/>
                  </a:lnTo>
                  <a:lnTo>
                    <a:pt x="7975" y="6246"/>
                  </a:lnTo>
                  <a:lnTo>
                    <a:pt x="7889" y="6418"/>
                  </a:lnTo>
                  <a:lnTo>
                    <a:pt x="7889" y="6418"/>
                  </a:lnTo>
                  <a:lnTo>
                    <a:pt x="7752" y="6674"/>
                  </a:lnTo>
                  <a:lnTo>
                    <a:pt x="7616" y="6914"/>
                  </a:lnTo>
                  <a:lnTo>
                    <a:pt x="7444" y="7136"/>
                  </a:lnTo>
                  <a:lnTo>
                    <a:pt x="7256" y="7342"/>
                  </a:lnTo>
                  <a:lnTo>
                    <a:pt x="7068" y="7547"/>
                  </a:lnTo>
                  <a:lnTo>
                    <a:pt x="6863" y="7735"/>
                  </a:lnTo>
                  <a:lnTo>
                    <a:pt x="6640" y="7906"/>
                  </a:lnTo>
                  <a:lnTo>
                    <a:pt x="6401" y="8077"/>
                  </a:lnTo>
                  <a:lnTo>
                    <a:pt x="6161" y="8231"/>
                  </a:lnTo>
                  <a:lnTo>
                    <a:pt x="5921" y="8368"/>
                  </a:lnTo>
                  <a:lnTo>
                    <a:pt x="5665" y="8505"/>
                  </a:lnTo>
                  <a:lnTo>
                    <a:pt x="5408" y="8625"/>
                  </a:lnTo>
                  <a:lnTo>
                    <a:pt x="5134" y="8728"/>
                  </a:lnTo>
                  <a:lnTo>
                    <a:pt x="4878" y="8830"/>
                  </a:lnTo>
                  <a:lnTo>
                    <a:pt x="4604" y="8916"/>
                  </a:lnTo>
                  <a:lnTo>
                    <a:pt x="4330" y="8984"/>
                  </a:lnTo>
                  <a:lnTo>
                    <a:pt x="4330" y="8984"/>
                  </a:lnTo>
                  <a:lnTo>
                    <a:pt x="4279" y="9925"/>
                  </a:lnTo>
                  <a:lnTo>
                    <a:pt x="4227" y="10867"/>
                  </a:lnTo>
                  <a:lnTo>
                    <a:pt x="4210" y="11808"/>
                  </a:lnTo>
                  <a:lnTo>
                    <a:pt x="4193" y="12749"/>
                  </a:lnTo>
                  <a:lnTo>
                    <a:pt x="4193" y="14631"/>
                  </a:lnTo>
                  <a:lnTo>
                    <a:pt x="4227" y="16514"/>
                  </a:lnTo>
                  <a:lnTo>
                    <a:pt x="4296" y="18396"/>
                  </a:lnTo>
                  <a:lnTo>
                    <a:pt x="4381" y="20261"/>
                  </a:lnTo>
                  <a:lnTo>
                    <a:pt x="4587" y="24026"/>
                  </a:lnTo>
                  <a:lnTo>
                    <a:pt x="4587" y="24026"/>
                  </a:lnTo>
                  <a:lnTo>
                    <a:pt x="4279" y="24094"/>
                  </a:lnTo>
                  <a:lnTo>
                    <a:pt x="3971" y="24145"/>
                  </a:lnTo>
                  <a:lnTo>
                    <a:pt x="3646" y="24197"/>
                  </a:lnTo>
                  <a:lnTo>
                    <a:pt x="3338" y="24214"/>
                  </a:lnTo>
                  <a:lnTo>
                    <a:pt x="3012" y="24214"/>
                  </a:lnTo>
                  <a:lnTo>
                    <a:pt x="2704" y="24197"/>
                  </a:lnTo>
                  <a:lnTo>
                    <a:pt x="2379" y="24180"/>
                  </a:lnTo>
                  <a:lnTo>
                    <a:pt x="2071" y="24128"/>
                  </a:lnTo>
                  <a:lnTo>
                    <a:pt x="2071" y="24128"/>
                  </a:lnTo>
                  <a:lnTo>
                    <a:pt x="1644" y="21510"/>
                  </a:lnTo>
                  <a:lnTo>
                    <a:pt x="1216" y="18875"/>
                  </a:lnTo>
                  <a:lnTo>
                    <a:pt x="1027" y="17557"/>
                  </a:lnTo>
                  <a:lnTo>
                    <a:pt x="839" y="16240"/>
                  </a:lnTo>
                  <a:lnTo>
                    <a:pt x="668" y="14905"/>
                  </a:lnTo>
                  <a:lnTo>
                    <a:pt x="514" y="13587"/>
                  </a:lnTo>
                  <a:lnTo>
                    <a:pt x="377" y="12270"/>
                  </a:lnTo>
                  <a:lnTo>
                    <a:pt x="257" y="10935"/>
                  </a:lnTo>
                  <a:lnTo>
                    <a:pt x="155" y="9617"/>
                  </a:lnTo>
                  <a:lnTo>
                    <a:pt x="69" y="8283"/>
                  </a:lnTo>
                  <a:lnTo>
                    <a:pt x="18" y="6965"/>
                  </a:lnTo>
                  <a:lnTo>
                    <a:pt x="1" y="5630"/>
                  </a:lnTo>
                  <a:lnTo>
                    <a:pt x="1" y="4313"/>
                  </a:lnTo>
                  <a:lnTo>
                    <a:pt x="52" y="2978"/>
                  </a:lnTo>
                  <a:lnTo>
                    <a:pt x="52" y="2978"/>
                  </a:lnTo>
                  <a:lnTo>
                    <a:pt x="69" y="2687"/>
                  </a:lnTo>
                  <a:lnTo>
                    <a:pt x="103" y="2379"/>
                  </a:lnTo>
                  <a:lnTo>
                    <a:pt x="138" y="2242"/>
                  </a:lnTo>
                  <a:lnTo>
                    <a:pt x="172" y="2105"/>
                  </a:lnTo>
                  <a:lnTo>
                    <a:pt x="240" y="1969"/>
                  </a:lnTo>
                  <a:lnTo>
                    <a:pt x="309" y="1849"/>
                  </a:lnTo>
                  <a:lnTo>
                    <a:pt x="309" y="1849"/>
                  </a:lnTo>
                  <a:lnTo>
                    <a:pt x="377" y="1763"/>
                  </a:lnTo>
                  <a:lnTo>
                    <a:pt x="463" y="1678"/>
                  </a:lnTo>
                  <a:lnTo>
                    <a:pt x="651" y="1524"/>
                  </a:lnTo>
                  <a:lnTo>
                    <a:pt x="839" y="1404"/>
                  </a:lnTo>
                  <a:lnTo>
                    <a:pt x="1045" y="1284"/>
                  </a:lnTo>
                  <a:lnTo>
                    <a:pt x="1045" y="1284"/>
                  </a:lnTo>
                  <a:lnTo>
                    <a:pt x="1626" y="993"/>
                  </a:lnTo>
                  <a:lnTo>
                    <a:pt x="2242" y="737"/>
                  </a:lnTo>
                  <a:lnTo>
                    <a:pt x="2876" y="514"/>
                  </a:lnTo>
                  <a:lnTo>
                    <a:pt x="3201" y="411"/>
                  </a:lnTo>
                  <a:lnTo>
                    <a:pt x="3526" y="326"/>
                  </a:lnTo>
                  <a:lnTo>
                    <a:pt x="3868" y="240"/>
                  </a:lnTo>
                  <a:lnTo>
                    <a:pt x="4193" y="172"/>
                  </a:lnTo>
                  <a:lnTo>
                    <a:pt x="4518" y="120"/>
                  </a:lnTo>
                  <a:lnTo>
                    <a:pt x="4861" y="69"/>
                  </a:lnTo>
                  <a:lnTo>
                    <a:pt x="5186" y="35"/>
                  </a:lnTo>
                  <a:lnTo>
                    <a:pt x="5528" y="18"/>
                  </a:lnTo>
                  <a:lnTo>
                    <a:pt x="5853" y="1"/>
                  </a:lnTo>
                  <a:lnTo>
                    <a:pt x="6178" y="18"/>
                  </a:lnTo>
                  <a:lnTo>
                    <a:pt x="6178" y="18"/>
                  </a:lnTo>
                  <a:lnTo>
                    <a:pt x="6315" y="35"/>
                  </a:lnTo>
                  <a:lnTo>
                    <a:pt x="6435" y="52"/>
                  </a:lnTo>
                  <a:lnTo>
                    <a:pt x="6555" y="86"/>
                  </a:lnTo>
                  <a:lnTo>
                    <a:pt x="6657" y="120"/>
                  </a:lnTo>
                  <a:lnTo>
                    <a:pt x="6760" y="189"/>
                  </a:lnTo>
                  <a:lnTo>
                    <a:pt x="6863" y="240"/>
                  </a:lnTo>
                  <a:lnTo>
                    <a:pt x="7051" y="394"/>
                  </a:lnTo>
                  <a:lnTo>
                    <a:pt x="7222" y="583"/>
                  </a:lnTo>
                  <a:lnTo>
                    <a:pt x="7376" y="788"/>
                  </a:lnTo>
                  <a:lnTo>
                    <a:pt x="7513" y="1010"/>
                  </a:lnTo>
                  <a:lnTo>
                    <a:pt x="7633" y="1250"/>
                  </a:lnTo>
                  <a:lnTo>
                    <a:pt x="7752" y="1507"/>
                  </a:lnTo>
                  <a:lnTo>
                    <a:pt x="7838" y="1780"/>
                  </a:lnTo>
                  <a:lnTo>
                    <a:pt x="7924" y="2037"/>
                  </a:lnTo>
                  <a:lnTo>
                    <a:pt x="8009" y="2311"/>
                  </a:lnTo>
                  <a:lnTo>
                    <a:pt x="8129" y="2824"/>
                  </a:lnTo>
                  <a:lnTo>
                    <a:pt x="8214" y="33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99;p35">
              <a:extLst>
                <a:ext uri="{FF2B5EF4-FFF2-40B4-BE49-F238E27FC236}">
                  <a16:creationId xmlns:a16="http://schemas.microsoft.com/office/drawing/2014/main" id="{8A12D374-07AA-2A20-0479-70EDF22ADF90}"/>
                </a:ext>
              </a:extLst>
            </p:cNvPr>
            <p:cNvSpPr/>
            <p:nvPr/>
          </p:nvSpPr>
          <p:spPr>
            <a:xfrm>
              <a:off x="6537290" y="3679025"/>
              <a:ext cx="42564" cy="64181"/>
            </a:xfrm>
            <a:custGeom>
              <a:avLst/>
              <a:gdLst/>
              <a:ahLst/>
              <a:cxnLst/>
              <a:rect l="l" t="t" r="r" b="b"/>
              <a:pathLst>
                <a:path w="1079" h="1627" extrusionOk="0">
                  <a:moveTo>
                    <a:pt x="0" y="1"/>
                  </a:moveTo>
                  <a:lnTo>
                    <a:pt x="17" y="257"/>
                  </a:lnTo>
                  <a:lnTo>
                    <a:pt x="17" y="531"/>
                  </a:lnTo>
                  <a:lnTo>
                    <a:pt x="17" y="1062"/>
                  </a:lnTo>
                  <a:lnTo>
                    <a:pt x="0" y="1626"/>
                  </a:lnTo>
                  <a:lnTo>
                    <a:pt x="274" y="1558"/>
                  </a:lnTo>
                  <a:lnTo>
                    <a:pt x="548" y="1472"/>
                  </a:lnTo>
                  <a:lnTo>
                    <a:pt x="804" y="1370"/>
                  </a:lnTo>
                  <a:lnTo>
                    <a:pt x="1078" y="1267"/>
                  </a:lnTo>
                  <a:lnTo>
                    <a:pt x="1044" y="1113"/>
                  </a:lnTo>
                  <a:lnTo>
                    <a:pt x="993" y="976"/>
                  </a:lnTo>
                  <a:lnTo>
                    <a:pt x="924" y="856"/>
                  </a:lnTo>
                  <a:lnTo>
                    <a:pt x="856" y="737"/>
                  </a:lnTo>
                  <a:lnTo>
                    <a:pt x="770" y="617"/>
                  </a:lnTo>
                  <a:lnTo>
                    <a:pt x="685" y="514"/>
                  </a:lnTo>
                  <a:lnTo>
                    <a:pt x="496" y="326"/>
                  </a:lnTo>
                  <a:lnTo>
                    <a:pt x="308" y="189"/>
                  </a:lnTo>
                  <a:lnTo>
                    <a:pt x="137" y="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00;p35">
              <a:extLst>
                <a:ext uri="{FF2B5EF4-FFF2-40B4-BE49-F238E27FC236}">
                  <a16:creationId xmlns:a16="http://schemas.microsoft.com/office/drawing/2014/main" id="{AA7EF688-5211-A4A0-5CBE-78618001D1F9}"/>
                </a:ext>
              </a:extLst>
            </p:cNvPr>
            <p:cNvSpPr/>
            <p:nvPr/>
          </p:nvSpPr>
          <p:spPr>
            <a:xfrm>
              <a:off x="6349639" y="4362807"/>
              <a:ext cx="208598" cy="228204"/>
            </a:xfrm>
            <a:custGeom>
              <a:avLst/>
              <a:gdLst/>
              <a:ahLst/>
              <a:cxnLst/>
              <a:rect l="l" t="t" r="r" b="b"/>
              <a:pathLst>
                <a:path w="5288" h="5785" extrusionOk="0">
                  <a:moveTo>
                    <a:pt x="2960" y="1"/>
                  </a:moveTo>
                  <a:lnTo>
                    <a:pt x="2875" y="18"/>
                  </a:lnTo>
                  <a:lnTo>
                    <a:pt x="2789" y="52"/>
                  </a:lnTo>
                  <a:lnTo>
                    <a:pt x="2721" y="104"/>
                  </a:lnTo>
                  <a:lnTo>
                    <a:pt x="2567" y="206"/>
                  </a:lnTo>
                  <a:lnTo>
                    <a:pt x="2447" y="343"/>
                  </a:lnTo>
                  <a:lnTo>
                    <a:pt x="2173" y="617"/>
                  </a:lnTo>
                  <a:lnTo>
                    <a:pt x="1865" y="925"/>
                  </a:lnTo>
                  <a:lnTo>
                    <a:pt x="1711" y="1096"/>
                  </a:lnTo>
                  <a:lnTo>
                    <a:pt x="1591" y="1284"/>
                  </a:lnTo>
                  <a:lnTo>
                    <a:pt x="1472" y="1473"/>
                  </a:lnTo>
                  <a:lnTo>
                    <a:pt x="1369" y="1661"/>
                  </a:lnTo>
                  <a:lnTo>
                    <a:pt x="1249" y="1952"/>
                  </a:lnTo>
                  <a:lnTo>
                    <a:pt x="1146" y="2260"/>
                  </a:lnTo>
                  <a:lnTo>
                    <a:pt x="992" y="2859"/>
                  </a:lnTo>
                  <a:lnTo>
                    <a:pt x="941" y="2995"/>
                  </a:lnTo>
                  <a:lnTo>
                    <a:pt x="890" y="3132"/>
                  </a:lnTo>
                  <a:lnTo>
                    <a:pt x="770" y="3355"/>
                  </a:lnTo>
                  <a:lnTo>
                    <a:pt x="616" y="3560"/>
                  </a:lnTo>
                  <a:lnTo>
                    <a:pt x="445" y="3783"/>
                  </a:lnTo>
                  <a:lnTo>
                    <a:pt x="325" y="3954"/>
                  </a:lnTo>
                  <a:lnTo>
                    <a:pt x="222" y="4125"/>
                  </a:lnTo>
                  <a:lnTo>
                    <a:pt x="137" y="4313"/>
                  </a:lnTo>
                  <a:lnTo>
                    <a:pt x="68" y="4518"/>
                  </a:lnTo>
                  <a:lnTo>
                    <a:pt x="34" y="4707"/>
                  </a:lnTo>
                  <a:lnTo>
                    <a:pt x="0" y="4912"/>
                  </a:lnTo>
                  <a:lnTo>
                    <a:pt x="0" y="5117"/>
                  </a:lnTo>
                  <a:lnTo>
                    <a:pt x="17" y="5323"/>
                  </a:lnTo>
                  <a:lnTo>
                    <a:pt x="34" y="5460"/>
                  </a:lnTo>
                  <a:lnTo>
                    <a:pt x="68" y="5528"/>
                  </a:lnTo>
                  <a:lnTo>
                    <a:pt x="103" y="5579"/>
                  </a:lnTo>
                  <a:lnTo>
                    <a:pt x="171" y="5631"/>
                  </a:lnTo>
                  <a:lnTo>
                    <a:pt x="240" y="5665"/>
                  </a:lnTo>
                  <a:lnTo>
                    <a:pt x="394" y="5699"/>
                  </a:lnTo>
                  <a:lnTo>
                    <a:pt x="907" y="5768"/>
                  </a:lnTo>
                  <a:lnTo>
                    <a:pt x="1420" y="5785"/>
                  </a:lnTo>
                  <a:lnTo>
                    <a:pt x="1934" y="5785"/>
                  </a:lnTo>
                  <a:lnTo>
                    <a:pt x="2447" y="5733"/>
                  </a:lnTo>
                  <a:lnTo>
                    <a:pt x="2687" y="5699"/>
                  </a:lnTo>
                  <a:lnTo>
                    <a:pt x="2926" y="5648"/>
                  </a:lnTo>
                  <a:lnTo>
                    <a:pt x="3166" y="5579"/>
                  </a:lnTo>
                  <a:lnTo>
                    <a:pt x="3371" y="5494"/>
                  </a:lnTo>
                  <a:lnTo>
                    <a:pt x="3576" y="5391"/>
                  </a:lnTo>
                  <a:lnTo>
                    <a:pt x="3765" y="5254"/>
                  </a:lnTo>
                  <a:lnTo>
                    <a:pt x="3850" y="5186"/>
                  </a:lnTo>
                  <a:lnTo>
                    <a:pt x="3936" y="5100"/>
                  </a:lnTo>
                  <a:lnTo>
                    <a:pt x="4004" y="4998"/>
                  </a:lnTo>
                  <a:lnTo>
                    <a:pt x="4055" y="4895"/>
                  </a:lnTo>
                  <a:lnTo>
                    <a:pt x="4124" y="4775"/>
                  </a:lnTo>
                  <a:lnTo>
                    <a:pt x="4175" y="4621"/>
                  </a:lnTo>
                  <a:lnTo>
                    <a:pt x="4295" y="4347"/>
                  </a:lnTo>
                  <a:lnTo>
                    <a:pt x="4363" y="4210"/>
                  </a:lnTo>
                  <a:lnTo>
                    <a:pt x="4449" y="4108"/>
                  </a:lnTo>
                  <a:lnTo>
                    <a:pt x="4552" y="4022"/>
                  </a:lnTo>
                  <a:lnTo>
                    <a:pt x="4603" y="3988"/>
                  </a:lnTo>
                  <a:lnTo>
                    <a:pt x="4671" y="3954"/>
                  </a:lnTo>
                  <a:lnTo>
                    <a:pt x="4757" y="3937"/>
                  </a:lnTo>
                  <a:lnTo>
                    <a:pt x="4843" y="3919"/>
                  </a:lnTo>
                  <a:lnTo>
                    <a:pt x="4928" y="3919"/>
                  </a:lnTo>
                  <a:lnTo>
                    <a:pt x="5014" y="3885"/>
                  </a:lnTo>
                  <a:lnTo>
                    <a:pt x="5082" y="3834"/>
                  </a:lnTo>
                  <a:lnTo>
                    <a:pt x="5151" y="3765"/>
                  </a:lnTo>
                  <a:lnTo>
                    <a:pt x="5202" y="3697"/>
                  </a:lnTo>
                  <a:lnTo>
                    <a:pt x="5236" y="3611"/>
                  </a:lnTo>
                  <a:lnTo>
                    <a:pt x="5270" y="3509"/>
                  </a:lnTo>
                  <a:lnTo>
                    <a:pt x="5288" y="3406"/>
                  </a:lnTo>
                  <a:lnTo>
                    <a:pt x="5288" y="3218"/>
                  </a:lnTo>
                  <a:lnTo>
                    <a:pt x="5288" y="2927"/>
                  </a:lnTo>
                  <a:lnTo>
                    <a:pt x="5270" y="2636"/>
                  </a:lnTo>
                  <a:lnTo>
                    <a:pt x="5236" y="2345"/>
                  </a:lnTo>
                  <a:lnTo>
                    <a:pt x="5202" y="2054"/>
                  </a:lnTo>
                  <a:lnTo>
                    <a:pt x="5151" y="1763"/>
                  </a:lnTo>
                  <a:lnTo>
                    <a:pt x="5082" y="1490"/>
                  </a:lnTo>
                  <a:lnTo>
                    <a:pt x="5014" y="1216"/>
                  </a:lnTo>
                  <a:lnTo>
                    <a:pt x="4928" y="925"/>
                  </a:lnTo>
                  <a:lnTo>
                    <a:pt x="4877" y="822"/>
                  </a:lnTo>
                  <a:lnTo>
                    <a:pt x="4843" y="720"/>
                  </a:lnTo>
                  <a:lnTo>
                    <a:pt x="4774" y="617"/>
                  </a:lnTo>
                  <a:lnTo>
                    <a:pt x="4706" y="531"/>
                  </a:lnTo>
                  <a:lnTo>
                    <a:pt x="4654" y="497"/>
                  </a:lnTo>
                  <a:lnTo>
                    <a:pt x="4603" y="480"/>
                  </a:lnTo>
                  <a:lnTo>
                    <a:pt x="4500" y="463"/>
                  </a:lnTo>
                  <a:lnTo>
                    <a:pt x="4381" y="480"/>
                  </a:lnTo>
                  <a:lnTo>
                    <a:pt x="4261" y="514"/>
                  </a:lnTo>
                  <a:lnTo>
                    <a:pt x="4158" y="531"/>
                  </a:lnTo>
                  <a:lnTo>
                    <a:pt x="4055" y="548"/>
                  </a:lnTo>
                  <a:lnTo>
                    <a:pt x="3953" y="548"/>
                  </a:lnTo>
                  <a:lnTo>
                    <a:pt x="3833" y="514"/>
                  </a:lnTo>
                  <a:lnTo>
                    <a:pt x="3730" y="463"/>
                  </a:lnTo>
                  <a:lnTo>
                    <a:pt x="3645" y="377"/>
                  </a:lnTo>
                  <a:lnTo>
                    <a:pt x="3474" y="223"/>
                  </a:lnTo>
                  <a:lnTo>
                    <a:pt x="3371" y="138"/>
                  </a:lnTo>
                  <a:lnTo>
                    <a:pt x="3285" y="69"/>
                  </a:lnTo>
                  <a:lnTo>
                    <a:pt x="3166" y="18"/>
                  </a:lnTo>
                  <a:lnTo>
                    <a:pt x="3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01;p35">
              <a:extLst>
                <a:ext uri="{FF2B5EF4-FFF2-40B4-BE49-F238E27FC236}">
                  <a16:creationId xmlns:a16="http://schemas.microsoft.com/office/drawing/2014/main" id="{1A8D8809-1D67-F5BC-1249-2094CE38BE42}"/>
                </a:ext>
              </a:extLst>
            </p:cNvPr>
            <p:cNvSpPr/>
            <p:nvPr/>
          </p:nvSpPr>
          <p:spPr>
            <a:xfrm>
              <a:off x="6349639" y="4362807"/>
              <a:ext cx="208598" cy="228204"/>
            </a:xfrm>
            <a:custGeom>
              <a:avLst/>
              <a:gdLst/>
              <a:ahLst/>
              <a:cxnLst/>
              <a:rect l="l" t="t" r="r" b="b"/>
              <a:pathLst>
                <a:path w="5288" h="5785" fill="none" extrusionOk="0">
                  <a:moveTo>
                    <a:pt x="1369" y="1661"/>
                  </a:moveTo>
                  <a:lnTo>
                    <a:pt x="1369" y="1661"/>
                  </a:lnTo>
                  <a:lnTo>
                    <a:pt x="1249" y="1952"/>
                  </a:lnTo>
                  <a:lnTo>
                    <a:pt x="1146" y="2260"/>
                  </a:lnTo>
                  <a:lnTo>
                    <a:pt x="992" y="2859"/>
                  </a:lnTo>
                  <a:lnTo>
                    <a:pt x="992" y="2859"/>
                  </a:lnTo>
                  <a:lnTo>
                    <a:pt x="941" y="2995"/>
                  </a:lnTo>
                  <a:lnTo>
                    <a:pt x="890" y="3132"/>
                  </a:lnTo>
                  <a:lnTo>
                    <a:pt x="770" y="3355"/>
                  </a:lnTo>
                  <a:lnTo>
                    <a:pt x="616" y="3560"/>
                  </a:lnTo>
                  <a:lnTo>
                    <a:pt x="445" y="3783"/>
                  </a:lnTo>
                  <a:lnTo>
                    <a:pt x="445" y="3783"/>
                  </a:lnTo>
                  <a:lnTo>
                    <a:pt x="325" y="3954"/>
                  </a:lnTo>
                  <a:lnTo>
                    <a:pt x="222" y="4125"/>
                  </a:lnTo>
                  <a:lnTo>
                    <a:pt x="137" y="4313"/>
                  </a:lnTo>
                  <a:lnTo>
                    <a:pt x="68" y="4518"/>
                  </a:lnTo>
                  <a:lnTo>
                    <a:pt x="34" y="4707"/>
                  </a:lnTo>
                  <a:lnTo>
                    <a:pt x="0" y="4912"/>
                  </a:lnTo>
                  <a:lnTo>
                    <a:pt x="0" y="5117"/>
                  </a:lnTo>
                  <a:lnTo>
                    <a:pt x="17" y="5323"/>
                  </a:lnTo>
                  <a:lnTo>
                    <a:pt x="17" y="5323"/>
                  </a:lnTo>
                  <a:lnTo>
                    <a:pt x="34" y="5460"/>
                  </a:lnTo>
                  <a:lnTo>
                    <a:pt x="68" y="5528"/>
                  </a:lnTo>
                  <a:lnTo>
                    <a:pt x="103" y="5579"/>
                  </a:lnTo>
                  <a:lnTo>
                    <a:pt x="103" y="5579"/>
                  </a:lnTo>
                  <a:lnTo>
                    <a:pt x="171" y="5631"/>
                  </a:lnTo>
                  <a:lnTo>
                    <a:pt x="240" y="5665"/>
                  </a:lnTo>
                  <a:lnTo>
                    <a:pt x="394" y="5699"/>
                  </a:lnTo>
                  <a:lnTo>
                    <a:pt x="394" y="5699"/>
                  </a:lnTo>
                  <a:lnTo>
                    <a:pt x="907" y="5768"/>
                  </a:lnTo>
                  <a:lnTo>
                    <a:pt x="1420" y="5785"/>
                  </a:lnTo>
                  <a:lnTo>
                    <a:pt x="1934" y="5785"/>
                  </a:lnTo>
                  <a:lnTo>
                    <a:pt x="2447" y="5733"/>
                  </a:lnTo>
                  <a:lnTo>
                    <a:pt x="2447" y="5733"/>
                  </a:lnTo>
                  <a:lnTo>
                    <a:pt x="2687" y="5699"/>
                  </a:lnTo>
                  <a:lnTo>
                    <a:pt x="2926" y="5648"/>
                  </a:lnTo>
                  <a:lnTo>
                    <a:pt x="3166" y="5579"/>
                  </a:lnTo>
                  <a:lnTo>
                    <a:pt x="3371" y="5494"/>
                  </a:lnTo>
                  <a:lnTo>
                    <a:pt x="3576" y="5391"/>
                  </a:lnTo>
                  <a:lnTo>
                    <a:pt x="3765" y="5254"/>
                  </a:lnTo>
                  <a:lnTo>
                    <a:pt x="3850" y="5186"/>
                  </a:lnTo>
                  <a:lnTo>
                    <a:pt x="3936" y="5100"/>
                  </a:lnTo>
                  <a:lnTo>
                    <a:pt x="4004" y="4998"/>
                  </a:lnTo>
                  <a:lnTo>
                    <a:pt x="4055" y="4895"/>
                  </a:lnTo>
                  <a:lnTo>
                    <a:pt x="4055" y="4895"/>
                  </a:lnTo>
                  <a:lnTo>
                    <a:pt x="4124" y="4775"/>
                  </a:lnTo>
                  <a:lnTo>
                    <a:pt x="4175" y="4621"/>
                  </a:lnTo>
                  <a:lnTo>
                    <a:pt x="4295" y="4347"/>
                  </a:lnTo>
                  <a:lnTo>
                    <a:pt x="4363" y="4210"/>
                  </a:lnTo>
                  <a:lnTo>
                    <a:pt x="4449" y="4108"/>
                  </a:lnTo>
                  <a:lnTo>
                    <a:pt x="4552" y="4022"/>
                  </a:lnTo>
                  <a:lnTo>
                    <a:pt x="4603" y="3988"/>
                  </a:lnTo>
                  <a:lnTo>
                    <a:pt x="4671" y="3954"/>
                  </a:lnTo>
                  <a:lnTo>
                    <a:pt x="4671" y="3954"/>
                  </a:lnTo>
                  <a:lnTo>
                    <a:pt x="4757" y="3937"/>
                  </a:lnTo>
                  <a:lnTo>
                    <a:pt x="4843" y="3919"/>
                  </a:lnTo>
                  <a:lnTo>
                    <a:pt x="4928" y="3919"/>
                  </a:lnTo>
                  <a:lnTo>
                    <a:pt x="5014" y="3885"/>
                  </a:lnTo>
                  <a:lnTo>
                    <a:pt x="5014" y="3885"/>
                  </a:lnTo>
                  <a:lnTo>
                    <a:pt x="5082" y="3834"/>
                  </a:lnTo>
                  <a:lnTo>
                    <a:pt x="5151" y="3765"/>
                  </a:lnTo>
                  <a:lnTo>
                    <a:pt x="5202" y="3697"/>
                  </a:lnTo>
                  <a:lnTo>
                    <a:pt x="5236" y="3611"/>
                  </a:lnTo>
                  <a:lnTo>
                    <a:pt x="5270" y="3509"/>
                  </a:lnTo>
                  <a:lnTo>
                    <a:pt x="5288" y="3406"/>
                  </a:lnTo>
                  <a:lnTo>
                    <a:pt x="5288" y="3218"/>
                  </a:lnTo>
                  <a:lnTo>
                    <a:pt x="5288" y="3218"/>
                  </a:lnTo>
                  <a:lnTo>
                    <a:pt x="5288" y="2927"/>
                  </a:lnTo>
                  <a:lnTo>
                    <a:pt x="5270" y="2636"/>
                  </a:lnTo>
                  <a:lnTo>
                    <a:pt x="5236" y="2345"/>
                  </a:lnTo>
                  <a:lnTo>
                    <a:pt x="5202" y="2054"/>
                  </a:lnTo>
                  <a:lnTo>
                    <a:pt x="5151" y="1763"/>
                  </a:lnTo>
                  <a:lnTo>
                    <a:pt x="5082" y="1490"/>
                  </a:lnTo>
                  <a:lnTo>
                    <a:pt x="5014" y="1216"/>
                  </a:lnTo>
                  <a:lnTo>
                    <a:pt x="4928" y="925"/>
                  </a:lnTo>
                  <a:lnTo>
                    <a:pt x="4928" y="925"/>
                  </a:lnTo>
                  <a:lnTo>
                    <a:pt x="4877" y="822"/>
                  </a:lnTo>
                  <a:lnTo>
                    <a:pt x="4843" y="720"/>
                  </a:lnTo>
                  <a:lnTo>
                    <a:pt x="4774" y="617"/>
                  </a:lnTo>
                  <a:lnTo>
                    <a:pt x="4706" y="531"/>
                  </a:lnTo>
                  <a:lnTo>
                    <a:pt x="4706" y="531"/>
                  </a:lnTo>
                  <a:lnTo>
                    <a:pt x="4654" y="497"/>
                  </a:lnTo>
                  <a:lnTo>
                    <a:pt x="4603" y="480"/>
                  </a:lnTo>
                  <a:lnTo>
                    <a:pt x="4500" y="463"/>
                  </a:lnTo>
                  <a:lnTo>
                    <a:pt x="4381" y="480"/>
                  </a:lnTo>
                  <a:lnTo>
                    <a:pt x="4261" y="514"/>
                  </a:lnTo>
                  <a:lnTo>
                    <a:pt x="4261" y="514"/>
                  </a:lnTo>
                  <a:lnTo>
                    <a:pt x="4158" y="531"/>
                  </a:lnTo>
                  <a:lnTo>
                    <a:pt x="4055" y="548"/>
                  </a:lnTo>
                  <a:lnTo>
                    <a:pt x="3953" y="548"/>
                  </a:lnTo>
                  <a:lnTo>
                    <a:pt x="3833" y="514"/>
                  </a:lnTo>
                  <a:lnTo>
                    <a:pt x="3833" y="514"/>
                  </a:lnTo>
                  <a:lnTo>
                    <a:pt x="3730" y="463"/>
                  </a:lnTo>
                  <a:lnTo>
                    <a:pt x="3645" y="377"/>
                  </a:lnTo>
                  <a:lnTo>
                    <a:pt x="3474" y="223"/>
                  </a:lnTo>
                  <a:lnTo>
                    <a:pt x="3371" y="138"/>
                  </a:lnTo>
                  <a:lnTo>
                    <a:pt x="3285" y="69"/>
                  </a:lnTo>
                  <a:lnTo>
                    <a:pt x="3166" y="18"/>
                  </a:lnTo>
                  <a:lnTo>
                    <a:pt x="3046" y="1"/>
                  </a:lnTo>
                  <a:lnTo>
                    <a:pt x="3046" y="1"/>
                  </a:lnTo>
                  <a:lnTo>
                    <a:pt x="2960" y="1"/>
                  </a:lnTo>
                  <a:lnTo>
                    <a:pt x="2875" y="18"/>
                  </a:lnTo>
                  <a:lnTo>
                    <a:pt x="2789" y="52"/>
                  </a:lnTo>
                  <a:lnTo>
                    <a:pt x="2721" y="104"/>
                  </a:lnTo>
                  <a:lnTo>
                    <a:pt x="2567" y="206"/>
                  </a:lnTo>
                  <a:lnTo>
                    <a:pt x="2447" y="343"/>
                  </a:lnTo>
                  <a:lnTo>
                    <a:pt x="2447" y="343"/>
                  </a:lnTo>
                  <a:lnTo>
                    <a:pt x="2173" y="617"/>
                  </a:lnTo>
                  <a:lnTo>
                    <a:pt x="2173" y="617"/>
                  </a:lnTo>
                  <a:lnTo>
                    <a:pt x="1865" y="925"/>
                  </a:lnTo>
                  <a:lnTo>
                    <a:pt x="1711" y="1096"/>
                  </a:lnTo>
                  <a:lnTo>
                    <a:pt x="1591" y="1284"/>
                  </a:lnTo>
                  <a:lnTo>
                    <a:pt x="1591" y="1284"/>
                  </a:lnTo>
                  <a:lnTo>
                    <a:pt x="1472" y="1473"/>
                  </a:lnTo>
                  <a:lnTo>
                    <a:pt x="1369" y="1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02;p35">
              <a:extLst>
                <a:ext uri="{FF2B5EF4-FFF2-40B4-BE49-F238E27FC236}">
                  <a16:creationId xmlns:a16="http://schemas.microsoft.com/office/drawing/2014/main" id="{49A4A45B-66E2-5C39-CB2F-5C5EC5D50165}"/>
                </a:ext>
              </a:extLst>
            </p:cNvPr>
            <p:cNvSpPr/>
            <p:nvPr/>
          </p:nvSpPr>
          <p:spPr>
            <a:xfrm>
              <a:off x="6350309" y="4489710"/>
              <a:ext cx="207928" cy="101301"/>
            </a:xfrm>
            <a:custGeom>
              <a:avLst/>
              <a:gdLst/>
              <a:ahLst/>
              <a:cxnLst/>
              <a:rect l="l" t="t" r="r" b="b"/>
              <a:pathLst>
                <a:path w="5271" h="2568" extrusionOk="0">
                  <a:moveTo>
                    <a:pt x="5271" y="1"/>
                  </a:moveTo>
                  <a:lnTo>
                    <a:pt x="5185" y="52"/>
                  </a:lnTo>
                  <a:lnTo>
                    <a:pt x="5099" y="104"/>
                  </a:lnTo>
                  <a:lnTo>
                    <a:pt x="4911" y="155"/>
                  </a:lnTo>
                  <a:lnTo>
                    <a:pt x="4723" y="223"/>
                  </a:lnTo>
                  <a:lnTo>
                    <a:pt x="4535" y="292"/>
                  </a:lnTo>
                  <a:lnTo>
                    <a:pt x="4415" y="360"/>
                  </a:lnTo>
                  <a:lnTo>
                    <a:pt x="4295" y="446"/>
                  </a:lnTo>
                  <a:lnTo>
                    <a:pt x="4192" y="531"/>
                  </a:lnTo>
                  <a:lnTo>
                    <a:pt x="4090" y="634"/>
                  </a:lnTo>
                  <a:lnTo>
                    <a:pt x="3919" y="856"/>
                  </a:lnTo>
                  <a:lnTo>
                    <a:pt x="3748" y="1079"/>
                  </a:lnTo>
                  <a:lnTo>
                    <a:pt x="3576" y="1319"/>
                  </a:lnTo>
                  <a:lnTo>
                    <a:pt x="3405" y="1541"/>
                  </a:lnTo>
                  <a:lnTo>
                    <a:pt x="3217" y="1746"/>
                  </a:lnTo>
                  <a:lnTo>
                    <a:pt x="3097" y="1832"/>
                  </a:lnTo>
                  <a:lnTo>
                    <a:pt x="2995" y="1917"/>
                  </a:lnTo>
                  <a:lnTo>
                    <a:pt x="2824" y="2003"/>
                  </a:lnTo>
                  <a:lnTo>
                    <a:pt x="2652" y="2071"/>
                  </a:lnTo>
                  <a:lnTo>
                    <a:pt x="2481" y="2123"/>
                  </a:lnTo>
                  <a:lnTo>
                    <a:pt x="2293" y="2174"/>
                  </a:lnTo>
                  <a:lnTo>
                    <a:pt x="2088" y="2208"/>
                  </a:lnTo>
                  <a:lnTo>
                    <a:pt x="1865" y="2243"/>
                  </a:lnTo>
                  <a:lnTo>
                    <a:pt x="1626" y="2260"/>
                  </a:lnTo>
                  <a:lnTo>
                    <a:pt x="1044" y="2260"/>
                  </a:lnTo>
                  <a:lnTo>
                    <a:pt x="685" y="2225"/>
                  </a:lnTo>
                  <a:lnTo>
                    <a:pt x="342" y="2174"/>
                  </a:lnTo>
                  <a:lnTo>
                    <a:pt x="0" y="2106"/>
                  </a:lnTo>
                  <a:lnTo>
                    <a:pt x="17" y="2243"/>
                  </a:lnTo>
                  <a:lnTo>
                    <a:pt x="51" y="2311"/>
                  </a:lnTo>
                  <a:lnTo>
                    <a:pt x="86" y="2362"/>
                  </a:lnTo>
                  <a:lnTo>
                    <a:pt x="154" y="2414"/>
                  </a:lnTo>
                  <a:lnTo>
                    <a:pt x="223" y="2448"/>
                  </a:lnTo>
                  <a:lnTo>
                    <a:pt x="377" y="2482"/>
                  </a:lnTo>
                  <a:lnTo>
                    <a:pt x="667" y="2516"/>
                  </a:lnTo>
                  <a:lnTo>
                    <a:pt x="975" y="2551"/>
                  </a:lnTo>
                  <a:lnTo>
                    <a:pt x="1266" y="2568"/>
                  </a:lnTo>
                  <a:lnTo>
                    <a:pt x="2002" y="2568"/>
                  </a:lnTo>
                  <a:lnTo>
                    <a:pt x="2430" y="2516"/>
                  </a:lnTo>
                  <a:lnTo>
                    <a:pt x="2670" y="2482"/>
                  </a:lnTo>
                  <a:lnTo>
                    <a:pt x="2909" y="2431"/>
                  </a:lnTo>
                  <a:lnTo>
                    <a:pt x="3149" y="2362"/>
                  </a:lnTo>
                  <a:lnTo>
                    <a:pt x="3354" y="2277"/>
                  </a:lnTo>
                  <a:lnTo>
                    <a:pt x="3559" y="2174"/>
                  </a:lnTo>
                  <a:lnTo>
                    <a:pt x="3748" y="2037"/>
                  </a:lnTo>
                  <a:lnTo>
                    <a:pt x="3833" y="1969"/>
                  </a:lnTo>
                  <a:lnTo>
                    <a:pt x="3919" y="1883"/>
                  </a:lnTo>
                  <a:lnTo>
                    <a:pt x="3987" y="1781"/>
                  </a:lnTo>
                  <a:lnTo>
                    <a:pt x="4038" y="1678"/>
                  </a:lnTo>
                  <a:lnTo>
                    <a:pt x="4107" y="1558"/>
                  </a:lnTo>
                  <a:lnTo>
                    <a:pt x="4158" y="1404"/>
                  </a:lnTo>
                  <a:lnTo>
                    <a:pt x="4278" y="1130"/>
                  </a:lnTo>
                  <a:lnTo>
                    <a:pt x="4346" y="993"/>
                  </a:lnTo>
                  <a:lnTo>
                    <a:pt x="4432" y="891"/>
                  </a:lnTo>
                  <a:lnTo>
                    <a:pt x="4535" y="805"/>
                  </a:lnTo>
                  <a:lnTo>
                    <a:pt x="4586" y="771"/>
                  </a:lnTo>
                  <a:lnTo>
                    <a:pt x="4654" y="737"/>
                  </a:lnTo>
                  <a:lnTo>
                    <a:pt x="4740" y="720"/>
                  </a:lnTo>
                  <a:lnTo>
                    <a:pt x="4826" y="702"/>
                  </a:lnTo>
                  <a:lnTo>
                    <a:pt x="4911" y="702"/>
                  </a:lnTo>
                  <a:lnTo>
                    <a:pt x="4997" y="668"/>
                  </a:lnTo>
                  <a:lnTo>
                    <a:pt x="5065" y="617"/>
                  </a:lnTo>
                  <a:lnTo>
                    <a:pt x="5134" y="566"/>
                  </a:lnTo>
                  <a:lnTo>
                    <a:pt x="5185" y="480"/>
                  </a:lnTo>
                  <a:lnTo>
                    <a:pt x="5219" y="394"/>
                  </a:lnTo>
                  <a:lnTo>
                    <a:pt x="5253" y="309"/>
                  </a:lnTo>
                  <a:lnTo>
                    <a:pt x="5271" y="206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EE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03;p35">
              <a:extLst>
                <a:ext uri="{FF2B5EF4-FFF2-40B4-BE49-F238E27FC236}">
                  <a16:creationId xmlns:a16="http://schemas.microsoft.com/office/drawing/2014/main" id="{269293E1-1748-ACFA-DC61-285EAF633D76}"/>
                </a:ext>
              </a:extLst>
            </p:cNvPr>
            <p:cNvSpPr/>
            <p:nvPr/>
          </p:nvSpPr>
          <p:spPr>
            <a:xfrm>
              <a:off x="6350309" y="4489710"/>
              <a:ext cx="207928" cy="101301"/>
            </a:xfrm>
            <a:custGeom>
              <a:avLst/>
              <a:gdLst/>
              <a:ahLst/>
              <a:cxnLst/>
              <a:rect l="l" t="t" r="r" b="b"/>
              <a:pathLst>
                <a:path w="5271" h="2568" fill="none" extrusionOk="0">
                  <a:moveTo>
                    <a:pt x="5271" y="1"/>
                  </a:moveTo>
                  <a:lnTo>
                    <a:pt x="5271" y="1"/>
                  </a:lnTo>
                  <a:lnTo>
                    <a:pt x="5185" y="52"/>
                  </a:lnTo>
                  <a:lnTo>
                    <a:pt x="5099" y="104"/>
                  </a:lnTo>
                  <a:lnTo>
                    <a:pt x="4911" y="155"/>
                  </a:lnTo>
                  <a:lnTo>
                    <a:pt x="4723" y="223"/>
                  </a:lnTo>
                  <a:lnTo>
                    <a:pt x="4535" y="292"/>
                  </a:lnTo>
                  <a:lnTo>
                    <a:pt x="4535" y="292"/>
                  </a:lnTo>
                  <a:lnTo>
                    <a:pt x="4415" y="360"/>
                  </a:lnTo>
                  <a:lnTo>
                    <a:pt x="4295" y="446"/>
                  </a:lnTo>
                  <a:lnTo>
                    <a:pt x="4192" y="531"/>
                  </a:lnTo>
                  <a:lnTo>
                    <a:pt x="4090" y="634"/>
                  </a:lnTo>
                  <a:lnTo>
                    <a:pt x="3919" y="856"/>
                  </a:lnTo>
                  <a:lnTo>
                    <a:pt x="3748" y="1079"/>
                  </a:lnTo>
                  <a:lnTo>
                    <a:pt x="3576" y="1319"/>
                  </a:lnTo>
                  <a:lnTo>
                    <a:pt x="3405" y="1541"/>
                  </a:lnTo>
                  <a:lnTo>
                    <a:pt x="3217" y="1746"/>
                  </a:lnTo>
                  <a:lnTo>
                    <a:pt x="3097" y="1832"/>
                  </a:lnTo>
                  <a:lnTo>
                    <a:pt x="2995" y="1917"/>
                  </a:lnTo>
                  <a:lnTo>
                    <a:pt x="2995" y="1917"/>
                  </a:lnTo>
                  <a:lnTo>
                    <a:pt x="2824" y="2003"/>
                  </a:lnTo>
                  <a:lnTo>
                    <a:pt x="2652" y="2071"/>
                  </a:lnTo>
                  <a:lnTo>
                    <a:pt x="2481" y="2123"/>
                  </a:lnTo>
                  <a:lnTo>
                    <a:pt x="2293" y="2174"/>
                  </a:lnTo>
                  <a:lnTo>
                    <a:pt x="2293" y="2174"/>
                  </a:lnTo>
                  <a:lnTo>
                    <a:pt x="2088" y="2208"/>
                  </a:lnTo>
                  <a:lnTo>
                    <a:pt x="1865" y="2243"/>
                  </a:lnTo>
                  <a:lnTo>
                    <a:pt x="1626" y="2260"/>
                  </a:lnTo>
                  <a:lnTo>
                    <a:pt x="1403" y="2260"/>
                  </a:lnTo>
                  <a:lnTo>
                    <a:pt x="1403" y="2260"/>
                  </a:lnTo>
                  <a:lnTo>
                    <a:pt x="1044" y="2260"/>
                  </a:lnTo>
                  <a:lnTo>
                    <a:pt x="685" y="2225"/>
                  </a:lnTo>
                  <a:lnTo>
                    <a:pt x="342" y="2174"/>
                  </a:lnTo>
                  <a:lnTo>
                    <a:pt x="0" y="2106"/>
                  </a:lnTo>
                  <a:lnTo>
                    <a:pt x="0" y="2106"/>
                  </a:lnTo>
                  <a:lnTo>
                    <a:pt x="17" y="2243"/>
                  </a:lnTo>
                  <a:lnTo>
                    <a:pt x="51" y="2311"/>
                  </a:lnTo>
                  <a:lnTo>
                    <a:pt x="86" y="2362"/>
                  </a:lnTo>
                  <a:lnTo>
                    <a:pt x="86" y="2362"/>
                  </a:lnTo>
                  <a:lnTo>
                    <a:pt x="154" y="2414"/>
                  </a:lnTo>
                  <a:lnTo>
                    <a:pt x="223" y="2448"/>
                  </a:lnTo>
                  <a:lnTo>
                    <a:pt x="377" y="2482"/>
                  </a:lnTo>
                  <a:lnTo>
                    <a:pt x="377" y="2482"/>
                  </a:lnTo>
                  <a:lnTo>
                    <a:pt x="667" y="2516"/>
                  </a:lnTo>
                  <a:lnTo>
                    <a:pt x="975" y="2551"/>
                  </a:lnTo>
                  <a:lnTo>
                    <a:pt x="1266" y="2568"/>
                  </a:lnTo>
                  <a:lnTo>
                    <a:pt x="1557" y="2568"/>
                  </a:lnTo>
                  <a:lnTo>
                    <a:pt x="1557" y="2568"/>
                  </a:lnTo>
                  <a:lnTo>
                    <a:pt x="2002" y="2568"/>
                  </a:lnTo>
                  <a:lnTo>
                    <a:pt x="2430" y="2516"/>
                  </a:lnTo>
                  <a:lnTo>
                    <a:pt x="2430" y="2516"/>
                  </a:lnTo>
                  <a:lnTo>
                    <a:pt x="2670" y="2482"/>
                  </a:lnTo>
                  <a:lnTo>
                    <a:pt x="2909" y="2431"/>
                  </a:lnTo>
                  <a:lnTo>
                    <a:pt x="3149" y="2362"/>
                  </a:lnTo>
                  <a:lnTo>
                    <a:pt x="3354" y="2277"/>
                  </a:lnTo>
                  <a:lnTo>
                    <a:pt x="3559" y="2174"/>
                  </a:lnTo>
                  <a:lnTo>
                    <a:pt x="3748" y="2037"/>
                  </a:lnTo>
                  <a:lnTo>
                    <a:pt x="3833" y="1969"/>
                  </a:lnTo>
                  <a:lnTo>
                    <a:pt x="3919" y="1883"/>
                  </a:lnTo>
                  <a:lnTo>
                    <a:pt x="3987" y="1781"/>
                  </a:lnTo>
                  <a:lnTo>
                    <a:pt x="4038" y="1678"/>
                  </a:lnTo>
                  <a:lnTo>
                    <a:pt x="4038" y="1678"/>
                  </a:lnTo>
                  <a:lnTo>
                    <a:pt x="4107" y="1558"/>
                  </a:lnTo>
                  <a:lnTo>
                    <a:pt x="4158" y="1404"/>
                  </a:lnTo>
                  <a:lnTo>
                    <a:pt x="4278" y="1130"/>
                  </a:lnTo>
                  <a:lnTo>
                    <a:pt x="4346" y="993"/>
                  </a:lnTo>
                  <a:lnTo>
                    <a:pt x="4432" y="891"/>
                  </a:lnTo>
                  <a:lnTo>
                    <a:pt x="4535" y="805"/>
                  </a:lnTo>
                  <a:lnTo>
                    <a:pt x="4586" y="771"/>
                  </a:lnTo>
                  <a:lnTo>
                    <a:pt x="4654" y="737"/>
                  </a:lnTo>
                  <a:lnTo>
                    <a:pt x="4654" y="737"/>
                  </a:lnTo>
                  <a:lnTo>
                    <a:pt x="4740" y="720"/>
                  </a:lnTo>
                  <a:lnTo>
                    <a:pt x="4826" y="702"/>
                  </a:lnTo>
                  <a:lnTo>
                    <a:pt x="4911" y="702"/>
                  </a:lnTo>
                  <a:lnTo>
                    <a:pt x="4997" y="668"/>
                  </a:lnTo>
                  <a:lnTo>
                    <a:pt x="4997" y="668"/>
                  </a:lnTo>
                  <a:lnTo>
                    <a:pt x="5065" y="617"/>
                  </a:lnTo>
                  <a:lnTo>
                    <a:pt x="5134" y="566"/>
                  </a:lnTo>
                  <a:lnTo>
                    <a:pt x="5185" y="480"/>
                  </a:lnTo>
                  <a:lnTo>
                    <a:pt x="5219" y="394"/>
                  </a:lnTo>
                  <a:lnTo>
                    <a:pt x="5253" y="309"/>
                  </a:lnTo>
                  <a:lnTo>
                    <a:pt x="5271" y="206"/>
                  </a:lnTo>
                  <a:lnTo>
                    <a:pt x="5271" y="1"/>
                  </a:lnTo>
                  <a:lnTo>
                    <a:pt x="5271" y="1"/>
                  </a:lnTo>
                  <a:lnTo>
                    <a:pt x="5271" y="1"/>
                  </a:lnTo>
                  <a:lnTo>
                    <a:pt x="5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04;p35">
              <a:extLst>
                <a:ext uri="{FF2B5EF4-FFF2-40B4-BE49-F238E27FC236}">
                  <a16:creationId xmlns:a16="http://schemas.microsoft.com/office/drawing/2014/main" id="{6D1B9B49-3E30-E09A-DB83-42EA5CCB71B6}"/>
                </a:ext>
              </a:extLst>
            </p:cNvPr>
            <p:cNvSpPr/>
            <p:nvPr/>
          </p:nvSpPr>
          <p:spPr>
            <a:xfrm>
              <a:off x="6413741" y="4408724"/>
              <a:ext cx="74280" cy="31085"/>
            </a:xfrm>
            <a:custGeom>
              <a:avLst/>
              <a:gdLst/>
              <a:ahLst/>
              <a:cxnLst/>
              <a:rect l="l" t="t" r="r" b="b"/>
              <a:pathLst>
                <a:path w="1883" h="788" extrusionOk="0">
                  <a:moveTo>
                    <a:pt x="309" y="0"/>
                  </a:moveTo>
                  <a:lnTo>
                    <a:pt x="86" y="18"/>
                  </a:lnTo>
                  <a:lnTo>
                    <a:pt x="52" y="35"/>
                  </a:lnTo>
                  <a:lnTo>
                    <a:pt x="18" y="52"/>
                  </a:lnTo>
                  <a:lnTo>
                    <a:pt x="1" y="86"/>
                  </a:lnTo>
                  <a:lnTo>
                    <a:pt x="1" y="120"/>
                  </a:lnTo>
                  <a:lnTo>
                    <a:pt x="18" y="155"/>
                  </a:lnTo>
                  <a:lnTo>
                    <a:pt x="52" y="189"/>
                  </a:lnTo>
                  <a:lnTo>
                    <a:pt x="69" y="206"/>
                  </a:lnTo>
                  <a:lnTo>
                    <a:pt x="120" y="206"/>
                  </a:lnTo>
                  <a:lnTo>
                    <a:pt x="309" y="189"/>
                  </a:lnTo>
                  <a:lnTo>
                    <a:pt x="514" y="206"/>
                  </a:lnTo>
                  <a:lnTo>
                    <a:pt x="736" y="240"/>
                  </a:lnTo>
                  <a:lnTo>
                    <a:pt x="959" y="326"/>
                  </a:lnTo>
                  <a:lnTo>
                    <a:pt x="1164" y="428"/>
                  </a:lnTo>
                  <a:lnTo>
                    <a:pt x="1352" y="531"/>
                  </a:lnTo>
                  <a:lnTo>
                    <a:pt x="1729" y="771"/>
                  </a:lnTo>
                  <a:lnTo>
                    <a:pt x="1780" y="788"/>
                  </a:lnTo>
                  <a:lnTo>
                    <a:pt x="1832" y="788"/>
                  </a:lnTo>
                  <a:lnTo>
                    <a:pt x="1866" y="753"/>
                  </a:lnTo>
                  <a:lnTo>
                    <a:pt x="1883" y="719"/>
                  </a:lnTo>
                  <a:lnTo>
                    <a:pt x="1883" y="685"/>
                  </a:lnTo>
                  <a:lnTo>
                    <a:pt x="1866" y="651"/>
                  </a:lnTo>
                  <a:lnTo>
                    <a:pt x="1832" y="617"/>
                  </a:lnTo>
                  <a:lnTo>
                    <a:pt x="1455" y="377"/>
                  </a:lnTo>
                  <a:lnTo>
                    <a:pt x="1250" y="257"/>
                  </a:lnTo>
                  <a:lnTo>
                    <a:pt x="1027" y="155"/>
                  </a:lnTo>
                  <a:lnTo>
                    <a:pt x="788" y="69"/>
                  </a:lnTo>
                  <a:lnTo>
                    <a:pt x="531" y="1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05;p35">
              <a:extLst>
                <a:ext uri="{FF2B5EF4-FFF2-40B4-BE49-F238E27FC236}">
                  <a16:creationId xmlns:a16="http://schemas.microsoft.com/office/drawing/2014/main" id="{8E85EAF6-ADFF-7ABF-BD8A-BD159F8587FF}"/>
                </a:ext>
              </a:extLst>
            </p:cNvPr>
            <p:cNvSpPr/>
            <p:nvPr/>
          </p:nvSpPr>
          <p:spPr>
            <a:xfrm>
              <a:off x="6398908" y="4441111"/>
              <a:ext cx="76962" cy="24339"/>
            </a:xfrm>
            <a:custGeom>
              <a:avLst/>
              <a:gdLst/>
              <a:ahLst/>
              <a:cxnLst/>
              <a:rect l="l" t="t" r="r" b="b"/>
              <a:pathLst>
                <a:path w="1951" h="617" extrusionOk="0">
                  <a:moveTo>
                    <a:pt x="308" y="1"/>
                  </a:moveTo>
                  <a:lnTo>
                    <a:pt x="69" y="18"/>
                  </a:lnTo>
                  <a:lnTo>
                    <a:pt x="34" y="35"/>
                  </a:lnTo>
                  <a:lnTo>
                    <a:pt x="17" y="52"/>
                  </a:lnTo>
                  <a:lnTo>
                    <a:pt x="0" y="86"/>
                  </a:lnTo>
                  <a:lnTo>
                    <a:pt x="0" y="121"/>
                  </a:lnTo>
                  <a:lnTo>
                    <a:pt x="0" y="172"/>
                  </a:lnTo>
                  <a:lnTo>
                    <a:pt x="34" y="189"/>
                  </a:lnTo>
                  <a:lnTo>
                    <a:pt x="69" y="206"/>
                  </a:lnTo>
                  <a:lnTo>
                    <a:pt x="103" y="206"/>
                  </a:lnTo>
                  <a:lnTo>
                    <a:pt x="325" y="189"/>
                  </a:lnTo>
                  <a:lnTo>
                    <a:pt x="548" y="189"/>
                  </a:lnTo>
                  <a:lnTo>
                    <a:pt x="770" y="206"/>
                  </a:lnTo>
                  <a:lnTo>
                    <a:pt x="993" y="258"/>
                  </a:lnTo>
                  <a:lnTo>
                    <a:pt x="1198" y="309"/>
                  </a:lnTo>
                  <a:lnTo>
                    <a:pt x="1403" y="394"/>
                  </a:lnTo>
                  <a:lnTo>
                    <a:pt x="1609" y="497"/>
                  </a:lnTo>
                  <a:lnTo>
                    <a:pt x="1797" y="600"/>
                  </a:lnTo>
                  <a:lnTo>
                    <a:pt x="1848" y="617"/>
                  </a:lnTo>
                  <a:lnTo>
                    <a:pt x="1900" y="617"/>
                  </a:lnTo>
                  <a:lnTo>
                    <a:pt x="1934" y="583"/>
                  </a:lnTo>
                  <a:lnTo>
                    <a:pt x="1951" y="548"/>
                  </a:lnTo>
                  <a:lnTo>
                    <a:pt x="1951" y="514"/>
                  </a:lnTo>
                  <a:lnTo>
                    <a:pt x="1934" y="480"/>
                  </a:lnTo>
                  <a:lnTo>
                    <a:pt x="1900" y="446"/>
                  </a:lnTo>
                  <a:lnTo>
                    <a:pt x="1694" y="326"/>
                  </a:lnTo>
                  <a:lnTo>
                    <a:pt x="1489" y="223"/>
                  </a:lnTo>
                  <a:lnTo>
                    <a:pt x="1266" y="138"/>
                  </a:lnTo>
                  <a:lnTo>
                    <a:pt x="1027" y="69"/>
                  </a:lnTo>
                  <a:lnTo>
                    <a:pt x="787" y="35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06;p35">
              <a:extLst>
                <a:ext uri="{FF2B5EF4-FFF2-40B4-BE49-F238E27FC236}">
                  <a16:creationId xmlns:a16="http://schemas.microsoft.com/office/drawing/2014/main" id="{5FE1D032-5E40-8308-DFC6-1EDB2EBE50BF}"/>
                </a:ext>
              </a:extLst>
            </p:cNvPr>
            <p:cNvSpPr/>
            <p:nvPr/>
          </p:nvSpPr>
          <p:spPr>
            <a:xfrm>
              <a:off x="6393504" y="4466791"/>
              <a:ext cx="66193" cy="22288"/>
            </a:xfrm>
            <a:custGeom>
              <a:avLst/>
              <a:gdLst/>
              <a:ahLst/>
              <a:cxnLst/>
              <a:rect l="l" t="t" r="r" b="b"/>
              <a:pathLst>
                <a:path w="1678" h="565" extrusionOk="0">
                  <a:moveTo>
                    <a:pt x="69" y="0"/>
                  </a:moveTo>
                  <a:lnTo>
                    <a:pt x="34" y="34"/>
                  </a:lnTo>
                  <a:lnTo>
                    <a:pt x="17" y="51"/>
                  </a:lnTo>
                  <a:lnTo>
                    <a:pt x="0" y="103"/>
                  </a:lnTo>
                  <a:lnTo>
                    <a:pt x="17" y="137"/>
                  </a:lnTo>
                  <a:lnTo>
                    <a:pt x="34" y="154"/>
                  </a:lnTo>
                  <a:lnTo>
                    <a:pt x="69" y="188"/>
                  </a:lnTo>
                  <a:lnTo>
                    <a:pt x="291" y="188"/>
                  </a:lnTo>
                  <a:lnTo>
                    <a:pt x="479" y="205"/>
                  </a:lnTo>
                  <a:lnTo>
                    <a:pt x="668" y="223"/>
                  </a:lnTo>
                  <a:lnTo>
                    <a:pt x="856" y="274"/>
                  </a:lnTo>
                  <a:lnTo>
                    <a:pt x="1027" y="325"/>
                  </a:lnTo>
                  <a:lnTo>
                    <a:pt x="1198" y="394"/>
                  </a:lnTo>
                  <a:lnTo>
                    <a:pt x="1369" y="462"/>
                  </a:lnTo>
                  <a:lnTo>
                    <a:pt x="1540" y="565"/>
                  </a:lnTo>
                  <a:lnTo>
                    <a:pt x="1626" y="565"/>
                  </a:lnTo>
                  <a:lnTo>
                    <a:pt x="1660" y="531"/>
                  </a:lnTo>
                  <a:lnTo>
                    <a:pt x="1677" y="496"/>
                  </a:lnTo>
                  <a:lnTo>
                    <a:pt x="1677" y="462"/>
                  </a:lnTo>
                  <a:lnTo>
                    <a:pt x="1660" y="428"/>
                  </a:lnTo>
                  <a:lnTo>
                    <a:pt x="1643" y="394"/>
                  </a:lnTo>
                  <a:lnTo>
                    <a:pt x="1455" y="291"/>
                  </a:lnTo>
                  <a:lnTo>
                    <a:pt x="1284" y="205"/>
                  </a:lnTo>
                  <a:lnTo>
                    <a:pt x="1095" y="137"/>
                  </a:lnTo>
                  <a:lnTo>
                    <a:pt x="890" y="86"/>
                  </a:lnTo>
                  <a:lnTo>
                    <a:pt x="702" y="34"/>
                  </a:lnTo>
                  <a:lnTo>
                    <a:pt x="497" y="17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07;p35">
              <a:extLst>
                <a:ext uri="{FF2B5EF4-FFF2-40B4-BE49-F238E27FC236}">
                  <a16:creationId xmlns:a16="http://schemas.microsoft.com/office/drawing/2014/main" id="{D35EB260-CDD8-A8E1-521A-2B2AACBC1B43}"/>
                </a:ext>
              </a:extLst>
            </p:cNvPr>
            <p:cNvSpPr/>
            <p:nvPr/>
          </p:nvSpPr>
          <p:spPr>
            <a:xfrm>
              <a:off x="6388100" y="4491761"/>
              <a:ext cx="54714" cy="22288"/>
            </a:xfrm>
            <a:custGeom>
              <a:avLst/>
              <a:gdLst/>
              <a:ahLst/>
              <a:cxnLst/>
              <a:rect l="l" t="t" r="r" b="b"/>
              <a:pathLst>
                <a:path w="1387" h="565" extrusionOk="0">
                  <a:moveTo>
                    <a:pt x="69" y="0"/>
                  </a:moveTo>
                  <a:lnTo>
                    <a:pt x="35" y="17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0" y="120"/>
                  </a:lnTo>
                  <a:lnTo>
                    <a:pt x="17" y="154"/>
                  </a:lnTo>
                  <a:lnTo>
                    <a:pt x="52" y="171"/>
                  </a:lnTo>
                  <a:lnTo>
                    <a:pt x="86" y="188"/>
                  </a:lnTo>
                  <a:lnTo>
                    <a:pt x="394" y="223"/>
                  </a:lnTo>
                  <a:lnTo>
                    <a:pt x="685" y="308"/>
                  </a:lnTo>
                  <a:lnTo>
                    <a:pt x="976" y="411"/>
                  </a:lnTo>
                  <a:lnTo>
                    <a:pt x="1250" y="548"/>
                  </a:lnTo>
                  <a:lnTo>
                    <a:pt x="1301" y="565"/>
                  </a:lnTo>
                  <a:lnTo>
                    <a:pt x="1352" y="548"/>
                  </a:lnTo>
                  <a:lnTo>
                    <a:pt x="1386" y="514"/>
                  </a:lnTo>
                  <a:lnTo>
                    <a:pt x="1386" y="479"/>
                  </a:lnTo>
                  <a:lnTo>
                    <a:pt x="1386" y="445"/>
                  </a:lnTo>
                  <a:lnTo>
                    <a:pt x="1369" y="411"/>
                  </a:lnTo>
                  <a:lnTo>
                    <a:pt x="1352" y="377"/>
                  </a:lnTo>
                  <a:lnTo>
                    <a:pt x="1044" y="240"/>
                  </a:lnTo>
                  <a:lnTo>
                    <a:pt x="736" y="120"/>
                  </a:lnTo>
                  <a:lnTo>
                    <a:pt x="428" y="3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08;p35">
              <a:extLst>
                <a:ext uri="{FF2B5EF4-FFF2-40B4-BE49-F238E27FC236}">
                  <a16:creationId xmlns:a16="http://schemas.microsoft.com/office/drawing/2014/main" id="{849F7E06-E59D-0371-19F2-AE15FE241593}"/>
                </a:ext>
              </a:extLst>
            </p:cNvPr>
            <p:cNvSpPr/>
            <p:nvPr/>
          </p:nvSpPr>
          <p:spPr>
            <a:xfrm>
              <a:off x="6296976" y="3438711"/>
              <a:ext cx="105995" cy="145877"/>
            </a:xfrm>
            <a:custGeom>
              <a:avLst/>
              <a:gdLst/>
              <a:ahLst/>
              <a:cxnLst/>
              <a:rect l="l" t="t" r="r" b="b"/>
              <a:pathLst>
                <a:path w="2687" h="3698" extrusionOk="0">
                  <a:moveTo>
                    <a:pt x="2687" y="1"/>
                  </a:moveTo>
                  <a:lnTo>
                    <a:pt x="2447" y="52"/>
                  </a:lnTo>
                  <a:lnTo>
                    <a:pt x="2139" y="121"/>
                  </a:lnTo>
                  <a:lnTo>
                    <a:pt x="1831" y="172"/>
                  </a:lnTo>
                  <a:lnTo>
                    <a:pt x="1523" y="206"/>
                  </a:lnTo>
                  <a:lnTo>
                    <a:pt x="1198" y="223"/>
                  </a:lnTo>
                  <a:lnTo>
                    <a:pt x="1198" y="241"/>
                  </a:lnTo>
                  <a:lnTo>
                    <a:pt x="1164" y="531"/>
                  </a:lnTo>
                  <a:lnTo>
                    <a:pt x="1095" y="497"/>
                  </a:lnTo>
                  <a:lnTo>
                    <a:pt x="1010" y="634"/>
                  </a:lnTo>
                  <a:lnTo>
                    <a:pt x="907" y="771"/>
                  </a:lnTo>
                  <a:lnTo>
                    <a:pt x="805" y="891"/>
                  </a:lnTo>
                  <a:lnTo>
                    <a:pt x="685" y="1011"/>
                  </a:lnTo>
                  <a:lnTo>
                    <a:pt x="548" y="1113"/>
                  </a:lnTo>
                  <a:lnTo>
                    <a:pt x="411" y="1199"/>
                  </a:lnTo>
                  <a:lnTo>
                    <a:pt x="257" y="1250"/>
                  </a:lnTo>
                  <a:lnTo>
                    <a:pt x="103" y="1284"/>
                  </a:lnTo>
                  <a:lnTo>
                    <a:pt x="0" y="1284"/>
                  </a:lnTo>
                  <a:lnTo>
                    <a:pt x="0" y="1712"/>
                  </a:lnTo>
                  <a:lnTo>
                    <a:pt x="206" y="1952"/>
                  </a:lnTo>
                  <a:lnTo>
                    <a:pt x="394" y="2174"/>
                  </a:lnTo>
                  <a:lnTo>
                    <a:pt x="565" y="2414"/>
                  </a:lnTo>
                  <a:lnTo>
                    <a:pt x="736" y="2653"/>
                  </a:lnTo>
                  <a:lnTo>
                    <a:pt x="907" y="2910"/>
                  </a:lnTo>
                  <a:lnTo>
                    <a:pt x="1061" y="3167"/>
                  </a:lnTo>
                  <a:lnTo>
                    <a:pt x="1198" y="3423"/>
                  </a:lnTo>
                  <a:lnTo>
                    <a:pt x="1335" y="3697"/>
                  </a:lnTo>
                  <a:lnTo>
                    <a:pt x="1421" y="3372"/>
                  </a:lnTo>
                  <a:lnTo>
                    <a:pt x="1506" y="3047"/>
                  </a:lnTo>
                  <a:lnTo>
                    <a:pt x="1729" y="2379"/>
                  </a:lnTo>
                  <a:lnTo>
                    <a:pt x="1660" y="2157"/>
                  </a:lnTo>
                  <a:lnTo>
                    <a:pt x="1523" y="2311"/>
                  </a:lnTo>
                  <a:lnTo>
                    <a:pt x="1455" y="2397"/>
                  </a:lnTo>
                  <a:lnTo>
                    <a:pt x="1352" y="2465"/>
                  </a:lnTo>
                  <a:lnTo>
                    <a:pt x="1249" y="2499"/>
                  </a:lnTo>
                  <a:lnTo>
                    <a:pt x="1130" y="2516"/>
                  </a:lnTo>
                  <a:lnTo>
                    <a:pt x="1061" y="2516"/>
                  </a:lnTo>
                  <a:lnTo>
                    <a:pt x="1027" y="2499"/>
                  </a:lnTo>
                  <a:lnTo>
                    <a:pt x="993" y="2482"/>
                  </a:lnTo>
                  <a:lnTo>
                    <a:pt x="976" y="2448"/>
                  </a:lnTo>
                  <a:lnTo>
                    <a:pt x="976" y="2397"/>
                  </a:lnTo>
                  <a:lnTo>
                    <a:pt x="993" y="2328"/>
                  </a:lnTo>
                  <a:lnTo>
                    <a:pt x="993" y="2311"/>
                  </a:lnTo>
                  <a:lnTo>
                    <a:pt x="1147" y="1969"/>
                  </a:lnTo>
                  <a:lnTo>
                    <a:pt x="1284" y="1644"/>
                  </a:lnTo>
                  <a:lnTo>
                    <a:pt x="1455" y="1319"/>
                  </a:lnTo>
                  <a:lnTo>
                    <a:pt x="1643" y="1011"/>
                  </a:lnTo>
                  <a:lnTo>
                    <a:pt x="1831" y="771"/>
                  </a:lnTo>
                  <a:lnTo>
                    <a:pt x="2088" y="497"/>
                  </a:lnTo>
                  <a:lnTo>
                    <a:pt x="2225" y="377"/>
                  </a:lnTo>
                  <a:lnTo>
                    <a:pt x="2379" y="258"/>
                  </a:lnTo>
                  <a:lnTo>
                    <a:pt x="2533" y="138"/>
                  </a:lnTo>
                  <a:lnTo>
                    <a:pt x="2687" y="35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rgbClr val="BB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09;p35">
              <a:extLst>
                <a:ext uri="{FF2B5EF4-FFF2-40B4-BE49-F238E27FC236}">
                  <a16:creationId xmlns:a16="http://schemas.microsoft.com/office/drawing/2014/main" id="{767F93F4-D0B2-B019-BC80-967265FB6046}"/>
                </a:ext>
              </a:extLst>
            </p:cNvPr>
            <p:cNvSpPr/>
            <p:nvPr/>
          </p:nvSpPr>
          <p:spPr>
            <a:xfrm>
              <a:off x="6296976" y="3438711"/>
              <a:ext cx="105995" cy="145877"/>
            </a:xfrm>
            <a:custGeom>
              <a:avLst/>
              <a:gdLst/>
              <a:ahLst/>
              <a:cxnLst/>
              <a:rect l="l" t="t" r="r" b="b"/>
              <a:pathLst>
                <a:path w="2687" h="3698" fill="none" extrusionOk="0">
                  <a:moveTo>
                    <a:pt x="2687" y="1"/>
                  </a:moveTo>
                  <a:lnTo>
                    <a:pt x="2687" y="1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139" y="121"/>
                  </a:lnTo>
                  <a:lnTo>
                    <a:pt x="1831" y="172"/>
                  </a:lnTo>
                  <a:lnTo>
                    <a:pt x="1523" y="206"/>
                  </a:lnTo>
                  <a:lnTo>
                    <a:pt x="1198" y="223"/>
                  </a:lnTo>
                  <a:lnTo>
                    <a:pt x="1198" y="223"/>
                  </a:lnTo>
                  <a:lnTo>
                    <a:pt x="1198" y="241"/>
                  </a:lnTo>
                  <a:lnTo>
                    <a:pt x="1198" y="241"/>
                  </a:lnTo>
                  <a:lnTo>
                    <a:pt x="1164" y="531"/>
                  </a:lnTo>
                  <a:lnTo>
                    <a:pt x="1164" y="531"/>
                  </a:lnTo>
                  <a:lnTo>
                    <a:pt x="1095" y="497"/>
                  </a:lnTo>
                  <a:lnTo>
                    <a:pt x="1095" y="497"/>
                  </a:lnTo>
                  <a:lnTo>
                    <a:pt x="1010" y="634"/>
                  </a:lnTo>
                  <a:lnTo>
                    <a:pt x="907" y="771"/>
                  </a:lnTo>
                  <a:lnTo>
                    <a:pt x="805" y="891"/>
                  </a:lnTo>
                  <a:lnTo>
                    <a:pt x="685" y="1011"/>
                  </a:lnTo>
                  <a:lnTo>
                    <a:pt x="685" y="1011"/>
                  </a:lnTo>
                  <a:lnTo>
                    <a:pt x="548" y="1113"/>
                  </a:lnTo>
                  <a:lnTo>
                    <a:pt x="411" y="1199"/>
                  </a:lnTo>
                  <a:lnTo>
                    <a:pt x="257" y="1250"/>
                  </a:lnTo>
                  <a:lnTo>
                    <a:pt x="103" y="1284"/>
                  </a:lnTo>
                  <a:lnTo>
                    <a:pt x="103" y="1284"/>
                  </a:lnTo>
                  <a:lnTo>
                    <a:pt x="17" y="1284"/>
                  </a:lnTo>
                  <a:lnTo>
                    <a:pt x="17" y="1284"/>
                  </a:lnTo>
                  <a:lnTo>
                    <a:pt x="0" y="1284"/>
                  </a:lnTo>
                  <a:lnTo>
                    <a:pt x="0" y="1284"/>
                  </a:lnTo>
                  <a:lnTo>
                    <a:pt x="0" y="1712"/>
                  </a:lnTo>
                  <a:lnTo>
                    <a:pt x="0" y="1712"/>
                  </a:lnTo>
                  <a:lnTo>
                    <a:pt x="206" y="1952"/>
                  </a:lnTo>
                  <a:lnTo>
                    <a:pt x="394" y="2174"/>
                  </a:lnTo>
                  <a:lnTo>
                    <a:pt x="565" y="2414"/>
                  </a:lnTo>
                  <a:lnTo>
                    <a:pt x="736" y="2653"/>
                  </a:lnTo>
                  <a:lnTo>
                    <a:pt x="907" y="2910"/>
                  </a:lnTo>
                  <a:lnTo>
                    <a:pt x="1061" y="3167"/>
                  </a:lnTo>
                  <a:lnTo>
                    <a:pt x="1198" y="3423"/>
                  </a:lnTo>
                  <a:lnTo>
                    <a:pt x="1335" y="3697"/>
                  </a:lnTo>
                  <a:lnTo>
                    <a:pt x="1335" y="3697"/>
                  </a:lnTo>
                  <a:lnTo>
                    <a:pt x="1421" y="3372"/>
                  </a:lnTo>
                  <a:lnTo>
                    <a:pt x="1506" y="3047"/>
                  </a:lnTo>
                  <a:lnTo>
                    <a:pt x="1729" y="2379"/>
                  </a:lnTo>
                  <a:lnTo>
                    <a:pt x="1729" y="2379"/>
                  </a:lnTo>
                  <a:lnTo>
                    <a:pt x="1660" y="2157"/>
                  </a:lnTo>
                  <a:lnTo>
                    <a:pt x="1660" y="2157"/>
                  </a:lnTo>
                  <a:lnTo>
                    <a:pt x="1523" y="2311"/>
                  </a:lnTo>
                  <a:lnTo>
                    <a:pt x="1523" y="2311"/>
                  </a:lnTo>
                  <a:lnTo>
                    <a:pt x="1455" y="2397"/>
                  </a:lnTo>
                  <a:lnTo>
                    <a:pt x="1352" y="2465"/>
                  </a:lnTo>
                  <a:lnTo>
                    <a:pt x="1249" y="2499"/>
                  </a:lnTo>
                  <a:lnTo>
                    <a:pt x="1130" y="2516"/>
                  </a:lnTo>
                  <a:lnTo>
                    <a:pt x="1130" y="2516"/>
                  </a:lnTo>
                  <a:lnTo>
                    <a:pt x="1061" y="2516"/>
                  </a:lnTo>
                  <a:lnTo>
                    <a:pt x="1061" y="2516"/>
                  </a:lnTo>
                  <a:lnTo>
                    <a:pt x="1027" y="2499"/>
                  </a:lnTo>
                  <a:lnTo>
                    <a:pt x="993" y="2482"/>
                  </a:lnTo>
                  <a:lnTo>
                    <a:pt x="993" y="2482"/>
                  </a:lnTo>
                  <a:lnTo>
                    <a:pt x="976" y="2448"/>
                  </a:lnTo>
                  <a:lnTo>
                    <a:pt x="976" y="2397"/>
                  </a:lnTo>
                  <a:lnTo>
                    <a:pt x="993" y="2328"/>
                  </a:lnTo>
                  <a:lnTo>
                    <a:pt x="993" y="2311"/>
                  </a:lnTo>
                  <a:lnTo>
                    <a:pt x="993" y="2311"/>
                  </a:lnTo>
                  <a:lnTo>
                    <a:pt x="1147" y="1969"/>
                  </a:lnTo>
                  <a:lnTo>
                    <a:pt x="1284" y="1644"/>
                  </a:lnTo>
                  <a:lnTo>
                    <a:pt x="1455" y="1319"/>
                  </a:lnTo>
                  <a:lnTo>
                    <a:pt x="1643" y="1011"/>
                  </a:lnTo>
                  <a:lnTo>
                    <a:pt x="1643" y="1011"/>
                  </a:lnTo>
                  <a:lnTo>
                    <a:pt x="1831" y="771"/>
                  </a:lnTo>
                  <a:lnTo>
                    <a:pt x="2088" y="497"/>
                  </a:lnTo>
                  <a:lnTo>
                    <a:pt x="2225" y="377"/>
                  </a:lnTo>
                  <a:lnTo>
                    <a:pt x="2379" y="258"/>
                  </a:lnTo>
                  <a:lnTo>
                    <a:pt x="2533" y="138"/>
                  </a:lnTo>
                  <a:lnTo>
                    <a:pt x="2687" y="35"/>
                  </a:lnTo>
                  <a:lnTo>
                    <a:pt x="2687" y="35"/>
                  </a:lnTo>
                  <a:lnTo>
                    <a:pt x="26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10;p35">
              <a:extLst>
                <a:ext uri="{FF2B5EF4-FFF2-40B4-BE49-F238E27FC236}">
                  <a16:creationId xmlns:a16="http://schemas.microsoft.com/office/drawing/2014/main" id="{6323C9A7-F13C-9021-17BC-5C0C09466D09}"/>
                </a:ext>
              </a:extLst>
            </p:cNvPr>
            <p:cNvSpPr/>
            <p:nvPr/>
          </p:nvSpPr>
          <p:spPr>
            <a:xfrm>
              <a:off x="6374609" y="3643917"/>
              <a:ext cx="8797" cy="14911"/>
            </a:xfrm>
            <a:custGeom>
              <a:avLst/>
              <a:gdLst/>
              <a:ahLst/>
              <a:cxnLst/>
              <a:rect l="l" t="t" r="r" b="b"/>
              <a:pathLst>
                <a:path w="223" h="378" extrusionOk="0">
                  <a:moveTo>
                    <a:pt x="171" y="1"/>
                  </a:moveTo>
                  <a:lnTo>
                    <a:pt x="188" y="69"/>
                  </a:lnTo>
                  <a:lnTo>
                    <a:pt x="172" y="150"/>
                  </a:lnTo>
                  <a:lnTo>
                    <a:pt x="223" y="18"/>
                  </a:lnTo>
                  <a:lnTo>
                    <a:pt x="171" y="1"/>
                  </a:lnTo>
                  <a:close/>
                  <a:moveTo>
                    <a:pt x="172" y="150"/>
                  </a:moveTo>
                  <a:lnTo>
                    <a:pt x="170" y="157"/>
                  </a:lnTo>
                  <a:lnTo>
                    <a:pt x="170" y="157"/>
                  </a:lnTo>
                  <a:lnTo>
                    <a:pt x="171" y="155"/>
                  </a:lnTo>
                  <a:lnTo>
                    <a:pt x="172" y="150"/>
                  </a:lnTo>
                  <a:close/>
                  <a:moveTo>
                    <a:pt x="34" y="292"/>
                  </a:moveTo>
                  <a:lnTo>
                    <a:pt x="0" y="309"/>
                  </a:lnTo>
                  <a:lnTo>
                    <a:pt x="17" y="377"/>
                  </a:lnTo>
                  <a:lnTo>
                    <a:pt x="34" y="292"/>
                  </a:lnTo>
                  <a:close/>
                  <a:moveTo>
                    <a:pt x="170" y="157"/>
                  </a:moveTo>
                  <a:lnTo>
                    <a:pt x="120" y="223"/>
                  </a:lnTo>
                  <a:lnTo>
                    <a:pt x="51" y="292"/>
                  </a:lnTo>
                  <a:lnTo>
                    <a:pt x="86" y="377"/>
                  </a:lnTo>
                  <a:lnTo>
                    <a:pt x="170" y="157"/>
                  </a:lnTo>
                  <a:close/>
                </a:path>
              </a:pathLst>
            </a:custGeom>
            <a:solidFill>
              <a:srgbClr val="5E7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11;p35">
              <a:extLst>
                <a:ext uri="{FF2B5EF4-FFF2-40B4-BE49-F238E27FC236}">
                  <a16:creationId xmlns:a16="http://schemas.microsoft.com/office/drawing/2014/main" id="{38407392-5C89-566C-E3A5-4A7311625192}"/>
                </a:ext>
              </a:extLst>
            </p:cNvPr>
            <p:cNvSpPr/>
            <p:nvPr/>
          </p:nvSpPr>
          <p:spPr>
            <a:xfrm>
              <a:off x="6374609" y="3655396"/>
              <a:ext cx="1381" cy="3432"/>
            </a:xfrm>
            <a:custGeom>
              <a:avLst/>
              <a:gdLst/>
              <a:ahLst/>
              <a:cxnLst/>
              <a:rect l="l" t="t" r="r" b="b"/>
              <a:pathLst>
                <a:path w="35" h="87" fill="none" extrusionOk="0">
                  <a:moveTo>
                    <a:pt x="34" y="1"/>
                  </a:moveTo>
                  <a:lnTo>
                    <a:pt x="34" y="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12;p35">
              <a:extLst>
                <a:ext uri="{FF2B5EF4-FFF2-40B4-BE49-F238E27FC236}">
                  <a16:creationId xmlns:a16="http://schemas.microsoft.com/office/drawing/2014/main" id="{1238D47B-545A-558E-5258-A7A514804BC6}"/>
                </a:ext>
              </a:extLst>
            </p:cNvPr>
            <p:cNvSpPr/>
            <p:nvPr/>
          </p:nvSpPr>
          <p:spPr>
            <a:xfrm>
              <a:off x="6376621" y="3643917"/>
              <a:ext cx="6785" cy="14911"/>
            </a:xfrm>
            <a:custGeom>
              <a:avLst/>
              <a:gdLst/>
              <a:ahLst/>
              <a:cxnLst/>
              <a:rect l="l" t="t" r="r" b="b"/>
              <a:pathLst>
                <a:path w="172" h="378" fill="none" extrusionOk="0">
                  <a:moveTo>
                    <a:pt x="120" y="1"/>
                  </a:moveTo>
                  <a:lnTo>
                    <a:pt x="120" y="1"/>
                  </a:lnTo>
                  <a:lnTo>
                    <a:pt x="137" y="69"/>
                  </a:lnTo>
                  <a:lnTo>
                    <a:pt x="120" y="155"/>
                  </a:lnTo>
                  <a:lnTo>
                    <a:pt x="69" y="223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35" y="377"/>
                  </a:lnTo>
                  <a:lnTo>
                    <a:pt x="35" y="377"/>
                  </a:lnTo>
                  <a:lnTo>
                    <a:pt x="172" y="18"/>
                  </a:lnTo>
                  <a:lnTo>
                    <a:pt x="172" y="18"/>
                  </a:lnTo>
                  <a:lnTo>
                    <a:pt x="1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13;p35">
              <a:extLst>
                <a:ext uri="{FF2B5EF4-FFF2-40B4-BE49-F238E27FC236}">
                  <a16:creationId xmlns:a16="http://schemas.microsoft.com/office/drawing/2014/main" id="{3B8296DE-C538-12C8-0790-1FA2ED277C41}"/>
                </a:ext>
              </a:extLst>
            </p:cNvPr>
            <p:cNvSpPr/>
            <p:nvPr/>
          </p:nvSpPr>
          <p:spPr>
            <a:xfrm>
              <a:off x="6082303" y="2655719"/>
              <a:ext cx="571121" cy="791830"/>
            </a:xfrm>
            <a:custGeom>
              <a:avLst/>
              <a:gdLst/>
              <a:ahLst/>
              <a:cxnLst/>
              <a:rect l="l" t="t" r="r" b="b"/>
              <a:pathLst>
                <a:path w="14478" h="20073" extrusionOk="0">
                  <a:moveTo>
                    <a:pt x="4416" y="0"/>
                  </a:moveTo>
                  <a:lnTo>
                    <a:pt x="4039" y="17"/>
                  </a:lnTo>
                  <a:lnTo>
                    <a:pt x="3663" y="35"/>
                  </a:lnTo>
                  <a:lnTo>
                    <a:pt x="3406" y="69"/>
                  </a:lnTo>
                  <a:lnTo>
                    <a:pt x="3149" y="120"/>
                  </a:lnTo>
                  <a:lnTo>
                    <a:pt x="2910" y="172"/>
                  </a:lnTo>
                  <a:lnTo>
                    <a:pt x="2653" y="257"/>
                  </a:lnTo>
                  <a:lnTo>
                    <a:pt x="2225" y="428"/>
                  </a:lnTo>
                  <a:lnTo>
                    <a:pt x="1815" y="616"/>
                  </a:lnTo>
                  <a:lnTo>
                    <a:pt x="1421" y="839"/>
                  </a:lnTo>
                  <a:lnTo>
                    <a:pt x="1062" y="1078"/>
                  </a:lnTo>
                  <a:lnTo>
                    <a:pt x="856" y="1232"/>
                  </a:lnTo>
                  <a:lnTo>
                    <a:pt x="651" y="1404"/>
                  </a:lnTo>
                  <a:lnTo>
                    <a:pt x="480" y="1592"/>
                  </a:lnTo>
                  <a:lnTo>
                    <a:pt x="343" y="1797"/>
                  </a:lnTo>
                  <a:lnTo>
                    <a:pt x="223" y="2020"/>
                  </a:lnTo>
                  <a:lnTo>
                    <a:pt x="155" y="2259"/>
                  </a:lnTo>
                  <a:lnTo>
                    <a:pt x="103" y="2499"/>
                  </a:lnTo>
                  <a:lnTo>
                    <a:pt x="86" y="2755"/>
                  </a:lnTo>
                  <a:lnTo>
                    <a:pt x="86" y="3012"/>
                  </a:lnTo>
                  <a:lnTo>
                    <a:pt x="121" y="3269"/>
                  </a:lnTo>
                  <a:lnTo>
                    <a:pt x="189" y="3765"/>
                  </a:lnTo>
                  <a:lnTo>
                    <a:pt x="326" y="4535"/>
                  </a:lnTo>
                  <a:lnTo>
                    <a:pt x="463" y="5305"/>
                  </a:lnTo>
                  <a:lnTo>
                    <a:pt x="788" y="6811"/>
                  </a:lnTo>
                  <a:lnTo>
                    <a:pt x="1113" y="8317"/>
                  </a:lnTo>
                  <a:lnTo>
                    <a:pt x="1284" y="9087"/>
                  </a:lnTo>
                  <a:lnTo>
                    <a:pt x="1421" y="9840"/>
                  </a:lnTo>
                  <a:lnTo>
                    <a:pt x="1541" y="10593"/>
                  </a:lnTo>
                  <a:lnTo>
                    <a:pt x="1643" y="11345"/>
                  </a:lnTo>
                  <a:lnTo>
                    <a:pt x="1661" y="11722"/>
                  </a:lnTo>
                  <a:lnTo>
                    <a:pt x="1695" y="12115"/>
                  </a:lnTo>
                  <a:lnTo>
                    <a:pt x="1695" y="12492"/>
                  </a:lnTo>
                  <a:lnTo>
                    <a:pt x="1678" y="12868"/>
                  </a:lnTo>
                  <a:lnTo>
                    <a:pt x="1661" y="13245"/>
                  </a:lnTo>
                  <a:lnTo>
                    <a:pt x="1609" y="13621"/>
                  </a:lnTo>
                  <a:lnTo>
                    <a:pt x="1541" y="13981"/>
                  </a:lnTo>
                  <a:lnTo>
                    <a:pt x="1455" y="14357"/>
                  </a:lnTo>
                  <a:lnTo>
                    <a:pt x="1353" y="14716"/>
                  </a:lnTo>
                  <a:lnTo>
                    <a:pt x="1216" y="15059"/>
                  </a:lnTo>
                  <a:lnTo>
                    <a:pt x="1062" y="15418"/>
                  </a:lnTo>
                  <a:lnTo>
                    <a:pt x="873" y="15760"/>
                  </a:lnTo>
                  <a:lnTo>
                    <a:pt x="600" y="16188"/>
                  </a:lnTo>
                  <a:lnTo>
                    <a:pt x="326" y="16633"/>
                  </a:lnTo>
                  <a:lnTo>
                    <a:pt x="206" y="16855"/>
                  </a:lnTo>
                  <a:lnTo>
                    <a:pt x="103" y="17078"/>
                  </a:lnTo>
                  <a:lnTo>
                    <a:pt x="35" y="17317"/>
                  </a:lnTo>
                  <a:lnTo>
                    <a:pt x="1" y="17557"/>
                  </a:lnTo>
                  <a:lnTo>
                    <a:pt x="1" y="17814"/>
                  </a:lnTo>
                  <a:lnTo>
                    <a:pt x="35" y="18036"/>
                  </a:lnTo>
                  <a:lnTo>
                    <a:pt x="103" y="18259"/>
                  </a:lnTo>
                  <a:lnTo>
                    <a:pt x="206" y="18447"/>
                  </a:lnTo>
                  <a:lnTo>
                    <a:pt x="326" y="18635"/>
                  </a:lnTo>
                  <a:lnTo>
                    <a:pt x="480" y="18806"/>
                  </a:lnTo>
                  <a:lnTo>
                    <a:pt x="651" y="18943"/>
                  </a:lnTo>
                  <a:lnTo>
                    <a:pt x="839" y="19080"/>
                  </a:lnTo>
                  <a:lnTo>
                    <a:pt x="1045" y="19200"/>
                  </a:lnTo>
                  <a:lnTo>
                    <a:pt x="1267" y="19285"/>
                  </a:lnTo>
                  <a:lnTo>
                    <a:pt x="1489" y="19371"/>
                  </a:lnTo>
                  <a:lnTo>
                    <a:pt x="1712" y="19439"/>
                  </a:lnTo>
                  <a:lnTo>
                    <a:pt x="1952" y="19491"/>
                  </a:lnTo>
                  <a:lnTo>
                    <a:pt x="2174" y="19525"/>
                  </a:lnTo>
                  <a:lnTo>
                    <a:pt x="2396" y="19542"/>
                  </a:lnTo>
                  <a:lnTo>
                    <a:pt x="2619" y="19559"/>
                  </a:lnTo>
                  <a:lnTo>
                    <a:pt x="3184" y="19525"/>
                  </a:lnTo>
                  <a:lnTo>
                    <a:pt x="3748" y="19508"/>
                  </a:lnTo>
                  <a:lnTo>
                    <a:pt x="4022" y="19508"/>
                  </a:lnTo>
                  <a:lnTo>
                    <a:pt x="4296" y="19525"/>
                  </a:lnTo>
                  <a:lnTo>
                    <a:pt x="4570" y="19559"/>
                  </a:lnTo>
                  <a:lnTo>
                    <a:pt x="4843" y="19628"/>
                  </a:lnTo>
                  <a:lnTo>
                    <a:pt x="5032" y="19696"/>
                  </a:lnTo>
                  <a:lnTo>
                    <a:pt x="5203" y="19764"/>
                  </a:lnTo>
                  <a:lnTo>
                    <a:pt x="5579" y="19918"/>
                  </a:lnTo>
                  <a:lnTo>
                    <a:pt x="5853" y="19987"/>
                  </a:lnTo>
                  <a:lnTo>
                    <a:pt x="6144" y="20038"/>
                  </a:lnTo>
                  <a:lnTo>
                    <a:pt x="6435" y="20072"/>
                  </a:lnTo>
                  <a:lnTo>
                    <a:pt x="6726" y="20072"/>
                  </a:lnTo>
                  <a:lnTo>
                    <a:pt x="7017" y="20055"/>
                  </a:lnTo>
                  <a:lnTo>
                    <a:pt x="7325" y="20004"/>
                  </a:lnTo>
                  <a:lnTo>
                    <a:pt x="7615" y="19953"/>
                  </a:lnTo>
                  <a:lnTo>
                    <a:pt x="7889" y="19901"/>
                  </a:lnTo>
                  <a:lnTo>
                    <a:pt x="8471" y="19747"/>
                  </a:lnTo>
                  <a:lnTo>
                    <a:pt x="9036" y="19610"/>
                  </a:lnTo>
                  <a:lnTo>
                    <a:pt x="9618" y="19474"/>
                  </a:lnTo>
                  <a:lnTo>
                    <a:pt x="9891" y="19422"/>
                  </a:lnTo>
                  <a:lnTo>
                    <a:pt x="10199" y="19388"/>
                  </a:lnTo>
                  <a:lnTo>
                    <a:pt x="10456" y="19371"/>
                  </a:lnTo>
                  <a:lnTo>
                    <a:pt x="11277" y="19371"/>
                  </a:lnTo>
                  <a:lnTo>
                    <a:pt x="11842" y="19388"/>
                  </a:lnTo>
                  <a:lnTo>
                    <a:pt x="12133" y="19371"/>
                  </a:lnTo>
                  <a:lnTo>
                    <a:pt x="12407" y="19354"/>
                  </a:lnTo>
                  <a:lnTo>
                    <a:pt x="12681" y="19320"/>
                  </a:lnTo>
                  <a:lnTo>
                    <a:pt x="12954" y="19251"/>
                  </a:lnTo>
                  <a:lnTo>
                    <a:pt x="13211" y="19183"/>
                  </a:lnTo>
                  <a:lnTo>
                    <a:pt x="13468" y="19063"/>
                  </a:lnTo>
                  <a:lnTo>
                    <a:pt x="13673" y="18943"/>
                  </a:lnTo>
                  <a:lnTo>
                    <a:pt x="13776" y="18857"/>
                  </a:lnTo>
                  <a:lnTo>
                    <a:pt x="13878" y="18789"/>
                  </a:lnTo>
                  <a:lnTo>
                    <a:pt x="13964" y="18686"/>
                  </a:lnTo>
                  <a:lnTo>
                    <a:pt x="14032" y="18601"/>
                  </a:lnTo>
                  <a:lnTo>
                    <a:pt x="14101" y="18498"/>
                  </a:lnTo>
                  <a:lnTo>
                    <a:pt x="14152" y="18378"/>
                  </a:lnTo>
                  <a:lnTo>
                    <a:pt x="14186" y="18259"/>
                  </a:lnTo>
                  <a:lnTo>
                    <a:pt x="14203" y="18122"/>
                  </a:lnTo>
                  <a:lnTo>
                    <a:pt x="14221" y="17848"/>
                  </a:lnTo>
                  <a:lnTo>
                    <a:pt x="14203" y="17557"/>
                  </a:lnTo>
                  <a:lnTo>
                    <a:pt x="14169" y="17266"/>
                  </a:lnTo>
                  <a:lnTo>
                    <a:pt x="14101" y="16992"/>
                  </a:lnTo>
                  <a:lnTo>
                    <a:pt x="14015" y="16719"/>
                  </a:lnTo>
                  <a:lnTo>
                    <a:pt x="13827" y="16154"/>
                  </a:lnTo>
                  <a:lnTo>
                    <a:pt x="13639" y="15606"/>
                  </a:lnTo>
                  <a:lnTo>
                    <a:pt x="13433" y="14922"/>
                  </a:lnTo>
                  <a:lnTo>
                    <a:pt x="13245" y="14237"/>
                  </a:lnTo>
                  <a:lnTo>
                    <a:pt x="13108" y="13519"/>
                  </a:lnTo>
                  <a:lnTo>
                    <a:pt x="13057" y="13176"/>
                  </a:lnTo>
                  <a:lnTo>
                    <a:pt x="13006" y="12817"/>
                  </a:lnTo>
                  <a:lnTo>
                    <a:pt x="12954" y="12115"/>
                  </a:lnTo>
                  <a:lnTo>
                    <a:pt x="12937" y="11414"/>
                  </a:lnTo>
                  <a:lnTo>
                    <a:pt x="12954" y="10712"/>
                  </a:lnTo>
                  <a:lnTo>
                    <a:pt x="13006" y="10011"/>
                  </a:lnTo>
                  <a:lnTo>
                    <a:pt x="13091" y="9309"/>
                  </a:lnTo>
                  <a:lnTo>
                    <a:pt x="13211" y="8608"/>
                  </a:lnTo>
                  <a:lnTo>
                    <a:pt x="13365" y="7923"/>
                  </a:lnTo>
                  <a:lnTo>
                    <a:pt x="13553" y="7256"/>
                  </a:lnTo>
                  <a:lnTo>
                    <a:pt x="13913" y="6092"/>
                  </a:lnTo>
                  <a:lnTo>
                    <a:pt x="14084" y="5493"/>
                  </a:lnTo>
                  <a:lnTo>
                    <a:pt x="14238" y="4894"/>
                  </a:lnTo>
                  <a:lnTo>
                    <a:pt x="14357" y="4278"/>
                  </a:lnTo>
                  <a:lnTo>
                    <a:pt x="14409" y="3987"/>
                  </a:lnTo>
                  <a:lnTo>
                    <a:pt x="14443" y="3679"/>
                  </a:lnTo>
                  <a:lnTo>
                    <a:pt x="14460" y="3371"/>
                  </a:lnTo>
                  <a:lnTo>
                    <a:pt x="14477" y="3080"/>
                  </a:lnTo>
                  <a:lnTo>
                    <a:pt x="14460" y="2772"/>
                  </a:lnTo>
                  <a:lnTo>
                    <a:pt x="14443" y="2464"/>
                  </a:lnTo>
                  <a:lnTo>
                    <a:pt x="14409" y="2225"/>
                  </a:lnTo>
                  <a:lnTo>
                    <a:pt x="14357" y="1985"/>
                  </a:lnTo>
                  <a:lnTo>
                    <a:pt x="14289" y="1763"/>
                  </a:lnTo>
                  <a:lnTo>
                    <a:pt x="14238" y="1660"/>
                  </a:lnTo>
                  <a:lnTo>
                    <a:pt x="14169" y="1558"/>
                  </a:lnTo>
                  <a:lnTo>
                    <a:pt x="14084" y="1455"/>
                  </a:lnTo>
                  <a:lnTo>
                    <a:pt x="13998" y="1352"/>
                  </a:lnTo>
                  <a:lnTo>
                    <a:pt x="13895" y="1267"/>
                  </a:lnTo>
                  <a:lnTo>
                    <a:pt x="13793" y="1181"/>
                  </a:lnTo>
                  <a:lnTo>
                    <a:pt x="13570" y="1044"/>
                  </a:lnTo>
                  <a:lnTo>
                    <a:pt x="13331" y="924"/>
                  </a:lnTo>
                  <a:lnTo>
                    <a:pt x="13023" y="770"/>
                  </a:lnTo>
                  <a:lnTo>
                    <a:pt x="12698" y="651"/>
                  </a:lnTo>
                  <a:lnTo>
                    <a:pt x="12373" y="548"/>
                  </a:lnTo>
                  <a:lnTo>
                    <a:pt x="12047" y="462"/>
                  </a:lnTo>
                  <a:lnTo>
                    <a:pt x="11705" y="377"/>
                  </a:lnTo>
                  <a:lnTo>
                    <a:pt x="11380" y="308"/>
                  </a:lnTo>
                  <a:lnTo>
                    <a:pt x="11038" y="257"/>
                  </a:lnTo>
                  <a:lnTo>
                    <a:pt x="10696" y="223"/>
                  </a:lnTo>
                  <a:lnTo>
                    <a:pt x="10011" y="172"/>
                  </a:lnTo>
                  <a:lnTo>
                    <a:pt x="9310" y="137"/>
                  </a:lnTo>
                  <a:lnTo>
                    <a:pt x="8625" y="120"/>
                  </a:lnTo>
                  <a:lnTo>
                    <a:pt x="7923" y="137"/>
                  </a:lnTo>
                  <a:lnTo>
                    <a:pt x="6743" y="120"/>
                  </a:lnTo>
                  <a:lnTo>
                    <a:pt x="6349" y="120"/>
                  </a:lnTo>
                  <a:lnTo>
                    <a:pt x="5973" y="86"/>
                  </a:lnTo>
                  <a:lnTo>
                    <a:pt x="5203" y="35"/>
                  </a:lnTo>
                  <a:lnTo>
                    <a:pt x="4809" y="1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14;p35">
              <a:extLst>
                <a:ext uri="{FF2B5EF4-FFF2-40B4-BE49-F238E27FC236}">
                  <a16:creationId xmlns:a16="http://schemas.microsoft.com/office/drawing/2014/main" id="{8D1F75F0-7501-333B-079C-33479B439AF0}"/>
                </a:ext>
              </a:extLst>
            </p:cNvPr>
            <p:cNvSpPr/>
            <p:nvPr/>
          </p:nvSpPr>
          <p:spPr>
            <a:xfrm>
              <a:off x="6082303" y="2655719"/>
              <a:ext cx="571121" cy="791830"/>
            </a:xfrm>
            <a:custGeom>
              <a:avLst/>
              <a:gdLst/>
              <a:ahLst/>
              <a:cxnLst/>
              <a:rect l="l" t="t" r="r" b="b"/>
              <a:pathLst>
                <a:path w="14478" h="20073" fill="none" extrusionOk="0">
                  <a:moveTo>
                    <a:pt x="2653" y="257"/>
                  </a:moveTo>
                  <a:lnTo>
                    <a:pt x="2653" y="257"/>
                  </a:lnTo>
                  <a:lnTo>
                    <a:pt x="2225" y="428"/>
                  </a:lnTo>
                  <a:lnTo>
                    <a:pt x="1815" y="616"/>
                  </a:lnTo>
                  <a:lnTo>
                    <a:pt x="1421" y="839"/>
                  </a:lnTo>
                  <a:lnTo>
                    <a:pt x="1062" y="1078"/>
                  </a:lnTo>
                  <a:lnTo>
                    <a:pt x="1062" y="1078"/>
                  </a:lnTo>
                  <a:lnTo>
                    <a:pt x="856" y="1232"/>
                  </a:lnTo>
                  <a:lnTo>
                    <a:pt x="651" y="1404"/>
                  </a:lnTo>
                  <a:lnTo>
                    <a:pt x="480" y="1592"/>
                  </a:lnTo>
                  <a:lnTo>
                    <a:pt x="343" y="1797"/>
                  </a:lnTo>
                  <a:lnTo>
                    <a:pt x="343" y="1797"/>
                  </a:lnTo>
                  <a:lnTo>
                    <a:pt x="223" y="2020"/>
                  </a:lnTo>
                  <a:lnTo>
                    <a:pt x="155" y="2259"/>
                  </a:lnTo>
                  <a:lnTo>
                    <a:pt x="103" y="2499"/>
                  </a:lnTo>
                  <a:lnTo>
                    <a:pt x="86" y="2755"/>
                  </a:lnTo>
                  <a:lnTo>
                    <a:pt x="86" y="3012"/>
                  </a:lnTo>
                  <a:lnTo>
                    <a:pt x="121" y="3269"/>
                  </a:lnTo>
                  <a:lnTo>
                    <a:pt x="189" y="3765"/>
                  </a:lnTo>
                  <a:lnTo>
                    <a:pt x="189" y="3765"/>
                  </a:lnTo>
                  <a:lnTo>
                    <a:pt x="326" y="4535"/>
                  </a:lnTo>
                  <a:lnTo>
                    <a:pt x="463" y="5305"/>
                  </a:lnTo>
                  <a:lnTo>
                    <a:pt x="788" y="6811"/>
                  </a:lnTo>
                  <a:lnTo>
                    <a:pt x="1113" y="8317"/>
                  </a:lnTo>
                  <a:lnTo>
                    <a:pt x="1284" y="9087"/>
                  </a:lnTo>
                  <a:lnTo>
                    <a:pt x="1421" y="9840"/>
                  </a:lnTo>
                  <a:lnTo>
                    <a:pt x="1421" y="9840"/>
                  </a:lnTo>
                  <a:lnTo>
                    <a:pt x="1541" y="10593"/>
                  </a:lnTo>
                  <a:lnTo>
                    <a:pt x="1643" y="11345"/>
                  </a:lnTo>
                  <a:lnTo>
                    <a:pt x="1661" y="11722"/>
                  </a:lnTo>
                  <a:lnTo>
                    <a:pt x="1695" y="12115"/>
                  </a:lnTo>
                  <a:lnTo>
                    <a:pt x="1695" y="12492"/>
                  </a:lnTo>
                  <a:lnTo>
                    <a:pt x="1678" y="12868"/>
                  </a:lnTo>
                  <a:lnTo>
                    <a:pt x="1661" y="13245"/>
                  </a:lnTo>
                  <a:lnTo>
                    <a:pt x="1609" y="13621"/>
                  </a:lnTo>
                  <a:lnTo>
                    <a:pt x="1541" y="13981"/>
                  </a:lnTo>
                  <a:lnTo>
                    <a:pt x="1455" y="14357"/>
                  </a:lnTo>
                  <a:lnTo>
                    <a:pt x="1353" y="14716"/>
                  </a:lnTo>
                  <a:lnTo>
                    <a:pt x="1216" y="15059"/>
                  </a:lnTo>
                  <a:lnTo>
                    <a:pt x="1062" y="15418"/>
                  </a:lnTo>
                  <a:lnTo>
                    <a:pt x="873" y="15760"/>
                  </a:lnTo>
                  <a:lnTo>
                    <a:pt x="873" y="15760"/>
                  </a:lnTo>
                  <a:lnTo>
                    <a:pt x="600" y="16188"/>
                  </a:lnTo>
                  <a:lnTo>
                    <a:pt x="326" y="16633"/>
                  </a:lnTo>
                  <a:lnTo>
                    <a:pt x="206" y="16855"/>
                  </a:lnTo>
                  <a:lnTo>
                    <a:pt x="103" y="17078"/>
                  </a:lnTo>
                  <a:lnTo>
                    <a:pt x="35" y="17317"/>
                  </a:lnTo>
                  <a:lnTo>
                    <a:pt x="1" y="17557"/>
                  </a:lnTo>
                  <a:lnTo>
                    <a:pt x="1" y="17557"/>
                  </a:lnTo>
                  <a:lnTo>
                    <a:pt x="1" y="17814"/>
                  </a:lnTo>
                  <a:lnTo>
                    <a:pt x="35" y="18036"/>
                  </a:lnTo>
                  <a:lnTo>
                    <a:pt x="103" y="18259"/>
                  </a:lnTo>
                  <a:lnTo>
                    <a:pt x="206" y="18447"/>
                  </a:lnTo>
                  <a:lnTo>
                    <a:pt x="326" y="18635"/>
                  </a:lnTo>
                  <a:lnTo>
                    <a:pt x="480" y="18806"/>
                  </a:lnTo>
                  <a:lnTo>
                    <a:pt x="651" y="18943"/>
                  </a:lnTo>
                  <a:lnTo>
                    <a:pt x="839" y="19080"/>
                  </a:lnTo>
                  <a:lnTo>
                    <a:pt x="1045" y="19200"/>
                  </a:lnTo>
                  <a:lnTo>
                    <a:pt x="1267" y="19285"/>
                  </a:lnTo>
                  <a:lnTo>
                    <a:pt x="1489" y="19371"/>
                  </a:lnTo>
                  <a:lnTo>
                    <a:pt x="1712" y="19439"/>
                  </a:lnTo>
                  <a:lnTo>
                    <a:pt x="1952" y="19491"/>
                  </a:lnTo>
                  <a:lnTo>
                    <a:pt x="2174" y="19525"/>
                  </a:lnTo>
                  <a:lnTo>
                    <a:pt x="2396" y="19542"/>
                  </a:lnTo>
                  <a:lnTo>
                    <a:pt x="2619" y="19559"/>
                  </a:lnTo>
                  <a:lnTo>
                    <a:pt x="2619" y="19559"/>
                  </a:lnTo>
                  <a:lnTo>
                    <a:pt x="3184" y="19525"/>
                  </a:lnTo>
                  <a:lnTo>
                    <a:pt x="3748" y="19508"/>
                  </a:lnTo>
                  <a:lnTo>
                    <a:pt x="4022" y="19508"/>
                  </a:lnTo>
                  <a:lnTo>
                    <a:pt x="4296" y="19525"/>
                  </a:lnTo>
                  <a:lnTo>
                    <a:pt x="4570" y="19559"/>
                  </a:lnTo>
                  <a:lnTo>
                    <a:pt x="4843" y="19628"/>
                  </a:lnTo>
                  <a:lnTo>
                    <a:pt x="4843" y="19628"/>
                  </a:lnTo>
                  <a:lnTo>
                    <a:pt x="5032" y="19696"/>
                  </a:lnTo>
                  <a:lnTo>
                    <a:pt x="5203" y="19764"/>
                  </a:lnTo>
                  <a:lnTo>
                    <a:pt x="5579" y="19918"/>
                  </a:lnTo>
                  <a:lnTo>
                    <a:pt x="5579" y="19918"/>
                  </a:lnTo>
                  <a:lnTo>
                    <a:pt x="5853" y="19987"/>
                  </a:lnTo>
                  <a:lnTo>
                    <a:pt x="6144" y="20038"/>
                  </a:lnTo>
                  <a:lnTo>
                    <a:pt x="6435" y="20072"/>
                  </a:lnTo>
                  <a:lnTo>
                    <a:pt x="6726" y="20072"/>
                  </a:lnTo>
                  <a:lnTo>
                    <a:pt x="7017" y="20055"/>
                  </a:lnTo>
                  <a:lnTo>
                    <a:pt x="7325" y="20004"/>
                  </a:lnTo>
                  <a:lnTo>
                    <a:pt x="7615" y="19953"/>
                  </a:lnTo>
                  <a:lnTo>
                    <a:pt x="7889" y="19901"/>
                  </a:lnTo>
                  <a:lnTo>
                    <a:pt x="7889" y="19901"/>
                  </a:lnTo>
                  <a:lnTo>
                    <a:pt x="8471" y="19747"/>
                  </a:lnTo>
                  <a:lnTo>
                    <a:pt x="9036" y="19610"/>
                  </a:lnTo>
                  <a:lnTo>
                    <a:pt x="9618" y="19474"/>
                  </a:lnTo>
                  <a:lnTo>
                    <a:pt x="9891" y="19422"/>
                  </a:lnTo>
                  <a:lnTo>
                    <a:pt x="10199" y="19388"/>
                  </a:lnTo>
                  <a:lnTo>
                    <a:pt x="10199" y="19388"/>
                  </a:lnTo>
                  <a:lnTo>
                    <a:pt x="10456" y="19371"/>
                  </a:lnTo>
                  <a:lnTo>
                    <a:pt x="10730" y="19371"/>
                  </a:lnTo>
                  <a:lnTo>
                    <a:pt x="11277" y="19371"/>
                  </a:lnTo>
                  <a:lnTo>
                    <a:pt x="11277" y="19371"/>
                  </a:lnTo>
                  <a:lnTo>
                    <a:pt x="11842" y="19388"/>
                  </a:lnTo>
                  <a:lnTo>
                    <a:pt x="12133" y="19371"/>
                  </a:lnTo>
                  <a:lnTo>
                    <a:pt x="12407" y="19354"/>
                  </a:lnTo>
                  <a:lnTo>
                    <a:pt x="12681" y="19320"/>
                  </a:lnTo>
                  <a:lnTo>
                    <a:pt x="12954" y="19251"/>
                  </a:lnTo>
                  <a:lnTo>
                    <a:pt x="13211" y="19183"/>
                  </a:lnTo>
                  <a:lnTo>
                    <a:pt x="13468" y="19063"/>
                  </a:lnTo>
                  <a:lnTo>
                    <a:pt x="13468" y="19063"/>
                  </a:lnTo>
                  <a:lnTo>
                    <a:pt x="13673" y="18943"/>
                  </a:lnTo>
                  <a:lnTo>
                    <a:pt x="13776" y="18857"/>
                  </a:lnTo>
                  <a:lnTo>
                    <a:pt x="13878" y="18789"/>
                  </a:lnTo>
                  <a:lnTo>
                    <a:pt x="13964" y="18686"/>
                  </a:lnTo>
                  <a:lnTo>
                    <a:pt x="14032" y="18601"/>
                  </a:lnTo>
                  <a:lnTo>
                    <a:pt x="14101" y="18498"/>
                  </a:lnTo>
                  <a:lnTo>
                    <a:pt x="14152" y="18378"/>
                  </a:lnTo>
                  <a:lnTo>
                    <a:pt x="14152" y="18378"/>
                  </a:lnTo>
                  <a:lnTo>
                    <a:pt x="14186" y="18259"/>
                  </a:lnTo>
                  <a:lnTo>
                    <a:pt x="14203" y="18122"/>
                  </a:lnTo>
                  <a:lnTo>
                    <a:pt x="14221" y="17848"/>
                  </a:lnTo>
                  <a:lnTo>
                    <a:pt x="14221" y="17848"/>
                  </a:lnTo>
                  <a:lnTo>
                    <a:pt x="14203" y="17557"/>
                  </a:lnTo>
                  <a:lnTo>
                    <a:pt x="14169" y="17266"/>
                  </a:lnTo>
                  <a:lnTo>
                    <a:pt x="14101" y="16992"/>
                  </a:lnTo>
                  <a:lnTo>
                    <a:pt x="14015" y="16719"/>
                  </a:lnTo>
                  <a:lnTo>
                    <a:pt x="13827" y="16154"/>
                  </a:lnTo>
                  <a:lnTo>
                    <a:pt x="13639" y="15606"/>
                  </a:lnTo>
                  <a:lnTo>
                    <a:pt x="13639" y="15606"/>
                  </a:lnTo>
                  <a:lnTo>
                    <a:pt x="13433" y="14922"/>
                  </a:lnTo>
                  <a:lnTo>
                    <a:pt x="13245" y="14237"/>
                  </a:lnTo>
                  <a:lnTo>
                    <a:pt x="13108" y="13519"/>
                  </a:lnTo>
                  <a:lnTo>
                    <a:pt x="13057" y="13176"/>
                  </a:lnTo>
                  <a:lnTo>
                    <a:pt x="13006" y="12817"/>
                  </a:lnTo>
                  <a:lnTo>
                    <a:pt x="13006" y="12817"/>
                  </a:lnTo>
                  <a:lnTo>
                    <a:pt x="12954" y="12115"/>
                  </a:lnTo>
                  <a:lnTo>
                    <a:pt x="12937" y="11414"/>
                  </a:lnTo>
                  <a:lnTo>
                    <a:pt x="12954" y="10712"/>
                  </a:lnTo>
                  <a:lnTo>
                    <a:pt x="13006" y="10011"/>
                  </a:lnTo>
                  <a:lnTo>
                    <a:pt x="13091" y="9309"/>
                  </a:lnTo>
                  <a:lnTo>
                    <a:pt x="13211" y="8608"/>
                  </a:lnTo>
                  <a:lnTo>
                    <a:pt x="13365" y="7923"/>
                  </a:lnTo>
                  <a:lnTo>
                    <a:pt x="13553" y="7256"/>
                  </a:lnTo>
                  <a:lnTo>
                    <a:pt x="13553" y="7256"/>
                  </a:lnTo>
                  <a:lnTo>
                    <a:pt x="13913" y="6092"/>
                  </a:lnTo>
                  <a:lnTo>
                    <a:pt x="14084" y="5493"/>
                  </a:lnTo>
                  <a:lnTo>
                    <a:pt x="14238" y="4894"/>
                  </a:lnTo>
                  <a:lnTo>
                    <a:pt x="14357" y="4278"/>
                  </a:lnTo>
                  <a:lnTo>
                    <a:pt x="14409" y="3987"/>
                  </a:lnTo>
                  <a:lnTo>
                    <a:pt x="14443" y="3679"/>
                  </a:lnTo>
                  <a:lnTo>
                    <a:pt x="14460" y="3371"/>
                  </a:lnTo>
                  <a:lnTo>
                    <a:pt x="14477" y="3080"/>
                  </a:lnTo>
                  <a:lnTo>
                    <a:pt x="14460" y="2772"/>
                  </a:lnTo>
                  <a:lnTo>
                    <a:pt x="14443" y="2464"/>
                  </a:lnTo>
                  <a:lnTo>
                    <a:pt x="14443" y="2464"/>
                  </a:lnTo>
                  <a:lnTo>
                    <a:pt x="14409" y="2225"/>
                  </a:lnTo>
                  <a:lnTo>
                    <a:pt x="14357" y="1985"/>
                  </a:lnTo>
                  <a:lnTo>
                    <a:pt x="14289" y="1763"/>
                  </a:lnTo>
                  <a:lnTo>
                    <a:pt x="14238" y="1660"/>
                  </a:lnTo>
                  <a:lnTo>
                    <a:pt x="14169" y="1558"/>
                  </a:lnTo>
                  <a:lnTo>
                    <a:pt x="14169" y="1558"/>
                  </a:lnTo>
                  <a:lnTo>
                    <a:pt x="14084" y="1455"/>
                  </a:lnTo>
                  <a:lnTo>
                    <a:pt x="13998" y="1352"/>
                  </a:lnTo>
                  <a:lnTo>
                    <a:pt x="13895" y="1267"/>
                  </a:lnTo>
                  <a:lnTo>
                    <a:pt x="13793" y="1181"/>
                  </a:lnTo>
                  <a:lnTo>
                    <a:pt x="13570" y="1044"/>
                  </a:lnTo>
                  <a:lnTo>
                    <a:pt x="13331" y="924"/>
                  </a:lnTo>
                  <a:lnTo>
                    <a:pt x="13331" y="924"/>
                  </a:lnTo>
                  <a:lnTo>
                    <a:pt x="13023" y="770"/>
                  </a:lnTo>
                  <a:lnTo>
                    <a:pt x="12698" y="651"/>
                  </a:lnTo>
                  <a:lnTo>
                    <a:pt x="12373" y="548"/>
                  </a:lnTo>
                  <a:lnTo>
                    <a:pt x="12047" y="462"/>
                  </a:lnTo>
                  <a:lnTo>
                    <a:pt x="11705" y="377"/>
                  </a:lnTo>
                  <a:lnTo>
                    <a:pt x="11380" y="308"/>
                  </a:lnTo>
                  <a:lnTo>
                    <a:pt x="11038" y="257"/>
                  </a:lnTo>
                  <a:lnTo>
                    <a:pt x="10696" y="223"/>
                  </a:lnTo>
                  <a:lnTo>
                    <a:pt x="10011" y="172"/>
                  </a:lnTo>
                  <a:lnTo>
                    <a:pt x="9310" y="137"/>
                  </a:lnTo>
                  <a:lnTo>
                    <a:pt x="8625" y="120"/>
                  </a:lnTo>
                  <a:lnTo>
                    <a:pt x="7923" y="137"/>
                  </a:lnTo>
                  <a:lnTo>
                    <a:pt x="7923" y="137"/>
                  </a:lnTo>
                  <a:lnTo>
                    <a:pt x="6743" y="120"/>
                  </a:lnTo>
                  <a:lnTo>
                    <a:pt x="6743" y="120"/>
                  </a:lnTo>
                  <a:lnTo>
                    <a:pt x="6349" y="120"/>
                  </a:lnTo>
                  <a:lnTo>
                    <a:pt x="5973" y="86"/>
                  </a:lnTo>
                  <a:lnTo>
                    <a:pt x="5203" y="35"/>
                  </a:lnTo>
                  <a:lnTo>
                    <a:pt x="4809" y="17"/>
                  </a:lnTo>
                  <a:lnTo>
                    <a:pt x="4416" y="0"/>
                  </a:lnTo>
                  <a:lnTo>
                    <a:pt x="4039" y="17"/>
                  </a:lnTo>
                  <a:lnTo>
                    <a:pt x="3663" y="35"/>
                  </a:lnTo>
                  <a:lnTo>
                    <a:pt x="3663" y="35"/>
                  </a:lnTo>
                  <a:lnTo>
                    <a:pt x="3406" y="69"/>
                  </a:lnTo>
                  <a:lnTo>
                    <a:pt x="3149" y="120"/>
                  </a:lnTo>
                  <a:lnTo>
                    <a:pt x="2910" y="172"/>
                  </a:lnTo>
                  <a:lnTo>
                    <a:pt x="2653" y="2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15;p35">
              <a:extLst>
                <a:ext uri="{FF2B5EF4-FFF2-40B4-BE49-F238E27FC236}">
                  <a16:creationId xmlns:a16="http://schemas.microsoft.com/office/drawing/2014/main" id="{702F5F3E-8C04-CF05-5DA5-BA27DF3A2F5B}"/>
                </a:ext>
              </a:extLst>
            </p:cNvPr>
            <p:cNvSpPr/>
            <p:nvPr/>
          </p:nvSpPr>
          <p:spPr>
            <a:xfrm>
              <a:off x="6271335" y="2544319"/>
              <a:ext cx="207928" cy="226192"/>
            </a:xfrm>
            <a:custGeom>
              <a:avLst/>
              <a:gdLst/>
              <a:ahLst/>
              <a:cxnLst/>
              <a:rect l="l" t="t" r="r" b="b"/>
              <a:pathLst>
                <a:path w="5271" h="5734" extrusionOk="0">
                  <a:moveTo>
                    <a:pt x="3816" y="1"/>
                  </a:moveTo>
                  <a:lnTo>
                    <a:pt x="650" y="258"/>
                  </a:lnTo>
                  <a:lnTo>
                    <a:pt x="719" y="668"/>
                  </a:lnTo>
                  <a:lnTo>
                    <a:pt x="753" y="1079"/>
                  </a:lnTo>
                  <a:lnTo>
                    <a:pt x="770" y="1490"/>
                  </a:lnTo>
                  <a:lnTo>
                    <a:pt x="770" y="1695"/>
                  </a:lnTo>
                  <a:lnTo>
                    <a:pt x="753" y="1900"/>
                  </a:lnTo>
                  <a:lnTo>
                    <a:pt x="719" y="2106"/>
                  </a:lnTo>
                  <a:lnTo>
                    <a:pt x="667" y="2311"/>
                  </a:lnTo>
                  <a:lnTo>
                    <a:pt x="599" y="2516"/>
                  </a:lnTo>
                  <a:lnTo>
                    <a:pt x="513" y="2705"/>
                  </a:lnTo>
                  <a:lnTo>
                    <a:pt x="411" y="2893"/>
                  </a:lnTo>
                  <a:lnTo>
                    <a:pt x="291" y="3047"/>
                  </a:lnTo>
                  <a:lnTo>
                    <a:pt x="171" y="3201"/>
                  </a:lnTo>
                  <a:lnTo>
                    <a:pt x="0" y="3338"/>
                  </a:lnTo>
                  <a:lnTo>
                    <a:pt x="2327" y="5596"/>
                  </a:lnTo>
                  <a:lnTo>
                    <a:pt x="2430" y="5682"/>
                  </a:lnTo>
                  <a:lnTo>
                    <a:pt x="2481" y="5716"/>
                  </a:lnTo>
                  <a:lnTo>
                    <a:pt x="2550" y="5733"/>
                  </a:lnTo>
                  <a:lnTo>
                    <a:pt x="2601" y="5716"/>
                  </a:lnTo>
                  <a:lnTo>
                    <a:pt x="2669" y="5699"/>
                  </a:lnTo>
                  <a:lnTo>
                    <a:pt x="2772" y="5614"/>
                  </a:lnTo>
                  <a:lnTo>
                    <a:pt x="5270" y="3321"/>
                  </a:lnTo>
                  <a:lnTo>
                    <a:pt x="5031" y="3235"/>
                  </a:lnTo>
                  <a:lnTo>
                    <a:pt x="4826" y="3115"/>
                  </a:lnTo>
                  <a:lnTo>
                    <a:pt x="4637" y="2978"/>
                  </a:lnTo>
                  <a:lnTo>
                    <a:pt x="4466" y="2790"/>
                  </a:lnTo>
                  <a:lnTo>
                    <a:pt x="4312" y="2602"/>
                  </a:lnTo>
                  <a:lnTo>
                    <a:pt x="4175" y="2397"/>
                  </a:lnTo>
                  <a:lnTo>
                    <a:pt x="4073" y="2174"/>
                  </a:lnTo>
                  <a:lnTo>
                    <a:pt x="3987" y="1935"/>
                  </a:lnTo>
                  <a:lnTo>
                    <a:pt x="3919" y="1712"/>
                  </a:lnTo>
                  <a:lnTo>
                    <a:pt x="3867" y="1473"/>
                  </a:lnTo>
                  <a:lnTo>
                    <a:pt x="3850" y="1233"/>
                  </a:lnTo>
                  <a:lnTo>
                    <a:pt x="3816" y="976"/>
                  </a:lnTo>
                  <a:lnTo>
                    <a:pt x="3816" y="497"/>
                  </a:lnTo>
                  <a:lnTo>
                    <a:pt x="3816" y="1"/>
                  </a:lnTo>
                  <a:close/>
                </a:path>
              </a:pathLst>
            </a:custGeom>
            <a:solidFill>
              <a:srgbClr val="A07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16;p35">
              <a:extLst>
                <a:ext uri="{FF2B5EF4-FFF2-40B4-BE49-F238E27FC236}">
                  <a16:creationId xmlns:a16="http://schemas.microsoft.com/office/drawing/2014/main" id="{FE2BEE3A-E052-91AF-BC11-2A5B0995B37E}"/>
                </a:ext>
              </a:extLst>
            </p:cNvPr>
            <p:cNvSpPr/>
            <p:nvPr/>
          </p:nvSpPr>
          <p:spPr>
            <a:xfrm>
              <a:off x="6271335" y="2544319"/>
              <a:ext cx="207928" cy="226192"/>
            </a:xfrm>
            <a:custGeom>
              <a:avLst/>
              <a:gdLst/>
              <a:ahLst/>
              <a:cxnLst/>
              <a:rect l="l" t="t" r="r" b="b"/>
              <a:pathLst>
                <a:path w="5271" h="5734" fill="none" extrusionOk="0">
                  <a:moveTo>
                    <a:pt x="650" y="258"/>
                  </a:moveTo>
                  <a:lnTo>
                    <a:pt x="650" y="258"/>
                  </a:lnTo>
                  <a:lnTo>
                    <a:pt x="719" y="668"/>
                  </a:lnTo>
                  <a:lnTo>
                    <a:pt x="753" y="1079"/>
                  </a:lnTo>
                  <a:lnTo>
                    <a:pt x="770" y="1490"/>
                  </a:lnTo>
                  <a:lnTo>
                    <a:pt x="770" y="1695"/>
                  </a:lnTo>
                  <a:lnTo>
                    <a:pt x="753" y="1900"/>
                  </a:lnTo>
                  <a:lnTo>
                    <a:pt x="753" y="1900"/>
                  </a:lnTo>
                  <a:lnTo>
                    <a:pt x="719" y="2106"/>
                  </a:lnTo>
                  <a:lnTo>
                    <a:pt x="667" y="2311"/>
                  </a:lnTo>
                  <a:lnTo>
                    <a:pt x="599" y="2516"/>
                  </a:lnTo>
                  <a:lnTo>
                    <a:pt x="513" y="2705"/>
                  </a:lnTo>
                  <a:lnTo>
                    <a:pt x="411" y="2893"/>
                  </a:lnTo>
                  <a:lnTo>
                    <a:pt x="291" y="3047"/>
                  </a:lnTo>
                  <a:lnTo>
                    <a:pt x="171" y="3201"/>
                  </a:lnTo>
                  <a:lnTo>
                    <a:pt x="0" y="3338"/>
                  </a:lnTo>
                  <a:lnTo>
                    <a:pt x="0" y="3338"/>
                  </a:lnTo>
                  <a:lnTo>
                    <a:pt x="2327" y="5596"/>
                  </a:lnTo>
                  <a:lnTo>
                    <a:pt x="2327" y="5596"/>
                  </a:lnTo>
                  <a:lnTo>
                    <a:pt x="2430" y="5682"/>
                  </a:lnTo>
                  <a:lnTo>
                    <a:pt x="2481" y="5716"/>
                  </a:lnTo>
                  <a:lnTo>
                    <a:pt x="2550" y="5733"/>
                  </a:lnTo>
                  <a:lnTo>
                    <a:pt x="2550" y="5733"/>
                  </a:lnTo>
                  <a:lnTo>
                    <a:pt x="2601" y="5716"/>
                  </a:lnTo>
                  <a:lnTo>
                    <a:pt x="2669" y="5699"/>
                  </a:lnTo>
                  <a:lnTo>
                    <a:pt x="2772" y="5614"/>
                  </a:lnTo>
                  <a:lnTo>
                    <a:pt x="2772" y="5614"/>
                  </a:lnTo>
                  <a:lnTo>
                    <a:pt x="5270" y="3321"/>
                  </a:lnTo>
                  <a:lnTo>
                    <a:pt x="5270" y="3321"/>
                  </a:lnTo>
                  <a:lnTo>
                    <a:pt x="5031" y="3235"/>
                  </a:lnTo>
                  <a:lnTo>
                    <a:pt x="4826" y="3115"/>
                  </a:lnTo>
                  <a:lnTo>
                    <a:pt x="4637" y="2978"/>
                  </a:lnTo>
                  <a:lnTo>
                    <a:pt x="4466" y="2790"/>
                  </a:lnTo>
                  <a:lnTo>
                    <a:pt x="4312" y="2602"/>
                  </a:lnTo>
                  <a:lnTo>
                    <a:pt x="4175" y="2397"/>
                  </a:lnTo>
                  <a:lnTo>
                    <a:pt x="4073" y="2174"/>
                  </a:lnTo>
                  <a:lnTo>
                    <a:pt x="3987" y="1935"/>
                  </a:lnTo>
                  <a:lnTo>
                    <a:pt x="3987" y="1935"/>
                  </a:lnTo>
                  <a:lnTo>
                    <a:pt x="3919" y="1712"/>
                  </a:lnTo>
                  <a:lnTo>
                    <a:pt x="3867" y="1473"/>
                  </a:lnTo>
                  <a:lnTo>
                    <a:pt x="3850" y="1233"/>
                  </a:lnTo>
                  <a:lnTo>
                    <a:pt x="3816" y="976"/>
                  </a:lnTo>
                  <a:lnTo>
                    <a:pt x="3816" y="497"/>
                  </a:lnTo>
                  <a:lnTo>
                    <a:pt x="3816" y="1"/>
                  </a:lnTo>
                  <a:lnTo>
                    <a:pt x="650" y="2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17;p35">
              <a:extLst>
                <a:ext uri="{FF2B5EF4-FFF2-40B4-BE49-F238E27FC236}">
                  <a16:creationId xmlns:a16="http://schemas.microsoft.com/office/drawing/2014/main" id="{ECF34D86-F623-10E0-A85A-F9186E918AA4}"/>
                </a:ext>
              </a:extLst>
            </p:cNvPr>
            <p:cNvSpPr/>
            <p:nvPr/>
          </p:nvSpPr>
          <p:spPr>
            <a:xfrm>
              <a:off x="6403603" y="2896704"/>
              <a:ext cx="164102" cy="498182"/>
            </a:xfrm>
            <a:custGeom>
              <a:avLst/>
              <a:gdLst/>
              <a:ahLst/>
              <a:cxnLst/>
              <a:rect l="l" t="t" r="r" b="b"/>
              <a:pathLst>
                <a:path w="4160" h="12629" extrusionOk="0">
                  <a:moveTo>
                    <a:pt x="4142" y="0"/>
                  </a:moveTo>
                  <a:lnTo>
                    <a:pt x="4108" y="839"/>
                  </a:lnTo>
                  <a:lnTo>
                    <a:pt x="4091" y="1249"/>
                  </a:lnTo>
                  <a:lnTo>
                    <a:pt x="4056" y="1660"/>
                  </a:lnTo>
                  <a:lnTo>
                    <a:pt x="4005" y="2071"/>
                  </a:lnTo>
                  <a:lnTo>
                    <a:pt x="3937" y="2499"/>
                  </a:lnTo>
                  <a:lnTo>
                    <a:pt x="3817" y="2892"/>
                  </a:lnTo>
                  <a:lnTo>
                    <a:pt x="3748" y="3097"/>
                  </a:lnTo>
                  <a:lnTo>
                    <a:pt x="3663" y="3303"/>
                  </a:lnTo>
                  <a:lnTo>
                    <a:pt x="3475" y="3714"/>
                  </a:lnTo>
                  <a:lnTo>
                    <a:pt x="3389" y="3919"/>
                  </a:lnTo>
                  <a:lnTo>
                    <a:pt x="3338" y="4124"/>
                  </a:lnTo>
                  <a:lnTo>
                    <a:pt x="3321" y="4278"/>
                  </a:lnTo>
                  <a:lnTo>
                    <a:pt x="3321" y="4415"/>
                  </a:lnTo>
                  <a:lnTo>
                    <a:pt x="3355" y="4706"/>
                  </a:lnTo>
                  <a:lnTo>
                    <a:pt x="3406" y="4997"/>
                  </a:lnTo>
                  <a:lnTo>
                    <a:pt x="3440" y="5288"/>
                  </a:lnTo>
                  <a:lnTo>
                    <a:pt x="3458" y="5459"/>
                  </a:lnTo>
                  <a:lnTo>
                    <a:pt x="3475" y="5630"/>
                  </a:lnTo>
                  <a:lnTo>
                    <a:pt x="3440" y="5972"/>
                  </a:lnTo>
                  <a:lnTo>
                    <a:pt x="3389" y="6297"/>
                  </a:lnTo>
                  <a:lnTo>
                    <a:pt x="3303" y="6640"/>
                  </a:lnTo>
                  <a:lnTo>
                    <a:pt x="3184" y="6965"/>
                  </a:lnTo>
                  <a:lnTo>
                    <a:pt x="3047" y="7273"/>
                  </a:lnTo>
                  <a:lnTo>
                    <a:pt x="2893" y="7581"/>
                  </a:lnTo>
                  <a:lnTo>
                    <a:pt x="2705" y="7872"/>
                  </a:lnTo>
                  <a:lnTo>
                    <a:pt x="2533" y="8145"/>
                  </a:lnTo>
                  <a:lnTo>
                    <a:pt x="2345" y="8385"/>
                  </a:lnTo>
                  <a:lnTo>
                    <a:pt x="1952" y="8881"/>
                  </a:lnTo>
                  <a:lnTo>
                    <a:pt x="1558" y="9360"/>
                  </a:lnTo>
                  <a:lnTo>
                    <a:pt x="1165" y="9840"/>
                  </a:lnTo>
                  <a:lnTo>
                    <a:pt x="976" y="10079"/>
                  </a:lnTo>
                  <a:lnTo>
                    <a:pt x="788" y="10336"/>
                  </a:lnTo>
                  <a:lnTo>
                    <a:pt x="634" y="10592"/>
                  </a:lnTo>
                  <a:lnTo>
                    <a:pt x="480" y="10849"/>
                  </a:lnTo>
                  <a:lnTo>
                    <a:pt x="343" y="11123"/>
                  </a:lnTo>
                  <a:lnTo>
                    <a:pt x="223" y="11414"/>
                  </a:lnTo>
                  <a:lnTo>
                    <a:pt x="138" y="11705"/>
                  </a:lnTo>
                  <a:lnTo>
                    <a:pt x="69" y="12030"/>
                  </a:lnTo>
                  <a:lnTo>
                    <a:pt x="35" y="12321"/>
                  </a:lnTo>
                  <a:lnTo>
                    <a:pt x="1" y="12629"/>
                  </a:lnTo>
                  <a:lnTo>
                    <a:pt x="69" y="12406"/>
                  </a:lnTo>
                  <a:lnTo>
                    <a:pt x="138" y="12201"/>
                  </a:lnTo>
                  <a:lnTo>
                    <a:pt x="223" y="12013"/>
                  </a:lnTo>
                  <a:lnTo>
                    <a:pt x="326" y="11807"/>
                  </a:lnTo>
                  <a:lnTo>
                    <a:pt x="549" y="11431"/>
                  </a:lnTo>
                  <a:lnTo>
                    <a:pt x="788" y="11054"/>
                  </a:lnTo>
                  <a:lnTo>
                    <a:pt x="1199" y="10473"/>
                  </a:lnTo>
                  <a:lnTo>
                    <a:pt x="1644" y="9908"/>
                  </a:lnTo>
                  <a:lnTo>
                    <a:pt x="2089" y="9343"/>
                  </a:lnTo>
                  <a:lnTo>
                    <a:pt x="2516" y="8779"/>
                  </a:lnTo>
                  <a:lnTo>
                    <a:pt x="2927" y="8197"/>
                  </a:lnTo>
                  <a:lnTo>
                    <a:pt x="3115" y="7906"/>
                  </a:lnTo>
                  <a:lnTo>
                    <a:pt x="3303" y="7598"/>
                  </a:lnTo>
                  <a:lnTo>
                    <a:pt x="3458" y="7290"/>
                  </a:lnTo>
                  <a:lnTo>
                    <a:pt x="3612" y="6965"/>
                  </a:lnTo>
                  <a:lnTo>
                    <a:pt x="3748" y="6640"/>
                  </a:lnTo>
                  <a:lnTo>
                    <a:pt x="3851" y="6314"/>
                  </a:lnTo>
                  <a:lnTo>
                    <a:pt x="3937" y="5972"/>
                  </a:lnTo>
                  <a:lnTo>
                    <a:pt x="4005" y="5647"/>
                  </a:lnTo>
                  <a:lnTo>
                    <a:pt x="4056" y="5305"/>
                  </a:lnTo>
                  <a:lnTo>
                    <a:pt x="4091" y="4963"/>
                  </a:lnTo>
                  <a:lnTo>
                    <a:pt x="4125" y="4278"/>
                  </a:lnTo>
                  <a:lnTo>
                    <a:pt x="4142" y="3594"/>
                  </a:lnTo>
                  <a:lnTo>
                    <a:pt x="4159" y="179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rgbClr val="01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18;p35">
              <a:extLst>
                <a:ext uri="{FF2B5EF4-FFF2-40B4-BE49-F238E27FC236}">
                  <a16:creationId xmlns:a16="http://schemas.microsoft.com/office/drawing/2014/main" id="{813EEA1D-71EF-43E9-5034-C5C658CB4489}"/>
                </a:ext>
              </a:extLst>
            </p:cNvPr>
            <p:cNvSpPr/>
            <p:nvPr/>
          </p:nvSpPr>
          <p:spPr>
            <a:xfrm>
              <a:off x="6403603" y="2896704"/>
              <a:ext cx="164102" cy="498182"/>
            </a:xfrm>
            <a:custGeom>
              <a:avLst/>
              <a:gdLst/>
              <a:ahLst/>
              <a:cxnLst/>
              <a:rect l="l" t="t" r="r" b="b"/>
              <a:pathLst>
                <a:path w="4160" h="12629" fill="none" extrusionOk="0">
                  <a:moveTo>
                    <a:pt x="4142" y="0"/>
                  </a:moveTo>
                  <a:lnTo>
                    <a:pt x="4142" y="0"/>
                  </a:lnTo>
                  <a:lnTo>
                    <a:pt x="4108" y="839"/>
                  </a:lnTo>
                  <a:lnTo>
                    <a:pt x="4091" y="1249"/>
                  </a:lnTo>
                  <a:lnTo>
                    <a:pt x="4056" y="1660"/>
                  </a:lnTo>
                  <a:lnTo>
                    <a:pt x="4005" y="2071"/>
                  </a:lnTo>
                  <a:lnTo>
                    <a:pt x="3937" y="2499"/>
                  </a:lnTo>
                  <a:lnTo>
                    <a:pt x="3817" y="2892"/>
                  </a:lnTo>
                  <a:lnTo>
                    <a:pt x="3748" y="3097"/>
                  </a:lnTo>
                  <a:lnTo>
                    <a:pt x="3663" y="3303"/>
                  </a:lnTo>
                  <a:lnTo>
                    <a:pt x="3663" y="3303"/>
                  </a:lnTo>
                  <a:lnTo>
                    <a:pt x="3475" y="3714"/>
                  </a:lnTo>
                  <a:lnTo>
                    <a:pt x="3389" y="3919"/>
                  </a:lnTo>
                  <a:lnTo>
                    <a:pt x="3338" y="4124"/>
                  </a:lnTo>
                  <a:lnTo>
                    <a:pt x="3338" y="4124"/>
                  </a:lnTo>
                  <a:lnTo>
                    <a:pt x="3321" y="4278"/>
                  </a:lnTo>
                  <a:lnTo>
                    <a:pt x="3321" y="4415"/>
                  </a:lnTo>
                  <a:lnTo>
                    <a:pt x="3355" y="4706"/>
                  </a:lnTo>
                  <a:lnTo>
                    <a:pt x="3406" y="4997"/>
                  </a:lnTo>
                  <a:lnTo>
                    <a:pt x="3440" y="5288"/>
                  </a:lnTo>
                  <a:lnTo>
                    <a:pt x="3440" y="5288"/>
                  </a:lnTo>
                  <a:lnTo>
                    <a:pt x="3458" y="5459"/>
                  </a:lnTo>
                  <a:lnTo>
                    <a:pt x="3475" y="5630"/>
                  </a:lnTo>
                  <a:lnTo>
                    <a:pt x="3440" y="5972"/>
                  </a:lnTo>
                  <a:lnTo>
                    <a:pt x="3389" y="6297"/>
                  </a:lnTo>
                  <a:lnTo>
                    <a:pt x="3303" y="6640"/>
                  </a:lnTo>
                  <a:lnTo>
                    <a:pt x="3184" y="6965"/>
                  </a:lnTo>
                  <a:lnTo>
                    <a:pt x="3047" y="7273"/>
                  </a:lnTo>
                  <a:lnTo>
                    <a:pt x="2893" y="7581"/>
                  </a:lnTo>
                  <a:lnTo>
                    <a:pt x="2705" y="7872"/>
                  </a:lnTo>
                  <a:lnTo>
                    <a:pt x="2705" y="7872"/>
                  </a:lnTo>
                  <a:lnTo>
                    <a:pt x="2533" y="8145"/>
                  </a:lnTo>
                  <a:lnTo>
                    <a:pt x="2345" y="8385"/>
                  </a:lnTo>
                  <a:lnTo>
                    <a:pt x="1952" y="8881"/>
                  </a:lnTo>
                  <a:lnTo>
                    <a:pt x="1558" y="9360"/>
                  </a:lnTo>
                  <a:lnTo>
                    <a:pt x="1165" y="9840"/>
                  </a:lnTo>
                  <a:lnTo>
                    <a:pt x="976" y="10079"/>
                  </a:lnTo>
                  <a:lnTo>
                    <a:pt x="788" y="10336"/>
                  </a:lnTo>
                  <a:lnTo>
                    <a:pt x="634" y="10592"/>
                  </a:lnTo>
                  <a:lnTo>
                    <a:pt x="480" y="10849"/>
                  </a:lnTo>
                  <a:lnTo>
                    <a:pt x="343" y="11123"/>
                  </a:lnTo>
                  <a:lnTo>
                    <a:pt x="223" y="11414"/>
                  </a:lnTo>
                  <a:lnTo>
                    <a:pt x="138" y="11705"/>
                  </a:lnTo>
                  <a:lnTo>
                    <a:pt x="69" y="12030"/>
                  </a:lnTo>
                  <a:lnTo>
                    <a:pt x="69" y="12030"/>
                  </a:lnTo>
                  <a:lnTo>
                    <a:pt x="35" y="12321"/>
                  </a:lnTo>
                  <a:lnTo>
                    <a:pt x="1" y="12629"/>
                  </a:lnTo>
                  <a:lnTo>
                    <a:pt x="1" y="12629"/>
                  </a:lnTo>
                  <a:lnTo>
                    <a:pt x="69" y="12406"/>
                  </a:lnTo>
                  <a:lnTo>
                    <a:pt x="138" y="12201"/>
                  </a:lnTo>
                  <a:lnTo>
                    <a:pt x="223" y="12013"/>
                  </a:lnTo>
                  <a:lnTo>
                    <a:pt x="326" y="11807"/>
                  </a:lnTo>
                  <a:lnTo>
                    <a:pt x="549" y="11431"/>
                  </a:lnTo>
                  <a:lnTo>
                    <a:pt x="788" y="11054"/>
                  </a:lnTo>
                  <a:lnTo>
                    <a:pt x="788" y="11054"/>
                  </a:lnTo>
                  <a:lnTo>
                    <a:pt x="1199" y="10473"/>
                  </a:lnTo>
                  <a:lnTo>
                    <a:pt x="1644" y="9908"/>
                  </a:lnTo>
                  <a:lnTo>
                    <a:pt x="2089" y="9343"/>
                  </a:lnTo>
                  <a:lnTo>
                    <a:pt x="2516" y="8779"/>
                  </a:lnTo>
                  <a:lnTo>
                    <a:pt x="2927" y="8197"/>
                  </a:lnTo>
                  <a:lnTo>
                    <a:pt x="3115" y="7906"/>
                  </a:lnTo>
                  <a:lnTo>
                    <a:pt x="3303" y="7598"/>
                  </a:lnTo>
                  <a:lnTo>
                    <a:pt x="3458" y="7290"/>
                  </a:lnTo>
                  <a:lnTo>
                    <a:pt x="3612" y="6965"/>
                  </a:lnTo>
                  <a:lnTo>
                    <a:pt x="3748" y="6640"/>
                  </a:lnTo>
                  <a:lnTo>
                    <a:pt x="3851" y="6314"/>
                  </a:lnTo>
                  <a:lnTo>
                    <a:pt x="3851" y="6314"/>
                  </a:lnTo>
                  <a:lnTo>
                    <a:pt x="3937" y="5972"/>
                  </a:lnTo>
                  <a:lnTo>
                    <a:pt x="4005" y="5647"/>
                  </a:lnTo>
                  <a:lnTo>
                    <a:pt x="4056" y="5305"/>
                  </a:lnTo>
                  <a:lnTo>
                    <a:pt x="4091" y="4963"/>
                  </a:lnTo>
                  <a:lnTo>
                    <a:pt x="4125" y="4278"/>
                  </a:lnTo>
                  <a:lnTo>
                    <a:pt x="4142" y="3594"/>
                  </a:lnTo>
                  <a:lnTo>
                    <a:pt x="4142" y="3594"/>
                  </a:lnTo>
                  <a:lnTo>
                    <a:pt x="4159" y="1797"/>
                  </a:lnTo>
                  <a:lnTo>
                    <a:pt x="41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19;p35">
              <a:extLst>
                <a:ext uri="{FF2B5EF4-FFF2-40B4-BE49-F238E27FC236}">
                  <a16:creationId xmlns:a16="http://schemas.microsoft.com/office/drawing/2014/main" id="{C6D14C16-E501-A717-DAF6-6A349B71DD5F}"/>
                </a:ext>
              </a:extLst>
            </p:cNvPr>
            <p:cNvSpPr/>
            <p:nvPr/>
          </p:nvSpPr>
          <p:spPr>
            <a:xfrm>
              <a:off x="6457606" y="3419816"/>
              <a:ext cx="108717" cy="128993"/>
            </a:xfrm>
            <a:custGeom>
              <a:avLst/>
              <a:gdLst/>
              <a:ahLst/>
              <a:cxnLst/>
              <a:rect l="l" t="t" r="r" b="b"/>
              <a:pathLst>
                <a:path w="2756" h="3270" extrusionOk="0">
                  <a:moveTo>
                    <a:pt x="2756" y="1"/>
                  </a:moveTo>
                  <a:lnTo>
                    <a:pt x="2277" y="18"/>
                  </a:lnTo>
                  <a:lnTo>
                    <a:pt x="1592" y="634"/>
                  </a:lnTo>
                  <a:lnTo>
                    <a:pt x="874" y="1250"/>
                  </a:lnTo>
                  <a:lnTo>
                    <a:pt x="720" y="1370"/>
                  </a:lnTo>
                  <a:lnTo>
                    <a:pt x="566" y="1490"/>
                  </a:lnTo>
                  <a:lnTo>
                    <a:pt x="394" y="1609"/>
                  </a:lnTo>
                  <a:lnTo>
                    <a:pt x="223" y="1695"/>
                  </a:lnTo>
                  <a:lnTo>
                    <a:pt x="189" y="2003"/>
                  </a:lnTo>
                  <a:lnTo>
                    <a:pt x="104" y="2636"/>
                  </a:lnTo>
                  <a:lnTo>
                    <a:pt x="1" y="3269"/>
                  </a:lnTo>
                  <a:lnTo>
                    <a:pt x="1" y="3269"/>
                  </a:lnTo>
                  <a:lnTo>
                    <a:pt x="138" y="3013"/>
                  </a:lnTo>
                  <a:lnTo>
                    <a:pt x="240" y="2739"/>
                  </a:lnTo>
                  <a:lnTo>
                    <a:pt x="309" y="2465"/>
                  </a:lnTo>
                  <a:lnTo>
                    <a:pt x="343" y="2174"/>
                  </a:lnTo>
                  <a:lnTo>
                    <a:pt x="360" y="2054"/>
                  </a:lnTo>
                  <a:lnTo>
                    <a:pt x="377" y="2003"/>
                  </a:lnTo>
                  <a:lnTo>
                    <a:pt x="429" y="1952"/>
                  </a:lnTo>
                  <a:lnTo>
                    <a:pt x="480" y="1934"/>
                  </a:lnTo>
                  <a:lnTo>
                    <a:pt x="531" y="1917"/>
                  </a:lnTo>
                  <a:lnTo>
                    <a:pt x="737" y="1866"/>
                  </a:lnTo>
                  <a:lnTo>
                    <a:pt x="925" y="1798"/>
                  </a:lnTo>
                  <a:lnTo>
                    <a:pt x="1096" y="1712"/>
                  </a:lnTo>
                  <a:lnTo>
                    <a:pt x="1267" y="1626"/>
                  </a:lnTo>
                  <a:lnTo>
                    <a:pt x="1592" y="1438"/>
                  </a:lnTo>
                  <a:lnTo>
                    <a:pt x="1917" y="1233"/>
                  </a:lnTo>
                  <a:lnTo>
                    <a:pt x="2089" y="1113"/>
                  </a:lnTo>
                  <a:lnTo>
                    <a:pt x="2243" y="993"/>
                  </a:lnTo>
                  <a:lnTo>
                    <a:pt x="2379" y="856"/>
                  </a:lnTo>
                  <a:lnTo>
                    <a:pt x="2516" y="702"/>
                  </a:lnTo>
                  <a:lnTo>
                    <a:pt x="2619" y="531"/>
                  </a:lnTo>
                  <a:lnTo>
                    <a:pt x="2687" y="360"/>
                  </a:lnTo>
                  <a:lnTo>
                    <a:pt x="2739" y="189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BB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20;p35">
              <a:extLst>
                <a:ext uri="{FF2B5EF4-FFF2-40B4-BE49-F238E27FC236}">
                  <a16:creationId xmlns:a16="http://schemas.microsoft.com/office/drawing/2014/main" id="{5C0A7CF0-0824-F663-E54D-E39E1FD2EFC2}"/>
                </a:ext>
              </a:extLst>
            </p:cNvPr>
            <p:cNvSpPr/>
            <p:nvPr/>
          </p:nvSpPr>
          <p:spPr>
            <a:xfrm>
              <a:off x="6457606" y="3419816"/>
              <a:ext cx="108717" cy="128993"/>
            </a:xfrm>
            <a:custGeom>
              <a:avLst/>
              <a:gdLst/>
              <a:ahLst/>
              <a:cxnLst/>
              <a:rect l="l" t="t" r="r" b="b"/>
              <a:pathLst>
                <a:path w="2756" h="3270" fill="none" extrusionOk="0">
                  <a:moveTo>
                    <a:pt x="2756" y="1"/>
                  </a:moveTo>
                  <a:lnTo>
                    <a:pt x="2756" y="1"/>
                  </a:lnTo>
                  <a:lnTo>
                    <a:pt x="2277" y="18"/>
                  </a:lnTo>
                  <a:lnTo>
                    <a:pt x="2277" y="18"/>
                  </a:lnTo>
                  <a:lnTo>
                    <a:pt x="1592" y="634"/>
                  </a:lnTo>
                  <a:lnTo>
                    <a:pt x="874" y="1250"/>
                  </a:lnTo>
                  <a:lnTo>
                    <a:pt x="874" y="1250"/>
                  </a:lnTo>
                  <a:lnTo>
                    <a:pt x="720" y="1370"/>
                  </a:lnTo>
                  <a:lnTo>
                    <a:pt x="566" y="1490"/>
                  </a:lnTo>
                  <a:lnTo>
                    <a:pt x="394" y="1609"/>
                  </a:lnTo>
                  <a:lnTo>
                    <a:pt x="223" y="1695"/>
                  </a:lnTo>
                  <a:lnTo>
                    <a:pt x="223" y="1695"/>
                  </a:lnTo>
                  <a:lnTo>
                    <a:pt x="189" y="2003"/>
                  </a:lnTo>
                  <a:lnTo>
                    <a:pt x="189" y="2003"/>
                  </a:lnTo>
                  <a:lnTo>
                    <a:pt x="104" y="2636"/>
                  </a:lnTo>
                  <a:lnTo>
                    <a:pt x="1" y="3269"/>
                  </a:lnTo>
                  <a:lnTo>
                    <a:pt x="1" y="3269"/>
                  </a:lnTo>
                  <a:lnTo>
                    <a:pt x="138" y="3013"/>
                  </a:lnTo>
                  <a:lnTo>
                    <a:pt x="240" y="2739"/>
                  </a:lnTo>
                  <a:lnTo>
                    <a:pt x="309" y="2465"/>
                  </a:lnTo>
                  <a:lnTo>
                    <a:pt x="343" y="2174"/>
                  </a:lnTo>
                  <a:lnTo>
                    <a:pt x="343" y="2174"/>
                  </a:lnTo>
                  <a:lnTo>
                    <a:pt x="360" y="2054"/>
                  </a:lnTo>
                  <a:lnTo>
                    <a:pt x="377" y="2003"/>
                  </a:lnTo>
                  <a:lnTo>
                    <a:pt x="429" y="1952"/>
                  </a:lnTo>
                  <a:lnTo>
                    <a:pt x="429" y="1952"/>
                  </a:lnTo>
                  <a:lnTo>
                    <a:pt x="480" y="1934"/>
                  </a:lnTo>
                  <a:lnTo>
                    <a:pt x="531" y="1917"/>
                  </a:lnTo>
                  <a:lnTo>
                    <a:pt x="531" y="1917"/>
                  </a:lnTo>
                  <a:lnTo>
                    <a:pt x="737" y="1866"/>
                  </a:lnTo>
                  <a:lnTo>
                    <a:pt x="925" y="1798"/>
                  </a:lnTo>
                  <a:lnTo>
                    <a:pt x="1096" y="1712"/>
                  </a:lnTo>
                  <a:lnTo>
                    <a:pt x="1267" y="1626"/>
                  </a:lnTo>
                  <a:lnTo>
                    <a:pt x="1592" y="1438"/>
                  </a:lnTo>
                  <a:lnTo>
                    <a:pt x="1917" y="1233"/>
                  </a:lnTo>
                  <a:lnTo>
                    <a:pt x="1917" y="1233"/>
                  </a:lnTo>
                  <a:lnTo>
                    <a:pt x="2089" y="1113"/>
                  </a:lnTo>
                  <a:lnTo>
                    <a:pt x="2243" y="993"/>
                  </a:lnTo>
                  <a:lnTo>
                    <a:pt x="2379" y="856"/>
                  </a:lnTo>
                  <a:lnTo>
                    <a:pt x="2516" y="702"/>
                  </a:lnTo>
                  <a:lnTo>
                    <a:pt x="2516" y="702"/>
                  </a:lnTo>
                  <a:lnTo>
                    <a:pt x="2619" y="531"/>
                  </a:lnTo>
                  <a:lnTo>
                    <a:pt x="2687" y="360"/>
                  </a:lnTo>
                  <a:lnTo>
                    <a:pt x="2739" y="189"/>
                  </a:lnTo>
                  <a:lnTo>
                    <a:pt x="27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21;p35">
              <a:extLst>
                <a:ext uri="{FF2B5EF4-FFF2-40B4-BE49-F238E27FC236}">
                  <a16:creationId xmlns:a16="http://schemas.microsoft.com/office/drawing/2014/main" id="{1854A2F7-A43E-E086-CAFF-3264369A35A2}"/>
                </a:ext>
              </a:extLst>
            </p:cNvPr>
            <p:cNvSpPr/>
            <p:nvPr/>
          </p:nvSpPr>
          <p:spPr>
            <a:xfrm>
              <a:off x="6547388" y="3334097"/>
              <a:ext cx="83747" cy="86429"/>
            </a:xfrm>
            <a:custGeom>
              <a:avLst/>
              <a:gdLst/>
              <a:ahLst/>
              <a:cxnLst/>
              <a:rect l="l" t="t" r="r" b="b"/>
              <a:pathLst>
                <a:path w="2123" h="2191" extrusionOk="0">
                  <a:moveTo>
                    <a:pt x="2123" y="1"/>
                  </a:moveTo>
                  <a:lnTo>
                    <a:pt x="1609" y="565"/>
                  </a:lnTo>
                  <a:lnTo>
                    <a:pt x="1079" y="1113"/>
                  </a:lnTo>
                  <a:lnTo>
                    <a:pt x="548" y="1660"/>
                  </a:lnTo>
                  <a:lnTo>
                    <a:pt x="1" y="2191"/>
                  </a:lnTo>
                  <a:lnTo>
                    <a:pt x="480" y="2174"/>
                  </a:lnTo>
                  <a:lnTo>
                    <a:pt x="497" y="2105"/>
                  </a:lnTo>
                  <a:lnTo>
                    <a:pt x="531" y="2020"/>
                  </a:lnTo>
                  <a:lnTo>
                    <a:pt x="565" y="1917"/>
                  </a:lnTo>
                  <a:lnTo>
                    <a:pt x="634" y="1832"/>
                  </a:lnTo>
                  <a:lnTo>
                    <a:pt x="702" y="1729"/>
                  </a:lnTo>
                  <a:lnTo>
                    <a:pt x="856" y="1558"/>
                  </a:lnTo>
                  <a:lnTo>
                    <a:pt x="993" y="1404"/>
                  </a:lnTo>
                  <a:lnTo>
                    <a:pt x="1045" y="1370"/>
                  </a:lnTo>
                  <a:lnTo>
                    <a:pt x="1353" y="1062"/>
                  </a:lnTo>
                  <a:lnTo>
                    <a:pt x="1643" y="736"/>
                  </a:lnTo>
                  <a:lnTo>
                    <a:pt x="1780" y="565"/>
                  </a:lnTo>
                  <a:lnTo>
                    <a:pt x="1900" y="377"/>
                  </a:lnTo>
                  <a:lnTo>
                    <a:pt x="2020" y="189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01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22;p35">
              <a:extLst>
                <a:ext uri="{FF2B5EF4-FFF2-40B4-BE49-F238E27FC236}">
                  <a16:creationId xmlns:a16="http://schemas.microsoft.com/office/drawing/2014/main" id="{EE5AB11E-B8D0-013D-ADD2-8EAD43FDFEE6}"/>
                </a:ext>
              </a:extLst>
            </p:cNvPr>
            <p:cNvSpPr/>
            <p:nvPr/>
          </p:nvSpPr>
          <p:spPr>
            <a:xfrm>
              <a:off x="6547388" y="3334097"/>
              <a:ext cx="83747" cy="86429"/>
            </a:xfrm>
            <a:custGeom>
              <a:avLst/>
              <a:gdLst/>
              <a:ahLst/>
              <a:cxnLst/>
              <a:rect l="l" t="t" r="r" b="b"/>
              <a:pathLst>
                <a:path w="2123" h="2191" fill="none" extrusionOk="0">
                  <a:moveTo>
                    <a:pt x="2123" y="1"/>
                  </a:moveTo>
                  <a:lnTo>
                    <a:pt x="2123" y="1"/>
                  </a:lnTo>
                  <a:lnTo>
                    <a:pt x="1609" y="565"/>
                  </a:lnTo>
                  <a:lnTo>
                    <a:pt x="1079" y="1113"/>
                  </a:lnTo>
                  <a:lnTo>
                    <a:pt x="548" y="1660"/>
                  </a:lnTo>
                  <a:lnTo>
                    <a:pt x="1" y="2191"/>
                  </a:lnTo>
                  <a:lnTo>
                    <a:pt x="1" y="2191"/>
                  </a:lnTo>
                  <a:lnTo>
                    <a:pt x="480" y="2174"/>
                  </a:lnTo>
                  <a:lnTo>
                    <a:pt x="480" y="2174"/>
                  </a:lnTo>
                  <a:lnTo>
                    <a:pt x="497" y="2105"/>
                  </a:lnTo>
                  <a:lnTo>
                    <a:pt x="497" y="2105"/>
                  </a:lnTo>
                  <a:lnTo>
                    <a:pt x="531" y="2020"/>
                  </a:lnTo>
                  <a:lnTo>
                    <a:pt x="565" y="1917"/>
                  </a:lnTo>
                  <a:lnTo>
                    <a:pt x="634" y="1832"/>
                  </a:lnTo>
                  <a:lnTo>
                    <a:pt x="702" y="1729"/>
                  </a:lnTo>
                  <a:lnTo>
                    <a:pt x="856" y="1558"/>
                  </a:lnTo>
                  <a:lnTo>
                    <a:pt x="993" y="1404"/>
                  </a:lnTo>
                  <a:lnTo>
                    <a:pt x="993" y="1404"/>
                  </a:lnTo>
                  <a:lnTo>
                    <a:pt x="1045" y="1370"/>
                  </a:lnTo>
                  <a:lnTo>
                    <a:pt x="1045" y="1370"/>
                  </a:lnTo>
                  <a:lnTo>
                    <a:pt x="1353" y="1062"/>
                  </a:lnTo>
                  <a:lnTo>
                    <a:pt x="1643" y="736"/>
                  </a:lnTo>
                  <a:lnTo>
                    <a:pt x="1643" y="736"/>
                  </a:lnTo>
                  <a:lnTo>
                    <a:pt x="1780" y="565"/>
                  </a:lnTo>
                  <a:lnTo>
                    <a:pt x="1900" y="377"/>
                  </a:lnTo>
                  <a:lnTo>
                    <a:pt x="2020" y="189"/>
                  </a:lnTo>
                  <a:lnTo>
                    <a:pt x="21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23;p35">
              <a:extLst>
                <a:ext uri="{FF2B5EF4-FFF2-40B4-BE49-F238E27FC236}">
                  <a16:creationId xmlns:a16="http://schemas.microsoft.com/office/drawing/2014/main" id="{14B66204-A424-782B-673E-6D4EBA4ED5EF}"/>
                </a:ext>
              </a:extLst>
            </p:cNvPr>
            <p:cNvSpPr/>
            <p:nvPr/>
          </p:nvSpPr>
          <p:spPr>
            <a:xfrm>
              <a:off x="6400920" y="2690157"/>
              <a:ext cx="284219" cy="799246"/>
            </a:xfrm>
            <a:custGeom>
              <a:avLst/>
              <a:gdLst/>
              <a:ahLst/>
              <a:cxnLst/>
              <a:rect l="l" t="t" r="r" b="b"/>
              <a:pathLst>
                <a:path w="7205" h="20261" extrusionOk="0">
                  <a:moveTo>
                    <a:pt x="4860" y="0"/>
                  </a:moveTo>
                  <a:lnTo>
                    <a:pt x="4775" y="17"/>
                  </a:lnTo>
                  <a:lnTo>
                    <a:pt x="4689" y="69"/>
                  </a:lnTo>
                  <a:lnTo>
                    <a:pt x="4604" y="103"/>
                  </a:lnTo>
                  <a:lnTo>
                    <a:pt x="4535" y="171"/>
                  </a:lnTo>
                  <a:lnTo>
                    <a:pt x="4467" y="257"/>
                  </a:lnTo>
                  <a:lnTo>
                    <a:pt x="4398" y="342"/>
                  </a:lnTo>
                  <a:lnTo>
                    <a:pt x="4330" y="462"/>
                  </a:lnTo>
                  <a:lnTo>
                    <a:pt x="4278" y="582"/>
                  </a:lnTo>
                  <a:lnTo>
                    <a:pt x="4227" y="736"/>
                  </a:lnTo>
                  <a:lnTo>
                    <a:pt x="4193" y="873"/>
                  </a:lnTo>
                  <a:lnTo>
                    <a:pt x="4159" y="1027"/>
                  </a:lnTo>
                  <a:lnTo>
                    <a:pt x="4142" y="1318"/>
                  </a:lnTo>
                  <a:lnTo>
                    <a:pt x="4124" y="1609"/>
                  </a:lnTo>
                  <a:lnTo>
                    <a:pt x="4142" y="1899"/>
                  </a:lnTo>
                  <a:lnTo>
                    <a:pt x="4193" y="3628"/>
                  </a:lnTo>
                  <a:lnTo>
                    <a:pt x="4210" y="5373"/>
                  </a:lnTo>
                  <a:lnTo>
                    <a:pt x="4227" y="7101"/>
                  </a:lnTo>
                  <a:lnTo>
                    <a:pt x="4210" y="8830"/>
                  </a:lnTo>
                  <a:lnTo>
                    <a:pt x="4193" y="9514"/>
                  </a:lnTo>
                  <a:lnTo>
                    <a:pt x="4159" y="10199"/>
                  </a:lnTo>
                  <a:lnTo>
                    <a:pt x="4124" y="10541"/>
                  </a:lnTo>
                  <a:lnTo>
                    <a:pt x="4073" y="10883"/>
                  </a:lnTo>
                  <a:lnTo>
                    <a:pt x="4005" y="11208"/>
                  </a:lnTo>
                  <a:lnTo>
                    <a:pt x="3919" y="11550"/>
                  </a:lnTo>
                  <a:lnTo>
                    <a:pt x="3816" y="11876"/>
                  </a:lnTo>
                  <a:lnTo>
                    <a:pt x="3680" y="12201"/>
                  </a:lnTo>
                  <a:lnTo>
                    <a:pt x="3526" y="12526"/>
                  </a:lnTo>
                  <a:lnTo>
                    <a:pt x="3371" y="12834"/>
                  </a:lnTo>
                  <a:lnTo>
                    <a:pt x="3183" y="13142"/>
                  </a:lnTo>
                  <a:lnTo>
                    <a:pt x="2995" y="13433"/>
                  </a:lnTo>
                  <a:lnTo>
                    <a:pt x="2584" y="14015"/>
                  </a:lnTo>
                  <a:lnTo>
                    <a:pt x="2157" y="14579"/>
                  </a:lnTo>
                  <a:lnTo>
                    <a:pt x="1712" y="15144"/>
                  </a:lnTo>
                  <a:lnTo>
                    <a:pt x="1267" y="15709"/>
                  </a:lnTo>
                  <a:lnTo>
                    <a:pt x="856" y="16290"/>
                  </a:lnTo>
                  <a:lnTo>
                    <a:pt x="565" y="16718"/>
                  </a:lnTo>
                  <a:lnTo>
                    <a:pt x="445" y="16941"/>
                  </a:lnTo>
                  <a:lnTo>
                    <a:pt x="326" y="17163"/>
                  </a:lnTo>
                  <a:lnTo>
                    <a:pt x="223" y="17403"/>
                  </a:lnTo>
                  <a:lnTo>
                    <a:pt x="137" y="17642"/>
                  </a:lnTo>
                  <a:lnTo>
                    <a:pt x="69" y="17882"/>
                  </a:lnTo>
                  <a:lnTo>
                    <a:pt x="18" y="18138"/>
                  </a:lnTo>
                  <a:lnTo>
                    <a:pt x="0" y="18378"/>
                  </a:lnTo>
                  <a:lnTo>
                    <a:pt x="0" y="18635"/>
                  </a:lnTo>
                  <a:lnTo>
                    <a:pt x="35" y="18891"/>
                  </a:lnTo>
                  <a:lnTo>
                    <a:pt x="86" y="19148"/>
                  </a:lnTo>
                  <a:lnTo>
                    <a:pt x="172" y="19388"/>
                  </a:lnTo>
                  <a:lnTo>
                    <a:pt x="291" y="19610"/>
                  </a:lnTo>
                  <a:lnTo>
                    <a:pt x="445" y="19815"/>
                  </a:lnTo>
                  <a:lnTo>
                    <a:pt x="531" y="19901"/>
                  </a:lnTo>
                  <a:lnTo>
                    <a:pt x="617" y="19987"/>
                  </a:lnTo>
                  <a:lnTo>
                    <a:pt x="753" y="20089"/>
                  </a:lnTo>
                  <a:lnTo>
                    <a:pt x="890" y="20175"/>
                  </a:lnTo>
                  <a:lnTo>
                    <a:pt x="1044" y="20226"/>
                  </a:lnTo>
                  <a:lnTo>
                    <a:pt x="1198" y="20260"/>
                  </a:lnTo>
                  <a:lnTo>
                    <a:pt x="1352" y="20260"/>
                  </a:lnTo>
                  <a:lnTo>
                    <a:pt x="1506" y="20226"/>
                  </a:lnTo>
                  <a:lnTo>
                    <a:pt x="1660" y="20175"/>
                  </a:lnTo>
                  <a:lnTo>
                    <a:pt x="1797" y="20123"/>
                  </a:lnTo>
                  <a:lnTo>
                    <a:pt x="1934" y="20038"/>
                  </a:lnTo>
                  <a:lnTo>
                    <a:pt x="2071" y="19952"/>
                  </a:lnTo>
                  <a:lnTo>
                    <a:pt x="2311" y="19747"/>
                  </a:lnTo>
                  <a:lnTo>
                    <a:pt x="2824" y="19319"/>
                  </a:lnTo>
                  <a:lnTo>
                    <a:pt x="3303" y="18891"/>
                  </a:lnTo>
                  <a:lnTo>
                    <a:pt x="3782" y="18447"/>
                  </a:lnTo>
                  <a:lnTo>
                    <a:pt x="4261" y="17984"/>
                  </a:lnTo>
                  <a:lnTo>
                    <a:pt x="4723" y="17522"/>
                  </a:lnTo>
                  <a:lnTo>
                    <a:pt x="5168" y="17043"/>
                  </a:lnTo>
                  <a:lnTo>
                    <a:pt x="5613" y="16564"/>
                  </a:lnTo>
                  <a:lnTo>
                    <a:pt x="6041" y="16068"/>
                  </a:lnTo>
                  <a:lnTo>
                    <a:pt x="6366" y="15692"/>
                  </a:lnTo>
                  <a:lnTo>
                    <a:pt x="6520" y="15486"/>
                  </a:lnTo>
                  <a:lnTo>
                    <a:pt x="6657" y="15281"/>
                  </a:lnTo>
                  <a:lnTo>
                    <a:pt x="6794" y="15076"/>
                  </a:lnTo>
                  <a:lnTo>
                    <a:pt x="6914" y="14853"/>
                  </a:lnTo>
                  <a:lnTo>
                    <a:pt x="7016" y="14631"/>
                  </a:lnTo>
                  <a:lnTo>
                    <a:pt x="7085" y="14391"/>
                  </a:lnTo>
                  <a:lnTo>
                    <a:pt x="7136" y="14220"/>
                  </a:lnTo>
                  <a:lnTo>
                    <a:pt x="7170" y="14032"/>
                  </a:lnTo>
                  <a:lnTo>
                    <a:pt x="7205" y="13655"/>
                  </a:lnTo>
                  <a:lnTo>
                    <a:pt x="7205" y="13279"/>
                  </a:lnTo>
                  <a:lnTo>
                    <a:pt x="7205" y="12919"/>
                  </a:lnTo>
                  <a:lnTo>
                    <a:pt x="6999" y="3850"/>
                  </a:lnTo>
                  <a:lnTo>
                    <a:pt x="6982" y="3251"/>
                  </a:lnTo>
                  <a:lnTo>
                    <a:pt x="6965" y="2960"/>
                  </a:lnTo>
                  <a:lnTo>
                    <a:pt x="6948" y="2670"/>
                  </a:lnTo>
                  <a:lnTo>
                    <a:pt x="6914" y="2379"/>
                  </a:lnTo>
                  <a:lnTo>
                    <a:pt x="6845" y="2088"/>
                  </a:lnTo>
                  <a:lnTo>
                    <a:pt x="6777" y="1797"/>
                  </a:lnTo>
                  <a:lnTo>
                    <a:pt x="6691" y="1523"/>
                  </a:lnTo>
                  <a:lnTo>
                    <a:pt x="6606" y="1352"/>
                  </a:lnTo>
                  <a:lnTo>
                    <a:pt x="6503" y="1164"/>
                  </a:lnTo>
                  <a:lnTo>
                    <a:pt x="6366" y="958"/>
                  </a:lnTo>
                  <a:lnTo>
                    <a:pt x="6229" y="770"/>
                  </a:lnTo>
                  <a:lnTo>
                    <a:pt x="6058" y="599"/>
                  </a:lnTo>
                  <a:lnTo>
                    <a:pt x="5887" y="428"/>
                  </a:lnTo>
                  <a:lnTo>
                    <a:pt x="5699" y="274"/>
                  </a:lnTo>
                  <a:lnTo>
                    <a:pt x="5510" y="154"/>
                  </a:lnTo>
                  <a:lnTo>
                    <a:pt x="5322" y="69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24;p35">
              <a:extLst>
                <a:ext uri="{FF2B5EF4-FFF2-40B4-BE49-F238E27FC236}">
                  <a16:creationId xmlns:a16="http://schemas.microsoft.com/office/drawing/2014/main" id="{95718AA8-4B1B-C2E2-959E-11BDE51E7F76}"/>
                </a:ext>
              </a:extLst>
            </p:cNvPr>
            <p:cNvSpPr/>
            <p:nvPr/>
          </p:nvSpPr>
          <p:spPr>
            <a:xfrm>
              <a:off x="6400920" y="2690157"/>
              <a:ext cx="284219" cy="799246"/>
            </a:xfrm>
            <a:custGeom>
              <a:avLst/>
              <a:gdLst/>
              <a:ahLst/>
              <a:cxnLst/>
              <a:rect l="l" t="t" r="r" b="b"/>
              <a:pathLst>
                <a:path w="7205" h="20261" fill="none" extrusionOk="0">
                  <a:moveTo>
                    <a:pt x="6691" y="1523"/>
                  </a:moveTo>
                  <a:lnTo>
                    <a:pt x="6691" y="1523"/>
                  </a:lnTo>
                  <a:lnTo>
                    <a:pt x="6777" y="1797"/>
                  </a:lnTo>
                  <a:lnTo>
                    <a:pt x="6845" y="2088"/>
                  </a:lnTo>
                  <a:lnTo>
                    <a:pt x="6914" y="2379"/>
                  </a:lnTo>
                  <a:lnTo>
                    <a:pt x="6948" y="2670"/>
                  </a:lnTo>
                  <a:lnTo>
                    <a:pt x="6965" y="2960"/>
                  </a:lnTo>
                  <a:lnTo>
                    <a:pt x="6982" y="3251"/>
                  </a:lnTo>
                  <a:lnTo>
                    <a:pt x="6999" y="3850"/>
                  </a:lnTo>
                  <a:lnTo>
                    <a:pt x="6999" y="3850"/>
                  </a:lnTo>
                  <a:lnTo>
                    <a:pt x="7205" y="12919"/>
                  </a:lnTo>
                  <a:lnTo>
                    <a:pt x="7205" y="12919"/>
                  </a:lnTo>
                  <a:lnTo>
                    <a:pt x="7205" y="13279"/>
                  </a:lnTo>
                  <a:lnTo>
                    <a:pt x="7205" y="13655"/>
                  </a:lnTo>
                  <a:lnTo>
                    <a:pt x="7170" y="14032"/>
                  </a:lnTo>
                  <a:lnTo>
                    <a:pt x="7136" y="14220"/>
                  </a:lnTo>
                  <a:lnTo>
                    <a:pt x="7085" y="14391"/>
                  </a:lnTo>
                  <a:lnTo>
                    <a:pt x="7085" y="14391"/>
                  </a:lnTo>
                  <a:lnTo>
                    <a:pt x="7016" y="14631"/>
                  </a:lnTo>
                  <a:lnTo>
                    <a:pt x="6914" y="14853"/>
                  </a:lnTo>
                  <a:lnTo>
                    <a:pt x="6794" y="15076"/>
                  </a:lnTo>
                  <a:lnTo>
                    <a:pt x="6657" y="15281"/>
                  </a:lnTo>
                  <a:lnTo>
                    <a:pt x="6520" y="15486"/>
                  </a:lnTo>
                  <a:lnTo>
                    <a:pt x="6366" y="15692"/>
                  </a:lnTo>
                  <a:lnTo>
                    <a:pt x="6041" y="16068"/>
                  </a:lnTo>
                  <a:lnTo>
                    <a:pt x="6041" y="16068"/>
                  </a:lnTo>
                  <a:lnTo>
                    <a:pt x="5613" y="16564"/>
                  </a:lnTo>
                  <a:lnTo>
                    <a:pt x="5168" y="17043"/>
                  </a:lnTo>
                  <a:lnTo>
                    <a:pt x="4723" y="17522"/>
                  </a:lnTo>
                  <a:lnTo>
                    <a:pt x="4261" y="17984"/>
                  </a:lnTo>
                  <a:lnTo>
                    <a:pt x="3782" y="18447"/>
                  </a:lnTo>
                  <a:lnTo>
                    <a:pt x="3303" y="18891"/>
                  </a:lnTo>
                  <a:lnTo>
                    <a:pt x="2824" y="19319"/>
                  </a:lnTo>
                  <a:lnTo>
                    <a:pt x="2311" y="19747"/>
                  </a:lnTo>
                  <a:lnTo>
                    <a:pt x="2311" y="19747"/>
                  </a:lnTo>
                  <a:lnTo>
                    <a:pt x="2071" y="19952"/>
                  </a:lnTo>
                  <a:lnTo>
                    <a:pt x="1934" y="20038"/>
                  </a:lnTo>
                  <a:lnTo>
                    <a:pt x="1797" y="20123"/>
                  </a:lnTo>
                  <a:lnTo>
                    <a:pt x="1660" y="20175"/>
                  </a:lnTo>
                  <a:lnTo>
                    <a:pt x="1506" y="20226"/>
                  </a:lnTo>
                  <a:lnTo>
                    <a:pt x="1352" y="20260"/>
                  </a:lnTo>
                  <a:lnTo>
                    <a:pt x="1198" y="20260"/>
                  </a:lnTo>
                  <a:lnTo>
                    <a:pt x="1198" y="20260"/>
                  </a:lnTo>
                  <a:lnTo>
                    <a:pt x="1044" y="20226"/>
                  </a:lnTo>
                  <a:lnTo>
                    <a:pt x="890" y="20175"/>
                  </a:lnTo>
                  <a:lnTo>
                    <a:pt x="753" y="20089"/>
                  </a:lnTo>
                  <a:lnTo>
                    <a:pt x="617" y="19987"/>
                  </a:lnTo>
                  <a:lnTo>
                    <a:pt x="617" y="19987"/>
                  </a:lnTo>
                  <a:lnTo>
                    <a:pt x="531" y="19901"/>
                  </a:lnTo>
                  <a:lnTo>
                    <a:pt x="445" y="19815"/>
                  </a:lnTo>
                  <a:lnTo>
                    <a:pt x="291" y="19610"/>
                  </a:lnTo>
                  <a:lnTo>
                    <a:pt x="172" y="19388"/>
                  </a:lnTo>
                  <a:lnTo>
                    <a:pt x="86" y="19148"/>
                  </a:lnTo>
                  <a:lnTo>
                    <a:pt x="35" y="18891"/>
                  </a:lnTo>
                  <a:lnTo>
                    <a:pt x="0" y="18635"/>
                  </a:lnTo>
                  <a:lnTo>
                    <a:pt x="0" y="18378"/>
                  </a:lnTo>
                  <a:lnTo>
                    <a:pt x="18" y="18138"/>
                  </a:lnTo>
                  <a:lnTo>
                    <a:pt x="18" y="18138"/>
                  </a:lnTo>
                  <a:lnTo>
                    <a:pt x="69" y="17882"/>
                  </a:lnTo>
                  <a:lnTo>
                    <a:pt x="137" y="17642"/>
                  </a:lnTo>
                  <a:lnTo>
                    <a:pt x="223" y="17403"/>
                  </a:lnTo>
                  <a:lnTo>
                    <a:pt x="326" y="17163"/>
                  </a:lnTo>
                  <a:lnTo>
                    <a:pt x="445" y="16941"/>
                  </a:lnTo>
                  <a:lnTo>
                    <a:pt x="565" y="16718"/>
                  </a:lnTo>
                  <a:lnTo>
                    <a:pt x="856" y="16290"/>
                  </a:lnTo>
                  <a:lnTo>
                    <a:pt x="856" y="16290"/>
                  </a:lnTo>
                  <a:lnTo>
                    <a:pt x="1267" y="15709"/>
                  </a:lnTo>
                  <a:lnTo>
                    <a:pt x="1712" y="15144"/>
                  </a:lnTo>
                  <a:lnTo>
                    <a:pt x="2157" y="14579"/>
                  </a:lnTo>
                  <a:lnTo>
                    <a:pt x="2584" y="14015"/>
                  </a:lnTo>
                  <a:lnTo>
                    <a:pt x="2995" y="13433"/>
                  </a:lnTo>
                  <a:lnTo>
                    <a:pt x="3183" y="13142"/>
                  </a:lnTo>
                  <a:lnTo>
                    <a:pt x="3371" y="12834"/>
                  </a:lnTo>
                  <a:lnTo>
                    <a:pt x="3526" y="12526"/>
                  </a:lnTo>
                  <a:lnTo>
                    <a:pt x="3680" y="12201"/>
                  </a:lnTo>
                  <a:lnTo>
                    <a:pt x="3816" y="11876"/>
                  </a:lnTo>
                  <a:lnTo>
                    <a:pt x="3919" y="11550"/>
                  </a:lnTo>
                  <a:lnTo>
                    <a:pt x="3919" y="11550"/>
                  </a:lnTo>
                  <a:lnTo>
                    <a:pt x="4005" y="11208"/>
                  </a:lnTo>
                  <a:lnTo>
                    <a:pt x="4073" y="10883"/>
                  </a:lnTo>
                  <a:lnTo>
                    <a:pt x="4124" y="10541"/>
                  </a:lnTo>
                  <a:lnTo>
                    <a:pt x="4159" y="10199"/>
                  </a:lnTo>
                  <a:lnTo>
                    <a:pt x="4193" y="9514"/>
                  </a:lnTo>
                  <a:lnTo>
                    <a:pt x="4210" y="8830"/>
                  </a:lnTo>
                  <a:lnTo>
                    <a:pt x="4210" y="8830"/>
                  </a:lnTo>
                  <a:lnTo>
                    <a:pt x="4227" y="7101"/>
                  </a:lnTo>
                  <a:lnTo>
                    <a:pt x="4210" y="5373"/>
                  </a:lnTo>
                  <a:lnTo>
                    <a:pt x="4193" y="3628"/>
                  </a:lnTo>
                  <a:lnTo>
                    <a:pt x="4142" y="1899"/>
                  </a:lnTo>
                  <a:lnTo>
                    <a:pt x="4142" y="1899"/>
                  </a:lnTo>
                  <a:lnTo>
                    <a:pt x="4124" y="1609"/>
                  </a:lnTo>
                  <a:lnTo>
                    <a:pt x="4142" y="1318"/>
                  </a:lnTo>
                  <a:lnTo>
                    <a:pt x="4159" y="1027"/>
                  </a:lnTo>
                  <a:lnTo>
                    <a:pt x="4193" y="873"/>
                  </a:lnTo>
                  <a:lnTo>
                    <a:pt x="4227" y="736"/>
                  </a:lnTo>
                  <a:lnTo>
                    <a:pt x="4227" y="736"/>
                  </a:lnTo>
                  <a:lnTo>
                    <a:pt x="4278" y="582"/>
                  </a:lnTo>
                  <a:lnTo>
                    <a:pt x="4330" y="462"/>
                  </a:lnTo>
                  <a:lnTo>
                    <a:pt x="4398" y="342"/>
                  </a:lnTo>
                  <a:lnTo>
                    <a:pt x="4467" y="257"/>
                  </a:lnTo>
                  <a:lnTo>
                    <a:pt x="4535" y="171"/>
                  </a:lnTo>
                  <a:lnTo>
                    <a:pt x="4604" y="103"/>
                  </a:lnTo>
                  <a:lnTo>
                    <a:pt x="4689" y="69"/>
                  </a:lnTo>
                  <a:lnTo>
                    <a:pt x="4775" y="17"/>
                  </a:lnTo>
                  <a:lnTo>
                    <a:pt x="4860" y="0"/>
                  </a:lnTo>
                  <a:lnTo>
                    <a:pt x="4946" y="0"/>
                  </a:lnTo>
                  <a:lnTo>
                    <a:pt x="5048" y="0"/>
                  </a:lnTo>
                  <a:lnTo>
                    <a:pt x="5134" y="0"/>
                  </a:lnTo>
                  <a:lnTo>
                    <a:pt x="5322" y="69"/>
                  </a:lnTo>
                  <a:lnTo>
                    <a:pt x="5510" y="154"/>
                  </a:lnTo>
                  <a:lnTo>
                    <a:pt x="5699" y="274"/>
                  </a:lnTo>
                  <a:lnTo>
                    <a:pt x="5887" y="428"/>
                  </a:lnTo>
                  <a:lnTo>
                    <a:pt x="6058" y="599"/>
                  </a:lnTo>
                  <a:lnTo>
                    <a:pt x="6229" y="770"/>
                  </a:lnTo>
                  <a:lnTo>
                    <a:pt x="6366" y="958"/>
                  </a:lnTo>
                  <a:lnTo>
                    <a:pt x="6503" y="1164"/>
                  </a:lnTo>
                  <a:lnTo>
                    <a:pt x="6606" y="1352"/>
                  </a:lnTo>
                  <a:lnTo>
                    <a:pt x="6691" y="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25;p35">
              <a:extLst>
                <a:ext uri="{FF2B5EF4-FFF2-40B4-BE49-F238E27FC236}">
                  <a16:creationId xmlns:a16="http://schemas.microsoft.com/office/drawing/2014/main" id="{DB410C41-29B0-0B15-B04D-4364591BC3D8}"/>
                </a:ext>
              </a:extLst>
            </p:cNvPr>
            <p:cNvSpPr/>
            <p:nvPr/>
          </p:nvSpPr>
          <p:spPr>
            <a:xfrm>
              <a:off x="6335437" y="3431966"/>
              <a:ext cx="131005" cy="225521"/>
            </a:xfrm>
            <a:custGeom>
              <a:avLst/>
              <a:gdLst/>
              <a:ahLst/>
              <a:cxnLst/>
              <a:rect l="l" t="t" r="r" b="b"/>
              <a:pathLst>
                <a:path w="3321" h="5717" extrusionOk="0">
                  <a:moveTo>
                    <a:pt x="2345" y="1"/>
                  </a:moveTo>
                  <a:lnTo>
                    <a:pt x="2174" y="18"/>
                  </a:lnTo>
                  <a:lnTo>
                    <a:pt x="1986" y="69"/>
                  </a:lnTo>
                  <a:lnTo>
                    <a:pt x="1814" y="155"/>
                  </a:lnTo>
                  <a:lnTo>
                    <a:pt x="1643" y="258"/>
                  </a:lnTo>
                  <a:lnTo>
                    <a:pt x="1472" y="360"/>
                  </a:lnTo>
                  <a:lnTo>
                    <a:pt x="1301" y="497"/>
                  </a:lnTo>
                  <a:lnTo>
                    <a:pt x="1147" y="634"/>
                  </a:lnTo>
                  <a:lnTo>
                    <a:pt x="1010" y="771"/>
                  </a:lnTo>
                  <a:lnTo>
                    <a:pt x="873" y="908"/>
                  </a:lnTo>
                  <a:lnTo>
                    <a:pt x="668" y="1182"/>
                  </a:lnTo>
                  <a:lnTo>
                    <a:pt x="480" y="1490"/>
                  </a:lnTo>
                  <a:lnTo>
                    <a:pt x="309" y="1815"/>
                  </a:lnTo>
                  <a:lnTo>
                    <a:pt x="172" y="2140"/>
                  </a:lnTo>
                  <a:lnTo>
                    <a:pt x="18" y="2482"/>
                  </a:lnTo>
                  <a:lnTo>
                    <a:pt x="18" y="2499"/>
                  </a:lnTo>
                  <a:lnTo>
                    <a:pt x="1" y="2568"/>
                  </a:lnTo>
                  <a:lnTo>
                    <a:pt x="1" y="2619"/>
                  </a:lnTo>
                  <a:lnTo>
                    <a:pt x="18" y="2653"/>
                  </a:lnTo>
                  <a:lnTo>
                    <a:pt x="52" y="2670"/>
                  </a:lnTo>
                  <a:lnTo>
                    <a:pt x="86" y="2687"/>
                  </a:lnTo>
                  <a:lnTo>
                    <a:pt x="223" y="2687"/>
                  </a:lnTo>
                  <a:lnTo>
                    <a:pt x="343" y="2653"/>
                  </a:lnTo>
                  <a:lnTo>
                    <a:pt x="463" y="2568"/>
                  </a:lnTo>
                  <a:lnTo>
                    <a:pt x="548" y="2482"/>
                  </a:lnTo>
                  <a:lnTo>
                    <a:pt x="719" y="2277"/>
                  </a:lnTo>
                  <a:lnTo>
                    <a:pt x="805" y="2191"/>
                  </a:lnTo>
                  <a:lnTo>
                    <a:pt x="908" y="2106"/>
                  </a:lnTo>
                  <a:lnTo>
                    <a:pt x="651" y="2859"/>
                  </a:lnTo>
                  <a:lnTo>
                    <a:pt x="531" y="3252"/>
                  </a:lnTo>
                  <a:lnTo>
                    <a:pt x="428" y="3629"/>
                  </a:lnTo>
                  <a:lnTo>
                    <a:pt x="326" y="4005"/>
                  </a:lnTo>
                  <a:lnTo>
                    <a:pt x="257" y="4399"/>
                  </a:lnTo>
                  <a:lnTo>
                    <a:pt x="223" y="4792"/>
                  </a:lnTo>
                  <a:lnTo>
                    <a:pt x="206" y="5186"/>
                  </a:lnTo>
                  <a:lnTo>
                    <a:pt x="223" y="5288"/>
                  </a:lnTo>
                  <a:lnTo>
                    <a:pt x="240" y="5323"/>
                  </a:lnTo>
                  <a:lnTo>
                    <a:pt x="257" y="5357"/>
                  </a:lnTo>
                  <a:lnTo>
                    <a:pt x="309" y="5391"/>
                  </a:lnTo>
                  <a:lnTo>
                    <a:pt x="360" y="5391"/>
                  </a:lnTo>
                  <a:lnTo>
                    <a:pt x="411" y="5374"/>
                  </a:lnTo>
                  <a:lnTo>
                    <a:pt x="463" y="5357"/>
                  </a:lnTo>
                  <a:lnTo>
                    <a:pt x="548" y="5288"/>
                  </a:lnTo>
                  <a:lnTo>
                    <a:pt x="617" y="5186"/>
                  </a:lnTo>
                  <a:lnTo>
                    <a:pt x="617" y="5186"/>
                  </a:lnTo>
                  <a:lnTo>
                    <a:pt x="582" y="5254"/>
                  </a:lnTo>
                  <a:lnTo>
                    <a:pt x="565" y="5323"/>
                  </a:lnTo>
                  <a:lnTo>
                    <a:pt x="565" y="5408"/>
                  </a:lnTo>
                  <a:lnTo>
                    <a:pt x="582" y="5477"/>
                  </a:lnTo>
                  <a:lnTo>
                    <a:pt x="617" y="5545"/>
                  </a:lnTo>
                  <a:lnTo>
                    <a:pt x="651" y="5613"/>
                  </a:lnTo>
                  <a:lnTo>
                    <a:pt x="719" y="5665"/>
                  </a:lnTo>
                  <a:lnTo>
                    <a:pt x="788" y="5699"/>
                  </a:lnTo>
                  <a:lnTo>
                    <a:pt x="873" y="5716"/>
                  </a:lnTo>
                  <a:lnTo>
                    <a:pt x="942" y="5699"/>
                  </a:lnTo>
                  <a:lnTo>
                    <a:pt x="1027" y="5665"/>
                  </a:lnTo>
                  <a:lnTo>
                    <a:pt x="1096" y="5631"/>
                  </a:lnTo>
                  <a:lnTo>
                    <a:pt x="1147" y="5562"/>
                  </a:lnTo>
                  <a:lnTo>
                    <a:pt x="1181" y="5511"/>
                  </a:lnTo>
                  <a:lnTo>
                    <a:pt x="1181" y="5442"/>
                  </a:lnTo>
                  <a:lnTo>
                    <a:pt x="1164" y="5374"/>
                  </a:lnTo>
                  <a:lnTo>
                    <a:pt x="1233" y="5408"/>
                  </a:lnTo>
                  <a:lnTo>
                    <a:pt x="1318" y="5442"/>
                  </a:lnTo>
                  <a:lnTo>
                    <a:pt x="1404" y="5459"/>
                  </a:lnTo>
                  <a:lnTo>
                    <a:pt x="1489" y="5442"/>
                  </a:lnTo>
                  <a:lnTo>
                    <a:pt x="1575" y="5425"/>
                  </a:lnTo>
                  <a:lnTo>
                    <a:pt x="1660" y="5408"/>
                  </a:lnTo>
                  <a:lnTo>
                    <a:pt x="1746" y="5357"/>
                  </a:lnTo>
                  <a:lnTo>
                    <a:pt x="1814" y="5305"/>
                  </a:lnTo>
                  <a:lnTo>
                    <a:pt x="1866" y="5237"/>
                  </a:lnTo>
                  <a:lnTo>
                    <a:pt x="1917" y="5169"/>
                  </a:lnTo>
                  <a:lnTo>
                    <a:pt x="1986" y="5015"/>
                  </a:lnTo>
                  <a:lnTo>
                    <a:pt x="2020" y="4861"/>
                  </a:lnTo>
                  <a:lnTo>
                    <a:pt x="2054" y="4689"/>
                  </a:lnTo>
                  <a:lnTo>
                    <a:pt x="2071" y="4535"/>
                  </a:lnTo>
                  <a:lnTo>
                    <a:pt x="2105" y="4381"/>
                  </a:lnTo>
                  <a:lnTo>
                    <a:pt x="2157" y="4210"/>
                  </a:lnTo>
                  <a:lnTo>
                    <a:pt x="2225" y="4073"/>
                  </a:lnTo>
                  <a:lnTo>
                    <a:pt x="2208" y="4176"/>
                  </a:lnTo>
                  <a:lnTo>
                    <a:pt x="2208" y="4296"/>
                  </a:lnTo>
                  <a:lnTo>
                    <a:pt x="2208" y="4399"/>
                  </a:lnTo>
                  <a:lnTo>
                    <a:pt x="2242" y="4518"/>
                  </a:lnTo>
                  <a:lnTo>
                    <a:pt x="2311" y="4604"/>
                  </a:lnTo>
                  <a:lnTo>
                    <a:pt x="2396" y="4689"/>
                  </a:lnTo>
                  <a:lnTo>
                    <a:pt x="2448" y="4707"/>
                  </a:lnTo>
                  <a:lnTo>
                    <a:pt x="2516" y="4724"/>
                  </a:lnTo>
                  <a:lnTo>
                    <a:pt x="2619" y="4724"/>
                  </a:lnTo>
                  <a:lnTo>
                    <a:pt x="2858" y="3971"/>
                  </a:lnTo>
                  <a:lnTo>
                    <a:pt x="3029" y="3218"/>
                  </a:lnTo>
                  <a:lnTo>
                    <a:pt x="3183" y="2465"/>
                  </a:lnTo>
                  <a:lnTo>
                    <a:pt x="3235" y="2071"/>
                  </a:lnTo>
                  <a:lnTo>
                    <a:pt x="3286" y="1695"/>
                  </a:lnTo>
                  <a:lnTo>
                    <a:pt x="3320" y="1370"/>
                  </a:lnTo>
                  <a:lnTo>
                    <a:pt x="3320" y="1199"/>
                  </a:lnTo>
                  <a:lnTo>
                    <a:pt x="3303" y="1045"/>
                  </a:lnTo>
                  <a:lnTo>
                    <a:pt x="3286" y="891"/>
                  </a:lnTo>
                  <a:lnTo>
                    <a:pt x="3252" y="737"/>
                  </a:lnTo>
                  <a:lnTo>
                    <a:pt x="3201" y="583"/>
                  </a:lnTo>
                  <a:lnTo>
                    <a:pt x="3115" y="446"/>
                  </a:lnTo>
                  <a:lnTo>
                    <a:pt x="3064" y="343"/>
                  </a:lnTo>
                  <a:lnTo>
                    <a:pt x="2995" y="258"/>
                  </a:lnTo>
                  <a:lnTo>
                    <a:pt x="2910" y="189"/>
                  </a:lnTo>
                  <a:lnTo>
                    <a:pt x="2841" y="121"/>
                  </a:lnTo>
                  <a:lnTo>
                    <a:pt x="2756" y="86"/>
                  </a:lnTo>
                  <a:lnTo>
                    <a:pt x="2687" y="52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A07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26;p35">
              <a:extLst>
                <a:ext uri="{FF2B5EF4-FFF2-40B4-BE49-F238E27FC236}">
                  <a16:creationId xmlns:a16="http://schemas.microsoft.com/office/drawing/2014/main" id="{23381C93-75C2-4F4B-2C53-A933CB8B1F2A}"/>
                </a:ext>
              </a:extLst>
            </p:cNvPr>
            <p:cNvSpPr/>
            <p:nvPr/>
          </p:nvSpPr>
          <p:spPr>
            <a:xfrm>
              <a:off x="6335437" y="3431966"/>
              <a:ext cx="131005" cy="225521"/>
            </a:xfrm>
            <a:custGeom>
              <a:avLst/>
              <a:gdLst/>
              <a:ahLst/>
              <a:cxnLst/>
              <a:rect l="l" t="t" r="r" b="b"/>
              <a:pathLst>
                <a:path w="3321" h="5717" fill="none" extrusionOk="0">
                  <a:moveTo>
                    <a:pt x="18" y="2482"/>
                  </a:moveTo>
                  <a:lnTo>
                    <a:pt x="18" y="2499"/>
                  </a:lnTo>
                  <a:lnTo>
                    <a:pt x="18" y="2499"/>
                  </a:lnTo>
                  <a:lnTo>
                    <a:pt x="1" y="2568"/>
                  </a:lnTo>
                  <a:lnTo>
                    <a:pt x="1" y="2619"/>
                  </a:lnTo>
                  <a:lnTo>
                    <a:pt x="18" y="2653"/>
                  </a:lnTo>
                  <a:lnTo>
                    <a:pt x="18" y="2653"/>
                  </a:lnTo>
                  <a:lnTo>
                    <a:pt x="52" y="2670"/>
                  </a:lnTo>
                  <a:lnTo>
                    <a:pt x="86" y="2687"/>
                  </a:lnTo>
                  <a:lnTo>
                    <a:pt x="86" y="2687"/>
                  </a:lnTo>
                  <a:lnTo>
                    <a:pt x="155" y="2687"/>
                  </a:lnTo>
                  <a:lnTo>
                    <a:pt x="223" y="2687"/>
                  </a:lnTo>
                  <a:lnTo>
                    <a:pt x="343" y="2653"/>
                  </a:lnTo>
                  <a:lnTo>
                    <a:pt x="463" y="2568"/>
                  </a:lnTo>
                  <a:lnTo>
                    <a:pt x="548" y="2482"/>
                  </a:lnTo>
                  <a:lnTo>
                    <a:pt x="548" y="2482"/>
                  </a:lnTo>
                  <a:lnTo>
                    <a:pt x="719" y="2277"/>
                  </a:lnTo>
                  <a:lnTo>
                    <a:pt x="805" y="2191"/>
                  </a:lnTo>
                  <a:lnTo>
                    <a:pt x="908" y="2106"/>
                  </a:lnTo>
                  <a:lnTo>
                    <a:pt x="908" y="2106"/>
                  </a:lnTo>
                  <a:lnTo>
                    <a:pt x="651" y="2859"/>
                  </a:lnTo>
                  <a:lnTo>
                    <a:pt x="531" y="3252"/>
                  </a:lnTo>
                  <a:lnTo>
                    <a:pt x="428" y="3629"/>
                  </a:lnTo>
                  <a:lnTo>
                    <a:pt x="326" y="4005"/>
                  </a:lnTo>
                  <a:lnTo>
                    <a:pt x="257" y="4399"/>
                  </a:lnTo>
                  <a:lnTo>
                    <a:pt x="223" y="4792"/>
                  </a:lnTo>
                  <a:lnTo>
                    <a:pt x="206" y="5186"/>
                  </a:lnTo>
                  <a:lnTo>
                    <a:pt x="206" y="5186"/>
                  </a:lnTo>
                  <a:lnTo>
                    <a:pt x="223" y="5288"/>
                  </a:lnTo>
                  <a:lnTo>
                    <a:pt x="240" y="5323"/>
                  </a:lnTo>
                  <a:lnTo>
                    <a:pt x="257" y="5357"/>
                  </a:lnTo>
                  <a:lnTo>
                    <a:pt x="257" y="5357"/>
                  </a:lnTo>
                  <a:lnTo>
                    <a:pt x="309" y="5391"/>
                  </a:lnTo>
                  <a:lnTo>
                    <a:pt x="360" y="5391"/>
                  </a:lnTo>
                  <a:lnTo>
                    <a:pt x="411" y="5374"/>
                  </a:lnTo>
                  <a:lnTo>
                    <a:pt x="463" y="5357"/>
                  </a:lnTo>
                  <a:lnTo>
                    <a:pt x="548" y="5288"/>
                  </a:lnTo>
                  <a:lnTo>
                    <a:pt x="617" y="5186"/>
                  </a:lnTo>
                  <a:lnTo>
                    <a:pt x="617" y="5186"/>
                  </a:lnTo>
                  <a:lnTo>
                    <a:pt x="582" y="5254"/>
                  </a:lnTo>
                  <a:lnTo>
                    <a:pt x="565" y="5323"/>
                  </a:lnTo>
                  <a:lnTo>
                    <a:pt x="565" y="5408"/>
                  </a:lnTo>
                  <a:lnTo>
                    <a:pt x="582" y="5477"/>
                  </a:lnTo>
                  <a:lnTo>
                    <a:pt x="617" y="5545"/>
                  </a:lnTo>
                  <a:lnTo>
                    <a:pt x="651" y="5613"/>
                  </a:lnTo>
                  <a:lnTo>
                    <a:pt x="719" y="5665"/>
                  </a:lnTo>
                  <a:lnTo>
                    <a:pt x="788" y="5699"/>
                  </a:lnTo>
                  <a:lnTo>
                    <a:pt x="788" y="5699"/>
                  </a:lnTo>
                  <a:lnTo>
                    <a:pt x="873" y="5716"/>
                  </a:lnTo>
                  <a:lnTo>
                    <a:pt x="942" y="5699"/>
                  </a:lnTo>
                  <a:lnTo>
                    <a:pt x="1027" y="5665"/>
                  </a:lnTo>
                  <a:lnTo>
                    <a:pt x="1096" y="5631"/>
                  </a:lnTo>
                  <a:lnTo>
                    <a:pt x="1147" y="5562"/>
                  </a:lnTo>
                  <a:lnTo>
                    <a:pt x="1181" y="5511"/>
                  </a:lnTo>
                  <a:lnTo>
                    <a:pt x="1181" y="5442"/>
                  </a:lnTo>
                  <a:lnTo>
                    <a:pt x="1164" y="5374"/>
                  </a:lnTo>
                  <a:lnTo>
                    <a:pt x="1164" y="5374"/>
                  </a:lnTo>
                  <a:lnTo>
                    <a:pt x="1233" y="5408"/>
                  </a:lnTo>
                  <a:lnTo>
                    <a:pt x="1318" y="5442"/>
                  </a:lnTo>
                  <a:lnTo>
                    <a:pt x="1404" y="5459"/>
                  </a:lnTo>
                  <a:lnTo>
                    <a:pt x="1489" y="5442"/>
                  </a:lnTo>
                  <a:lnTo>
                    <a:pt x="1575" y="5425"/>
                  </a:lnTo>
                  <a:lnTo>
                    <a:pt x="1660" y="5408"/>
                  </a:lnTo>
                  <a:lnTo>
                    <a:pt x="1746" y="5357"/>
                  </a:lnTo>
                  <a:lnTo>
                    <a:pt x="1814" y="5305"/>
                  </a:lnTo>
                  <a:lnTo>
                    <a:pt x="1814" y="5305"/>
                  </a:lnTo>
                  <a:lnTo>
                    <a:pt x="1866" y="5237"/>
                  </a:lnTo>
                  <a:lnTo>
                    <a:pt x="1917" y="5169"/>
                  </a:lnTo>
                  <a:lnTo>
                    <a:pt x="1986" y="5015"/>
                  </a:lnTo>
                  <a:lnTo>
                    <a:pt x="2020" y="4861"/>
                  </a:lnTo>
                  <a:lnTo>
                    <a:pt x="2054" y="4689"/>
                  </a:lnTo>
                  <a:lnTo>
                    <a:pt x="2054" y="4689"/>
                  </a:lnTo>
                  <a:lnTo>
                    <a:pt x="2071" y="4535"/>
                  </a:lnTo>
                  <a:lnTo>
                    <a:pt x="2105" y="4381"/>
                  </a:lnTo>
                  <a:lnTo>
                    <a:pt x="2157" y="4210"/>
                  </a:lnTo>
                  <a:lnTo>
                    <a:pt x="2225" y="4073"/>
                  </a:lnTo>
                  <a:lnTo>
                    <a:pt x="2225" y="4073"/>
                  </a:lnTo>
                  <a:lnTo>
                    <a:pt x="2208" y="4176"/>
                  </a:lnTo>
                  <a:lnTo>
                    <a:pt x="2208" y="4296"/>
                  </a:lnTo>
                  <a:lnTo>
                    <a:pt x="2208" y="4399"/>
                  </a:lnTo>
                  <a:lnTo>
                    <a:pt x="2242" y="4518"/>
                  </a:lnTo>
                  <a:lnTo>
                    <a:pt x="2242" y="4518"/>
                  </a:lnTo>
                  <a:lnTo>
                    <a:pt x="2311" y="4604"/>
                  </a:lnTo>
                  <a:lnTo>
                    <a:pt x="2396" y="4689"/>
                  </a:lnTo>
                  <a:lnTo>
                    <a:pt x="2448" y="4707"/>
                  </a:lnTo>
                  <a:lnTo>
                    <a:pt x="2516" y="4724"/>
                  </a:lnTo>
                  <a:lnTo>
                    <a:pt x="2567" y="4724"/>
                  </a:lnTo>
                  <a:lnTo>
                    <a:pt x="2619" y="4724"/>
                  </a:lnTo>
                  <a:lnTo>
                    <a:pt x="2619" y="4724"/>
                  </a:lnTo>
                  <a:lnTo>
                    <a:pt x="2858" y="3971"/>
                  </a:lnTo>
                  <a:lnTo>
                    <a:pt x="3029" y="3218"/>
                  </a:lnTo>
                  <a:lnTo>
                    <a:pt x="3183" y="2465"/>
                  </a:lnTo>
                  <a:lnTo>
                    <a:pt x="3235" y="2071"/>
                  </a:lnTo>
                  <a:lnTo>
                    <a:pt x="3286" y="1695"/>
                  </a:lnTo>
                  <a:lnTo>
                    <a:pt x="3286" y="1695"/>
                  </a:lnTo>
                  <a:lnTo>
                    <a:pt x="3320" y="1370"/>
                  </a:lnTo>
                  <a:lnTo>
                    <a:pt x="3320" y="1199"/>
                  </a:lnTo>
                  <a:lnTo>
                    <a:pt x="3303" y="1045"/>
                  </a:lnTo>
                  <a:lnTo>
                    <a:pt x="3286" y="891"/>
                  </a:lnTo>
                  <a:lnTo>
                    <a:pt x="3252" y="737"/>
                  </a:lnTo>
                  <a:lnTo>
                    <a:pt x="3201" y="583"/>
                  </a:lnTo>
                  <a:lnTo>
                    <a:pt x="3115" y="446"/>
                  </a:lnTo>
                  <a:lnTo>
                    <a:pt x="3115" y="446"/>
                  </a:lnTo>
                  <a:lnTo>
                    <a:pt x="3064" y="343"/>
                  </a:lnTo>
                  <a:lnTo>
                    <a:pt x="2995" y="258"/>
                  </a:lnTo>
                  <a:lnTo>
                    <a:pt x="2910" y="189"/>
                  </a:lnTo>
                  <a:lnTo>
                    <a:pt x="2841" y="121"/>
                  </a:lnTo>
                  <a:lnTo>
                    <a:pt x="2756" y="86"/>
                  </a:lnTo>
                  <a:lnTo>
                    <a:pt x="2687" y="52"/>
                  </a:lnTo>
                  <a:lnTo>
                    <a:pt x="2516" y="1"/>
                  </a:lnTo>
                  <a:lnTo>
                    <a:pt x="2345" y="1"/>
                  </a:lnTo>
                  <a:lnTo>
                    <a:pt x="2174" y="18"/>
                  </a:lnTo>
                  <a:lnTo>
                    <a:pt x="1986" y="69"/>
                  </a:lnTo>
                  <a:lnTo>
                    <a:pt x="1814" y="155"/>
                  </a:lnTo>
                  <a:lnTo>
                    <a:pt x="1643" y="258"/>
                  </a:lnTo>
                  <a:lnTo>
                    <a:pt x="1472" y="360"/>
                  </a:lnTo>
                  <a:lnTo>
                    <a:pt x="1301" y="497"/>
                  </a:lnTo>
                  <a:lnTo>
                    <a:pt x="1147" y="634"/>
                  </a:lnTo>
                  <a:lnTo>
                    <a:pt x="1010" y="771"/>
                  </a:lnTo>
                  <a:lnTo>
                    <a:pt x="873" y="908"/>
                  </a:lnTo>
                  <a:lnTo>
                    <a:pt x="668" y="1182"/>
                  </a:lnTo>
                  <a:lnTo>
                    <a:pt x="668" y="1182"/>
                  </a:lnTo>
                  <a:lnTo>
                    <a:pt x="480" y="1490"/>
                  </a:lnTo>
                  <a:lnTo>
                    <a:pt x="309" y="1815"/>
                  </a:lnTo>
                  <a:lnTo>
                    <a:pt x="172" y="2140"/>
                  </a:lnTo>
                  <a:lnTo>
                    <a:pt x="18" y="24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27;p35">
              <a:extLst>
                <a:ext uri="{FF2B5EF4-FFF2-40B4-BE49-F238E27FC236}">
                  <a16:creationId xmlns:a16="http://schemas.microsoft.com/office/drawing/2014/main" id="{11C79A4D-2F0E-74EE-2D40-B52D68737BFE}"/>
                </a:ext>
              </a:extLst>
            </p:cNvPr>
            <p:cNvSpPr/>
            <p:nvPr/>
          </p:nvSpPr>
          <p:spPr>
            <a:xfrm>
              <a:off x="5914218" y="3355714"/>
              <a:ext cx="169466" cy="293647"/>
            </a:xfrm>
            <a:custGeom>
              <a:avLst/>
              <a:gdLst/>
              <a:ahLst/>
              <a:cxnLst/>
              <a:rect l="l" t="t" r="r" b="b"/>
              <a:pathLst>
                <a:path w="4296" h="7444" extrusionOk="0">
                  <a:moveTo>
                    <a:pt x="3731" y="0"/>
                  </a:moveTo>
                  <a:lnTo>
                    <a:pt x="3560" y="52"/>
                  </a:lnTo>
                  <a:lnTo>
                    <a:pt x="3406" y="120"/>
                  </a:lnTo>
                  <a:lnTo>
                    <a:pt x="3030" y="342"/>
                  </a:lnTo>
                  <a:lnTo>
                    <a:pt x="2670" y="582"/>
                  </a:lnTo>
                  <a:lnTo>
                    <a:pt x="2328" y="839"/>
                  </a:lnTo>
                  <a:lnTo>
                    <a:pt x="2020" y="1130"/>
                  </a:lnTo>
                  <a:lnTo>
                    <a:pt x="1729" y="1455"/>
                  </a:lnTo>
                  <a:lnTo>
                    <a:pt x="1592" y="1626"/>
                  </a:lnTo>
                  <a:lnTo>
                    <a:pt x="1473" y="1797"/>
                  </a:lnTo>
                  <a:lnTo>
                    <a:pt x="1353" y="1968"/>
                  </a:lnTo>
                  <a:lnTo>
                    <a:pt x="1250" y="2156"/>
                  </a:lnTo>
                  <a:lnTo>
                    <a:pt x="1147" y="2362"/>
                  </a:lnTo>
                  <a:lnTo>
                    <a:pt x="1079" y="2550"/>
                  </a:lnTo>
                  <a:lnTo>
                    <a:pt x="891" y="3012"/>
                  </a:lnTo>
                  <a:lnTo>
                    <a:pt x="720" y="3457"/>
                  </a:lnTo>
                  <a:lnTo>
                    <a:pt x="531" y="3902"/>
                  </a:lnTo>
                  <a:lnTo>
                    <a:pt x="377" y="4329"/>
                  </a:lnTo>
                  <a:lnTo>
                    <a:pt x="223" y="4774"/>
                  </a:lnTo>
                  <a:lnTo>
                    <a:pt x="121" y="5236"/>
                  </a:lnTo>
                  <a:lnTo>
                    <a:pt x="69" y="5476"/>
                  </a:lnTo>
                  <a:lnTo>
                    <a:pt x="35" y="5716"/>
                  </a:lnTo>
                  <a:lnTo>
                    <a:pt x="1" y="5955"/>
                  </a:lnTo>
                  <a:lnTo>
                    <a:pt x="1" y="6212"/>
                  </a:lnTo>
                  <a:lnTo>
                    <a:pt x="1" y="6417"/>
                  </a:lnTo>
                  <a:lnTo>
                    <a:pt x="18" y="6520"/>
                  </a:lnTo>
                  <a:lnTo>
                    <a:pt x="52" y="6605"/>
                  </a:lnTo>
                  <a:lnTo>
                    <a:pt x="104" y="6674"/>
                  </a:lnTo>
                  <a:lnTo>
                    <a:pt x="138" y="6725"/>
                  </a:lnTo>
                  <a:lnTo>
                    <a:pt x="241" y="6811"/>
                  </a:lnTo>
                  <a:lnTo>
                    <a:pt x="377" y="6879"/>
                  </a:lnTo>
                  <a:lnTo>
                    <a:pt x="497" y="6948"/>
                  </a:lnTo>
                  <a:lnTo>
                    <a:pt x="891" y="7084"/>
                  </a:lnTo>
                  <a:lnTo>
                    <a:pt x="1267" y="7204"/>
                  </a:lnTo>
                  <a:lnTo>
                    <a:pt x="1678" y="7307"/>
                  </a:lnTo>
                  <a:lnTo>
                    <a:pt x="2071" y="7375"/>
                  </a:lnTo>
                  <a:lnTo>
                    <a:pt x="2482" y="7427"/>
                  </a:lnTo>
                  <a:lnTo>
                    <a:pt x="2893" y="7444"/>
                  </a:lnTo>
                  <a:lnTo>
                    <a:pt x="3304" y="7427"/>
                  </a:lnTo>
                  <a:lnTo>
                    <a:pt x="3697" y="7410"/>
                  </a:lnTo>
                  <a:lnTo>
                    <a:pt x="3851" y="7375"/>
                  </a:lnTo>
                  <a:lnTo>
                    <a:pt x="3920" y="7341"/>
                  </a:lnTo>
                  <a:lnTo>
                    <a:pt x="3971" y="7307"/>
                  </a:lnTo>
                  <a:lnTo>
                    <a:pt x="4005" y="7256"/>
                  </a:lnTo>
                  <a:lnTo>
                    <a:pt x="4039" y="7187"/>
                  </a:lnTo>
                  <a:lnTo>
                    <a:pt x="4056" y="7050"/>
                  </a:lnTo>
                  <a:lnTo>
                    <a:pt x="4142" y="6263"/>
                  </a:lnTo>
                  <a:lnTo>
                    <a:pt x="4210" y="5459"/>
                  </a:lnTo>
                  <a:lnTo>
                    <a:pt x="4262" y="4672"/>
                  </a:lnTo>
                  <a:lnTo>
                    <a:pt x="4279" y="3867"/>
                  </a:lnTo>
                  <a:lnTo>
                    <a:pt x="4296" y="3063"/>
                  </a:lnTo>
                  <a:lnTo>
                    <a:pt x="4296" y="2259"/>
                  </a:lnTo>
                  <a:lnTo>
                    <a:pt x="4279" y="668"/>
                  </a:lnTo>
                  <a:lnTo>
                    <a:pt x="4262" y="496"/>
                  </a:lnTo>
                  <a:lnTo>
                    <a:pt x="4245" y="325"/>
                  </a:lnTo>
                  <a:lnTo>
                    <a:pt x="4210" y="240"/>
                  </a:lnTo>
                  <a:lnTo>
                    <a:pt x="4176" y="171"/>
                  </a:lnTo>
                  <a:lnTo>
                    <a:pt x="4125" y="103"/>
                  </a:lnTo>
                  <a:lnTo>
                    <a:pt x="4074" y="52"/>
                  </a:lnTo>
                  <a:lnTo>
                    <a:pt x="3988" y="17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28;p35">
              <a:extLst>
                <a:ext uri="{FF2B5EF4-FFF2-40B4-BE49-F238E27FC236}">
                  <a16:creationId xmlns:a16="http://schemas.microsoft.com/office/drawing/2014/main" id="{BCDCBD31-A5BA-BB4A-9F0A-E41088F66FC2}"/>
                </a:ext>
              </a:extLst>
            </p:cNvPr>
            <p:cNvSpPr/>
            <p:nvPr/>
          </p:nvSpPr>
          <p:spPr>
            <a:xfrm>
              <a:off x="5914218" y="3355714"/>
              <a:ext cx="169466" cy="293647"/>
            </a:xfrm>
            <a:custGeom>
              <a:avLst/>
              <a:gdLst/>
              <a:ahLst/>
              <a:cxnLst/>
              <a:rect l="l" t="t" r="r" b="b"/>
              <a:pathLst>
                <a:path w="4296" h="7444" fill="none" extrusionOk="0">
                  <a:moveTo>
                    <a:pt x="1" y="6212"/>
                  </a:moveTo>
                  <a:lnTo>
                    <a:pt x="1" y="6212"/>
                  </a:lnTo>
                  <a:lnTo>
                    <a:pt x="1" y="6417"/>
                  </a:lnTo>
                  <a:lnTo>
                    <a:pt x="18" y="6520"/>
                  </a:lnTo>
                  <a:lnTo>
                    <a:pt x="52" y="6605"/>
                  </a:lnTo>
                  <a:lnTo>
                    <a:pt x="52" y="6605"/>
                  </a:lnTo>
                  <a:lnTo>
                    <a:pt x="104" y="6674"/>
                  </a:lnTo>
                  <a:lnTo>
                    <a:pt x="138" y="6725"/>
                  </a:lnTo>
                  <a:lnTo>
                    <a:pt x="241" y="6811"/>
                  </a:lnTo>
                  <a:lnTo>
                    <a:pt x="377" y="6879"/>
                  </a:lnTo>
                  <a:lnTo>
                    <a:pt x="497" y="6948"/>
                  </a:lnTo>
                  <a:lnTo>
                    <a:pt x="497" y="6948"/>
                  </a:lnTo>
                  <a:lnTo>
                    <a:pt x="891" y="7084"/>
                  </a:lnTo>
                  <a:lnTo>
                    <a:pt x="1267" y="7204"/>
                  </a:lnTo>
                  <a:lnTo>
                    <a:pt x="1678" y="7307"/>
                  </a:lnTo>
                  <a:lnTo>
                    <a:pt x="2071" y="7375"/>
                  </a:lnTo>
                  <a:lnTo>
                    <a:pt x="2482" y="7427"/>
                  </a:lnTo>
                  <a:lnTo>
                    <a:pt x="2893" y="7444"/>
                  </a:lnTo>
                  <a:lnTo>
                    <a:pt x="3304" y="7427"/>
                  </a:lnTo>
                  <a:lnTo>
                    <a:pt x="3697" y="7410"/>
                  </a:lnTo>
                  <a:lnTo>
                    <a:pt x="3697" y="7410"/>
                  </a:lnTo>
                  <a:lnTo>
                    <a:pt x="3851" y="7375"/>
                  </a:lnTo>
                  <a:lnTo>
                    <a:pt x="3920" y="7341"/>
                  </a:lnTo>
                  <a:lnTo>
                    <a:pt x="3971" y="7307"/>
                  </a:lnTo>
                  <a:lnTo>
                    <a:pt x="3971" y="7307"/>
                  </a:lnTo>
                  <a:lnTo>
                    <a:pt x="4005" y="7256"/>
                  </a:lnTo>
                  <a:lnTo>
                    <a:pt x="4039" y="7187"/>
                  </a:lnTo>
                  <a:lnTo>
                    <a:pt x="4056" y="7050"/>
                  </a:lnTo>
                  <a:lnTo>
                    <a:pt x="4056" y="7050"/>
                  </a:lnTo>
                  <a:lnTo>
                    <a:pt x="4142" y="6263"/>
                  </a:lnTo>
                  <a:lnTo>
                    <a:pt x="4210" y="5459"/>
                  </a:lnTo>
                  <a:lnTo>
                    <a:pt x="4262" y="4672"/>
                  </a:lnTo>
                  <a:lnTo>
                    <a:pt x="4279" y="3867"/>
                  </a:lnTo>
                  <a:lnTo>
                    <a:pt x="4296" y="3063"/>
                  </a:lnTo>
                  <a:lnTo>
                    <a:pt x="4296" y="2259"/>
                  </a:lnTo>
                  <a:lnTo>
                    <a:pt x="4279" y="668"/>
                  </a:lnTo>
                  <a:lnTo>
                    <a:pt x="4279" y="668"/>
                  </a:lnTo>
                  <a:lnTo>
                    <a:pt x="4262" y="496"/>
                  </a:lnTo>
                  <a:lnTo>
                    <a:pt x="4245" y="325"/>
                  </a:lnTo>
                  <a:lnTo>
                    <a:pt x="4210" y="240"/>
                  </a:lnTo>
                  <a:lnTo>
                    <a:pt x="4176" y="171"/>
                  </a:lnTo>
                  <a:lnTo>
                    <a:pt x="4125" y="103"/>
                  </a:lnTo>
                  <a:lnTo>
                    <a:pt x="4074" y="52"/>
                  </a:lnTo>
                  <a:lnTo>
                    <a:pt x="4074" y="52"/>
                  </a:lnTo>
                  <a:lnTo>
                    <a:pt x="3988" y="17"/>
                  </a:lnTo>
                  <a:lnTo>
                    <a:pt x="3902" y="0"/>
                  </a:lnTo>
                  <a:lnTo>
                    <a:pt x="3834" y="0"/>
                  </a:lnTo>
                  <a:lnTo>
                    <a:pt x="3731" y="0"/>
                  </a:lnTo>
                  <a:lnTo>
                    <a:pt x="3560" y="52"/>
                  </a:lnTo>
                  <a:lnTo>
                    <a:pt x="3406" y="120"/>
                  </a:lnTo>
                  <a:lnTo>
                    <a:pt x="3406" y="120"/>
                  </a:lnTo>
                  <a:lnTo>
                    <a:pt x="3030" y="342"/>
                  </a:lnTo>
                  <a:lnTo>
                    <a:pt x="2670" y="582"/>
                  </a:lnTo>
                  <a:lnTo>
                    <a:pt x="2328" y="839"/>
                  </a:lnTo>
                  <a:lnTo>
                    <a:pt x="2020" y="1130"/>
                  </a:lnTo>
                  <a:lnTo>
                    <a:pt x="1729" y="1455"/>
                  </a:lnTo>
                  <a:lnTo>
                    <a:pt x="1592" y="1626"/>
                  </a:lnTo>
                  <a:lnTo>
                    <a:pt x="1473" y="1797"/>
                  </a:lnTo>
                  <a:lnTo>
                    <a:pt x="1353" y="1968"/>
                  </a:lnTo>
                  <a:lnTo>
                    <a:pt x="1250" y="2156"/>
                  </a:lnTo>
                  <a:lnTo>
                    <a:pt x="1147" y="2362"/>
                  </a:lnTo>
                  <a:lnTo>
                    <a:pt x="1079" y="2550"/>
                  </a:lnTo>
                  <a:lnTo>
                    <a:pt x="1079" y="2550"/>
                  </a:lnTo>
                  <a:lnTo>
                    <a:pt x="891" y="3012"/>
                  </a:lnTo>
                  <a:lnTo>
                    <a:pt x="720" y="3457"/>
                  </a:lnTo>
                  <a:lnTo>
                    <a:pt x="531" y="3902"/>
                  </a:lnTo>
                  <a:lnTo>
                    <a:pt x="377" y="4329"/>
                  </a:lnTo>
                  <a:lnTo>
                    <a:pt x="223" y="4774"/>
                  </a:lnTo>
                  <a:lnTo>
                    <a:pt x="121" y="5236"/>
                  </a:lnTo>
                  <a:lnTo>
                    <a:pt x="69" y="5476"/>
                  </a:lnTo>
                  <a:lnTo>
                    <a:pt x="35" y="5716"/>
                  </a:lnTo>
                  <a:lnTo>
                    <a:pt x="1" y="5955"/>
                  </a:lnTo>
                  <a:lnTo>
                    <a:pt x="1" y="62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29;p35">
              <a:extLst>
                <a:ext uri="{FF2B5EF4-FFF2-40B4-BE49-F238E27FC236}">
                  <a16:creationId xmlns:a16="http://schemas.microsoft.com/office/drawing/2014/main" id="{6AA84B55-7200-46E7-DAEB-F88E8CF2C05F}"/>
                </a:ext>
              </a:extLst>
            </p:cNvPr>
            <p:cNvSpPr/>
            <p:nvPr/>
          </p:nvSpPr>
          <p:spPr>
            <a:xfrm>
              <a:off x="5914218" y="3357055"/>
              <a:ext cx="169466" cy="292306"/>
            </a:xfrm>
            <a:custGeom>
              <a:avLst/>
              <a:gdLst/>
              <a:ahLst/>
              <a:cxnLst/>
              <a:rect l="l" t="t" r="r" b="b"/>
              <a:pathLst>
                <a:path w="4296" h="7410" extrusionOk="0">
                  <a:moveTo>
                    <a:pt x="3629" y="0"/>
                  </a:moveTo>
                  <a:lnTo>
                    <a:pt x="3509" y="35"/>
                  </a:lnTo>
                  <a:lnTo>
                    <a:pt x="3406" y="86"/>
                  </a:lnTo>
                  <a:lnTo>
                    <a:pt x="3030" y="308"/>
                  </a:lnTo>
                  <a:lnTo>
                    <a:pt x="2670" y="548"/>
                  </a:lnTo>
                  <a:lnTo>
                    <a:pt x="2328" y="805"/>
                  </a:lnTo>
                  <a:lnTo>
                    <a:pt x="2020" y="1096"/>
                  </a:lnTo>
                  <a:lnTo>
                    <a:pt x="1729" y="1421"/>
                  </a:lnTo>
                  <a:lnTo>
                    <a:pt x="1592" y="1592"/>
                  </a:lnTo>
                  <a:lnTo>
                    <a:pt x="1473" y="1763"/>
                  </a:lnTo>
                  <a:lnTo>
                    <a:pt x="1353" y="1934"/>
                  </a:lnTo>
                  <a:lnTo>
                    <a:pt x="1250" y="2122"/>
                  </a:lnTo>
                  <a:lnTo>
                    <a:pt x="1147" y="2328"/>
                  </a:lnTo>
                  <a:lnTo>
                    <a:pt x="1079" y="2516"/>
                  </a:lnTo>
                  <a:lnTo>
                    <a:pt x="891" y="2978"/>
                  </a:lnTo>
                  <a:lnTo>
                    <a:pt x="720" y="3423"/>
                  </a:lnTo>
                  <a:lnTo>
                    <a:pt x="531" y="3868"/>
                  </a:lnTo>
                  <a:lnTo>
                    <a:pt x="377" y="4295"/>
                  </a:lnTo>
                  <a:lnTo>
                    <a:pt x="223" y="4740"/>
                  </a:lnTo>
                  <a:lnTo>
                    <a:pt x="121" y="5202"/>
                  </a:lnTo>
                  <a:lnTo>
                    <a:pt x="69" y="5442"/>
                  </a:lnTo>
                  <a:lnTo>
                    <a:pt x="35" y="5682"/>
                  </a:lnTo>
                  <a:lnTo>
                    <a:pt x="1" y="5921"/>
                  </a:lnTo>
                  <a:lnTo>
                    <a:pt x="1" y="6178"/>
                  </a:lnTo>
                  <a:lnTo>
                    <a:pt x="1" y="6246"/>
                  </a:lnTo>
                  <a:lnTo>
                    <a:pt x="1" y="6417"/>
                  </a:lnTo>
                  <a:lnTo>
                    <a:pt x="35" y="6486"/>
                  </a:lnTo>
                  <a:lnTo>
                    <a:pt x="52" y="6571"/>
                  </a:lnTo>
                  <a:lnTo>
                    <a:pt x="104" y="6640"/>
                  </a:lnTo>
                  <a:lnTo>
                    <a:pt x="138" y="6691"/>
                  </a:lnTo>
                  <a:lnTo>
                    <a:pt x="241" y="6777"/>
                  </a:lnTo>
                  <a:lnTo>
                    <a:pt x="377" y="6845"/>
                  </a:lnTo>
                  <a:lnTo>
                    <a:pt x="497" y="6914"/>
                  </a:lnTo>
                  <a:lnTo>
                    <a:pt x="805" y="7016"/>
                  </a:lnTo>
                  <a:lnTo>
                    <a:pt x="1113" y="7119"/>
                  </a:lnTo>
                  <a:lnTo>
                    <a:pt x="1421" y="7204"/>
                  </a:lnTo>
                  <a:lnTo>
                    <a:pt x="1729" y="7273"/>
                  </a:lnTo>
                  <a:lnTo>
                    <a:pt x="2054" y="7341"/>
                  </a:lnTo>
                  <a:lnTo>
                    <a:pt x="2362" y="7376"/>
                  </a:lnTo>
                  <a:lnTo>
                    <a:pt x="2688" y="7393"/>
                  </a:lnTo>
                  <a:lnTo>
                    <a:pt x="3013" y="7410"/>
                  </a:lnTo>
                  <a:lnTo>
                    <a:pt x="3355" y="7393"/>
                  </a:lnTo>
                  <a:lnTo>
                    <a:pt x="3697" y="7376"/>
                  </a:lnTo>
                  <a:lnTo>
                    <a:pt x="3851" y="7341"/>
                  </a:lnTo>
                  <a:lnTo>
                    <a:pt x="3920" y="7307"/>
                  </a:lnTo>
                  <a:lnTo>
                    <a:pt x="3971" y="7273"/>
                  </a:lnTo>
                  <a:lnTo>
                    <a:pt x="4005" y="7222"/>
                  </a:lnTo>
                  <a:lnTo>
                    <a:pt x="4039" y="7153"/>
                  </a:lnTo>
                  <a:lnTo>
                    <a:pt x="4056" y="7016"/>
                  </a:lnTo>
                  <a:lnTo>
                    <a:pt x="4125" y="6469"/>
                  </a:lnTo>
                  <a:lnTo>
                    <a:pt x="4176" y="5921"/>
                  </a:lnTo>
                  <a:lnTo>
                    <a:pt x="4210" y="5356"/>
                  </a:lnTo>
                  <a:lnTo>
                    <a:pt x="4245" y="4809"/>
                  </a:lnTo>
                  <a:lnTo>
                    <a:pt x="4279" y="3697"/>
                  </a:lnTo>
                  <a:lnTo>
                    <a:pt x="4296" y="2584"/>
                  </a:lnTo>
                  <a:lnTo>
                    <a:pt x="4296" y="1592"/>
                  </a:lnTo>
                  <a:lnTo>
                    <a:pt x="4279" y="634"/>
                  </a:lnTo>
                  <a:lnTo>
                    <a:pt x="4279" y="497"/>
                  </a:lnTo>
                  <a:lnTo>
                    <a:pt x="4262" y="360"/>
                  </a:lnTo>
                  <a:lnTo>
                    <a:pt x="4125" y="394"/>
                  </a:lnTo>
                  <a:lnTo>
                    <a:pt x="3988" y="394"/>
                  </a:lnTo>
                  <a:lnTo>
                    <a:pt x="3920" y="377"/>
                  </a:lnTo>
                  <a:lnTo>
                    <a:pt x="3851" y="343"/>
                  </a:lnTo>
                  <a:lnTo>
                    <a:pt x="3783" y="291"/>
                  </a:lnTo>
                  <a:lnTo>
                    <a:pt x="3731" y="240"/>
                  </a:lnTo>
                  <a:lnTo>
                    <a:pt x="3680" y="189"/>
                  </a:lnTo>
                  <a:lnTo>
                    <a:pt x="3646" y="120"/>
                  </a:lnTo>
                  <a:lnTo>
                    <a:pt x="3629" y="35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30;p35">
              <a:extLst>
                <a:ext uri="{FF2B5EF4-FFF2-40B4-BE49-F238E27FC236}">
                  <a16:creationId xmlns:a16="http://schemas.microsoft.com/office/drawing/2014/main" id="{1045B8FB-127E-5793-5C78-D12BDDE95350}"/>
                </a:ext>
              </a:extLst>
            </p:cNvPr>
            <p:cNvSpPr/>
            <p:nvPr/>
          </p:nvSpPr>
          <p:spPr>
            <a:xfrm>
              <a:off x="5914218" y="3357055"/>
              <a:ext cx="169466" cy="292306"/>
            </a:xfrm>
            <a:custGeom>
              <a:avLst/>
              <a:gdLst/>
              <a:ahLst/>
              <a:cxnLst/>
              <a:rect l="l" t="t" r="r" b="b"/>
              <a:pathLst>
                <a:path w="4296" h="7410" fill="none" extrusionOk="0">
                  <a:moveTo>
                    <a:pt x="3629" y="0"/>
                  </a:moveTo>
                  <a:lnTo>
                    <a:pt x="3629" y="0"/>
                  </a:lnTo>
                  <a:lnTo>
                    <a:pt x="3509" y="35"/>
                  </a:lnTo>
                  <a:lnTo>
                    <a:pt x="3406" y="86"/>
                  </a:lnTo>
                  <a:lnTo>
                    <a:pt x="3406" y="86"/>
                  </a:lnTo>
                  <a:lnTo>
                    <a:pt x="3030" y="308"/>
                  </a:lnTo>
                  <a:lnTo>
                    <a:pt x="2670" y="548"/>
                  </a:lnTo>
                  <a:lnTo>
                    <a:pt x="2328" y="805"/>
                  </a:lnTo>
                  <a:lnTo>
                    <a:pt x="2020" y="1096"/>
                  </a:lnTo>
                  <a:lnTo>
                    <a:pt x="1729" y="1421"/>
                  </a:lnTo>
                  <a:lnTo>
                    <a:pt x="1592" y="1592"/>
                  </a:lnTo>
                  <a:lnTo>
                    <a:pt x="1473" y="1763"/>
                  </a:lnTo>
                  <a:lnTo>
                    <a:pt x="1353" y="1934"/>
                  </a:lnTo>
                  <a:lnTo>
                    <a:pt x="1250" y="2122"/>
                  </a:lnTo>
                  <a:lnTo>
                    <a:pt x="1147" y="2328"/>
                  </a:lnTo>
                  <a:lnTo>
                    <a:pt x="1079" y="2516"/>
                  </a:lnTo>
                  <a:lnTo>
                    <a:pt x="1079" y="2516"/>
                  </a:lnTo>
                  <a:lnTo>
                    <a:pt x="891" y="2978"/>
                  </a:lnTo>
                  <a:lnTo>
                    <a:pt x="720" y="3423"/>
                  </a:lnTo>
                  <a:lnTo>
                    <a:pt x="531" y="3868"/>
                  </a:lnTo>
                  <a:lnTo>
                    <a:pt x="377" y="4295"/>
                  </a:lnTo>
                  <a:lnTo>
                    <a:pt x="223" y="4740"/>
                  </a:lnTo>
                  <a:lnTo>
                    <a:pt x="121" y="5202"/>
                  </a:lnTo>
                  <a:lnTo>
                    <a:pt x="69" y="5442"/>
                  </a:lnTo>
                  <a:lnTo>
                    <a:pt x="35" y="5682"/>
                  </a:lnTo>
                  <a:lnTo>
                    <a:pt x="1" y="5921"/>
                  </a:lnTo>
                  <a:lnTo>
                    <a:pt x="1" y="6178"/>
                  </a:lnTo>
                  <a:lnTo>
                    <a:pt x="1" y="6178"/>
                  </a:lnTo>
                  <a:lnTo>
                    <a:pt x="1" y="6246"/>
                  </a:lnTo>
                  <a:lnTo>
                    <a:pt x="1" y="6246"/>
                  </a:lnTo>
                  <a:lnTo>
                    <a:pt x="1" y="6417"/>
                  </a:lnTo>
                  <a:lnTo>
                    <a:pt x="35" y="6486"/>
                  </a:lnTo>
                  <a:lnTo>
                    <a:pt x="52" y="6571"/>
                  </a:lnTo>
                  <a:lnTo>
                    <a:pt x="52" y="6571"/>
                  </a:lnTo>
                  <a:lnTo>
                    <a:pt x="104" y="6640"/>
                  </a:lnTo>
                  <a:lnTo>
                    <a:pt x="138" y="6691"/>
                  </a:lnTo>
                  <a:lnTo>
                    <a:pt x="241" y="6777"/>
                  </a:lnTo>
                  <a:lnTo>
                    <a:pt x="377" y="6845"/>
                  </a:lnTo>
                  <a:lnTo>
                    <a:pt x="497" y="6914"/>
                  </a:lnTo>
                  <a:lnTo>
                    <a:pt x="497" y="6914"/>
                  </a:lnTo>
                  <a:lnTo>
                    <a:pt x="805" y="7016"/>
                  </a:lnTo>
                  <a:lnTo>
                    <a:pt x="1113" y="7119"/>
                  </a:lnTo>
                  <a:lnTo>
                    <a:pt x="1421" y="7204"/>
                  </a:lnTo>
                  <a:lnTo>
                    <a:pt x="1729" y="7273"/>
                  </a:lnTo>
                  <a:lnTo>
                    <a:pt x="2054" y="7341"/>
                  </a:lnTo>
                  <a:lnTo>
                    <a:pt x="2362" y="7376"/>
                  </a:lnTo>
                  <a:lnTo>
                    <a:pt x="2688" y="7393"/>
                  </a:lnTo>
                  <a:lnTo>
                    <a:pt x="3013" y="7410"/>
                  </a:lnTo>
                  <a:lnTo>
                    <a:pt x="3013" y="7410"/>
                  </a:lnTo>
                  <a:lnTo>
                    <a:pt x="3355" y="7393"/>
                  </a:lnTo>
                  <a:lnTo>
                    <a:pt x="3697" y="7376"/>
                  </a:lnTo>
                  <a:lnTo>
                    <a:pt x="3697" y="7376"/>
                  </a:lnTo>
                  <a:lnTo>
                    <a:pt x="3851" y="7341"/>
                  </a:lnTo>
                  <a:lnTo>
                    <a:pt x="3920" y="7307"/>
                  </a:lnTo>
                  <a:lnTo>
                    <a:pt x="3971" y="7273"/>
                  </a:lnTo>
                  <a:lnTo>
                    <a:pt x="3971" y="7273"/>
                  </a:lnTo>
                  <a:lnTo>
                    <a:pt x="4005" y="7222"/>
                  </a:lnTo>
                  <a:lnTo>
                    <a:pt x="4039" y="7153"/>
                  </a:lnTo>
                  <a:lnTo>
                    <a:pt x="4056" y="7016"/>
                  </a:lnTo>
                  <a:lnTo>
                    <a:pt x="4056" y="7016"/>
                  </a:lnTo>
                  <a:lnTo>
                    <a:pt x="4125" y="6469"/>
                  </a:lnTo>
                  <a:lnTo>
                    <a:pt x="4176" y="5921"/>
                  </a:lnTo>
                  <a:lnTo>
                    <a:pt x="4210" y="5356"/>
                  </a:lnTo>
                  <a:lnTo>
                    <a:pt x="4245" y="4809"/>
                  </a:lnTo>
                  <a:lnTo>
                    <a:pt x="4279" y="3697"/>
                  </a:lnTo>
                  <a:lnTo>
                    <a:pt x="4296" y="2584"/>
                  </a:lnTo>
                  <a:lnTo>
                    <a:pt x="4296" y="2584"/>
                  </a:lnTo>
                  <a:lnTo>
                    <a:pt x="4296" y="1592"/>
                  </a:lnTo>
                  <a:lnTo>
                    <a:pt x="4296" y="1592"/>
                  </a:lnTo>
                  <a:lnTo>
                    <a:pt x="4279" y="634"/>
                  </a:lnTo>
                  <a:lnTo>
                    <a:pt x="4279" y="634"/>
                  </a:lnTo>
                  <a:lnTo>
                    <a:pt x="4279" y="497"/>
                  </a:lnTo>
                  <a:lnTo>
                    <a:pt x="4262" y="360"/>
                  </a:lnTo>
                  <a:lnTo>
                    <a:pt x="4262" y="360"/>
                  </a:lnTo>
                  <a:lnTo>
                    <a:pt x="4125" y="394"/>
                  </a:lnTo>
                  <a:lnTo>
                    <a:pt x="4125" y="394"/>
                  </a:lnTo>
                  <a:lnTo>
                    <a:pt x="4074" y="394"/>
                  </a:lnTo>
                  <a:lnTo>
                    <a:pt x="4074" y="394"/>
                  </a:lnTo>
                  <a:lnTo>
                    <a:pt x="3988" y="394"/>
                  </a:lnTo>
                  <a:lnTo>
                    <a:pt x="3920" y="377"/>
                  </a:lnTo>
                  <a:lnTo>
                    <a:pt x="3851" y="343"/>
                  </a:lnTo>
                  <a:lnTo>
                    <a:pt x="3783" y="291"/>
                  </a:lnTo>
                  <a:lnTo>
                    <a:pt x="3731" y="240"/>
                  </a:lnTo>
                  <a:lnTo>
                    <a:pt x="3680" y="189"/>
                  </a:lnTo>
                  <a:lnTo>
                    <a:pt x="3646" y="120"/>
                  </a:lnTo>
                  <a:lnTo>
                    <a:pt x="3629" y="35"/>
                  </a:lnTo>
                  <a:lnTo>
                    <a:pt x="3629" y="35"/>
                  </a:lnTo>
                  <a:lnTo>
                    <a:pt x="3629" y="0"/>
                  </a:lnTo>
                  <a:lnTo>
                    <a:pt x="3629" y="0"/>
                  </a:lnTo>
                  <a:lnTo>
                    <a:pt x="36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31;p35">
              <a:extLst>
                <a:ext uri="{FF2B5EF4-FFF2-40B4-BE49-F238E27FC236}">
                  <a16:creationId xmlns:a16="http://schemas.microsoft.com/office/drawing/2014/main" id="{8DCA7959-D99A-FBBD-1127-1EB45CBB8A48}"/>
                </a:ext>
              </a:extLst>
            </p:cNvPr>
            <p:cNvSpPr/>
            <p:nvPr/>
          </p:nvSpPr>
          <p:spPr>
            <a:xfrm>
              <a:off x="5947314" y="3313190"/>
              <a:ext cx="143826" cy="161340"/>
            </a:xfrm>
            <a:custGeom>
              <a:avLst/>
              <a:gdLst/>
              <a:ahLst/>
              <a:cxnLst/>
              <a:rect l="l" t="t" r="r" b="b"/>
              <a:pathLst>
                <a:path w="3646" h="4090" extrusionOk="0">
                  <a:moveTo>
                    <a:pt x="3063" y="0"/>
                  </a:moveTo>
                  <a:lnTo>
                    <a:pt x="2807" y="17"/>
                  </a:lnTo>
                  <a:lnTo>
                    <a:pt x="2533" y="69"/>
                  </a:lnTo>
                  <a:lnTo>
                    <a:pt x="2259" y="103"/>
                  </a:lnTo>
                  <a:lnTo>
                    <a:pt x="2003" y="171"/>
                  </a:lnTo>
                  <a:lnTo>
                    <a:pt x="1797" y="223"/>
                  </a:lnTo>
                  <a:lnTo>
                    <a:pt x="1660" y="274"/>
                  </a:lnTo>
                  <a:lnTo>
                    <a:pt x="1540" y="360"/>
                  </a:lnTo>
                  <a:lnTo>
                    <a:pt x="1421" y="445"/>
                  </a:lnTo>
                  <a:lnTo>
                    <a:pt x="1318" y="548"/>
                  </a:lnTo>
                  <a:lnTo>
                    <a:pt x="1215" y="650"/>
                  </a:lnTo>
                  <a:lnTo>
                    <a:pt x="1044" y="907"/>
                  </a:lnTo>
                  <a:lnTo>
                    <a:pt x="907" y="1164"/>
                  </a:lnTo>
                  <a:lnTo>
                    <a:pt x="736" y="1506"/>
                  </a:lnTo>
                  <a:lnTo>
                    <a:pt x="582" y="1865"/>
                  </a:lnTo>
                  <a:lnTo>
                    <a:pt x="445" y="2225"/>
                  </a:lnTo>
                  <a:lnTo>
                    <a:pt x="326" y="2584"/>
                  </a:lnTo>
                  <a:lnTo>
                    <a:pt x="223" y="2961"/>
                  </a:lnTo>
                  <a:lnTo>
                    <a:pt x="120" y="3337"/>
                  </a:lnTo>
                  <a:lnTo>
                    <a:pt x="52" y="3713"/>
                  </a:lnTo>
                  <a:lnTo>
                    <a:pt x="0" y="4090"/>
                  </a:lnTo>
                  <a:lnTo>
                    <a:pt x="86" y="4090"/>
                  </a:lnTo>
                  <a:lnTo>
                    <a:pt x="154" y="4073"/>
                  </a:lnTo>
                  <a:lnTo>
                    <a:pt x="223" y="4021"/>
                  </a:lnTo>
                  <a:lnTo>
                    <a:pt x="274" y="3970"/>
                  </a:lnTo>
                  <a:lnTo>
                    <a:pt x="445" y="3748"/>
                  </a:lnTo>
                  <a:lnTo>
                    <a:pt x="599" y="3525"/>
                  </a:lnTo>
                  <a:lnTo>
                    <a:pt x="890" y="3046"/>
                  </a:lnTo>
                  <a:lnTo>
                    <a:pt x="1044" y="2824"/>
                  </a:lnTo>
                  <a:lnTo>
                    <a:pt x="1215" y="2618"/>
                  </a:lnTo>
                  <a:lnTo>
                    <a:pt x="1301" y="2516"/>
                  </a:lnTo>
                  <a:lnTo>
                    <a:pt x="1404" y="2430"/>
                  </a:lnTo>
                  <a:lnTo>
                    <a:pt x="1506" y="2362"/>
                  </a:lnTo>
                  <a:lnTo>
                    <a:pt x="1626" y="2293"/>
                  </a:lnTo>
                  <a:lnTo>
                    <a:pt x="1831" y="2190"/>
                  </a:lnTo>
                  <a:lnTo>
                    <a:pt x="2037" y="2139"/>
                  </a:lnTo>
                  <a:lnTo>
                    <a:pt x="2259" y="2105"/>
                  </a:lnTo>
                  <a:lnTo>
                    <a:pt x="2499" y="2088"/>
                  </a:lnTo>
                  <a:lnTo>
                    <a:pt x="2961" y="2088"/>
                  </a:lnTo>
                  <a:lnTo>
                    <a:pt x="3183" y="2071"/>
                  </a:lnTo>
                  <a:lnTo>
                    <a:pt x="3423" y="2054"/>
                  </a:lnTo>
                  <a:lnTo>
                    <a:pt x="3491" y="2036"/>
                  </a:lnTo>
                  <a:lnTo>
                    <a:pt x="3543" y="2002"/>
                  </a:lnTo>
                  <a:lnTo>
                    <a:pt x="3577" y="1934"/>
                  </a:lnTo>
                  <a:lnTo>
                    <a:pt x="3594" y="1865"/>
                  </a:lnTo>
                  <a:lnTo>
                    <a:pt x="3628" y="1455"/>
                  </a:lnTo>
                  <a:lnTo>
                    <a:pt x="3645" y="1181"/>
                  </a:lnTo>
                  <a:lnTo>
                    <a:pt x="3645" y="907"/>
                  </a:lnTo>
                  <a:lnTo>
                    <a:pt x="3628" y="633"/>
                  </a:lnTo>
                  <a:lnTo>
                    <a:pt x="3577" y="377"/>
                  </a:lnTo>
                  <a:lnTo>
                    <a:pt x="3543" y="274"/>
                  </a:lnTo>
                  <a:lnTo>
                    <a:pt x="3508" y="171"/>
                  </a:lnTo>
                  <a:lnTo>
                    <a:pt x="3457" y="103"/>
                  </a:lnTo>
                  <a:lnTo>
                    <a:pt x="3389" y="52"/>
                  </a:lnTo>
                  <a:lnTo>
                    <a:pt x="3337" y="17"/>
                  </a:lnTo>
                  <a:lnTo>
                    <a:pt x="3269" y="17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32;p35">
              <a:extLst>
                <a:ext uri="{FF2B5EF4-FFF2-40B4-BE49-F238E27FC236}">
                  <a16:creationId xmlns:a16="http://schemas.microsoft.com/office/drawing/2014/main" id="{E534A6B3-EED3-4FD1-2A38-2DF279829072}"/>
                </a:ext>
              </a:extLst>
            </p:cNvPr>
            <p:cNvSpPr/>
            <p:nvPr/>
          </p:nvSpPr>
          <p:spPr>
            <a:xfrm>
              <a:off x="5927748" y="3449520"/>
              <a:ext cx="31755" cy="49309"/>
            </a:xfrm>
            <a:custGeom>
              <a:avLst/>
              <a:gdLst/>
              <a:ahLst/>
              <a:cxnLst/>
              <a:rect l="l" t="t" r="r" b="b"/>
              <a:pathLst>
                <a:path w="805" h="1250" extrusionOk="0">
                  <a:moveTo>
                    <a:pt x="479" y="1"/>
                  </a:moveTo>
                  <a:lnTo>
                    <a:pt x="428" y="18"/>
                  </a:lnTo>
                  <a:lnTo>
                    <a:pt x="411" y="35"/>
                  </a:lnTo>
                  <a:lnTo>
                    <a:pt x="394" y="69"/>
                  </a:lnTo>
                  <a:lnTo>
                    <a:pt x="377" y="86"/>
                  </a:lnTo>
                  <a:lnTo>
                    <a:pt x="257" y="309"/>
                  </a:lnTo>
                  <a:lnTo>
                    <a:pt x="120" y="651"/>
                  </a:lnTo>
                  <a:lnTo>
                    <a:pt x="52" y="822"/>
                  </a:lnTo>
                  <a:lnTo>
                    <a:pt x="17" y="976"/>
                  </a:lnTo>
                  <a:lnTo>
                    <a:pt x="0" y="1079"/>
                  </a:lnTo>
                  <a:lnTo>
                    <a:pt x="17" y="1113"/>
                  </a:lnTo>
                  <a:lnTo>
                    <a:pt x="34" y="1130"/>
                  </a:lnTo>
                  <a:lnTo>
                    <a:pt x="445" y="1250"/>
                  </a:lnTo>
                  <a:lnTo>
                    <a:pt x="514" y="1250"/>
                  </a:lnTo>
                  <a:lnTo>
                    <a:pt x="531" y="1216"/>
                  </a:lnTo>
                  <a:lnTo>
                    <a:pt x="548" y="1181"/>
                  </a:lnTo>
                  <a:lnTo>
                    <a:pt x="804" y="52"/>
                  </a:lnTo>
                  <a:lnTo>
                    <a:pt x="650" y="18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33;p35">
              <a:extLst>
                <a:ext uri="{FF2B5EF4-FFF2-40B4-BE49-F238E27FC236}">
                  <a16:creationId xmlns:a16="http://schemas.microsoft.com/office/drawing/2014/main" id="{730EEE70-4949-5FC0-F1D6-23D032338504}"/>
                </a:ext>
              </a:extLst>
            </p:cNvPr>
            <p:cNvSpPr/>
            <p:nvPr/>
          </p:nvSpPr>
          <p:spPr>
            <a:xfrm>
              <a:off x="5889248" y="3487350"/>
              <a:ext cx="53372" cy="77633"/>
            </a:xfrm>
            <a:custGeom>
              <a:avLst/>
              <a:gdLst/>
              <a:ahLst/>
              <a:cxnLst/>
              <a:rect l="l" t="t" r="r" b="b"/>
              <a:pathLst>
                <a:path w="1353" h="1968" extrusionOk="0">
                  <a:moveTo>
                    <a:pt x="1130" y="0"/>
                  </a:moveTo>
                  <a:lnTo>
                    <a:pt x="1028" y="325"/>
                  </a:lnTo>
                  <a:lnTo>
                    <a:pt x="908" y="650"/>
                  </a:lnTo>
                  <a:lnTo>
                    <a:pt x="754" y="958"/>
                  </a:lnTo>
                  <a:lnTo>
                    <a:pt x="566" y="1232"/>
                  </a:lnTo>
                  <a:lnTo>
                    <a:pt x="258" y="1574"/>
                  </a:lnTo>
                  <a:lnTo>
                    <a:pt x="1" y="1882"/>
                  </a:lnTo>
                  <a:lnTo>
                    <a:pt x="52" y="1934"/>
                  </a:lnTo>
                  <a:lnTo>
                    <a:pt x="121" y="1968"/>
                  </a:lnTo>
                  <a:lnTo>
                    <a:pt x="206" y="1968"/>
                  </a:lnTo>
                  <a:lnTo>
                    <a:pt x="275" y="1951"/>
                  </a:lnTo>
                  <a:lnTo>
                    <a:pt x="343" y="1899"/>
                  </a:lnTo>
                  <a:lnTo>
                    <a:pt x="394" y="1848"/>
                  </a:lnTo>
                  <a:lnTo>
                    <a:pt x="497" y="1728"/>
                  </a:lnTo>
                  <a:lnTo>
                    <a:pt x="788" y="1335"/>
                  </a:lnTo>
                  <a:lnTo>
                    <a:pt x="942" y="1129"/>
                  </a:lnTo>
                  <a:lnTo>
                    <a:pt x="1079" y="907"/>
                  </a:lnTo>
                  <a:lnTo>
                    <a:pt x="1182" y="684"/>
                  </a:lnTo>
                  <a:lnTo>
                    <a:pt x="1267" y="462"/>
                  </a:lnTo>
                  <a:lnTo>
                    <a:pt x="1318" y="222"/>
                  </a:lnTo>
                  <a:lnTo>
                    <a:pt x="1353" y="68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34;p35">
              <a:extLst>
                <a:ext uri="{FF2B5EF4-FFF2-40B4-BE49-F238E27FC236}">
                  <a16:creationId xmlns:a16="http://schemas.microsoft.com/office/drawing/2014/main" id="{2F1FA976-2117-F8E3-5924-05C5C8C79C47}"/>
                </a:ext>
              </a:extLst>
            </p:cNvPr>
            <p:cNvSpPr/>
            <p:nvPr/>
          </p:nvSpPr>
          <p:spPr>
            <a:xfrm>
              <a:off x="6057333" y="2655719"/>
              <a:ext cx="170808" cy="716919"/>
            </a:xfrm>
            <a:custGeom>
              <a:avLst/>
              <a:gdLst/>
              <a:ahLst/>
              <a:cxnLst/>
              <a:rect l="l" t="t" r="r" b="b"/>
              <a:pathLst>
                <a:path w="4330" h="18174" extrusionOk="0">
                  <a:moveTo>
                    <a:pt x="4125" y="0"/>
                  </a:moveTo>
                  <a:lnTo>
                    <a:pt x="3885" y="17"/>
                  </a:lnTo>
                  <a:lnTo>
                    <a:pt x="3645" y="35"/>
                  </a:lnTo>
                  <a:lnTo>
                    <a:pt x="3406" y="69"/>
                  </a:lnTo>
                  <a:lnTo>
                    <a:pt x="3166" y="120"/>
                  </a:lnTo>
                  <a:lnTo>
                    <a:pt x="3218" y="1027"/>
                  </a:lnTo>
                  <a:lnTo>
                    <a:pt x="3252" y="1934"/>
                  </a:lnTo>
                  <a:lnTo>
                    <a:pt x="3286" y="2824"/>
                  </a:lnTo>
                  <a:lnTo>
                    <a:pt x="3286" y="3731"/>
                  </a:lnTo>
                  <a:lnTo>
                    <a:pt x="3286" y="4638"/>
                  </a:lnTo>
                  <a:lnTo>
                    <a:pt x="3269" y="5545"/>
                  </a:lnTo>
                  <a:lnTo>
                    <a:pt x="3235" y="6434"/>
                  </a:lnTo>
                  <a:lnTo>
                    <a:pt x="3183" y="7341"/>
                  </a:lnTo>
                  <a:lnTo>
                    <a:pt x="3132" y="8026"/>
                  </a:lnTo>
                  <a:lnTo>
                    <a:pt x="3081" y="8710"/>
                  </a:lnTo>
                  <a:lnTo>
                    <a:pt x="2995" y="9412"/>
                  </a:lnTo>
                  <a:lnTo>
                    <a:pt x="2910" y="10096"/>
                  </a:lnTo>
                  <a:lnTo>
                    <a:pt x="2807" y="10764"/>
                  </a:lnTo>
                  <a:lnTo>
                    <a:pt x="2687" y="11448"/>
                  </a:lnTo>
                  <a:lnTo>
                    <a:pt x="2533" y="12115"/>
                  </a:lnTo>
                  <a:lnTo>
                    <a:pt x="2379" y="12783"/>
                  </a:lnTo>
                  <a:lnTo>
                    <a:pt x="2140" y="13570"/>
                  </a:lnTo>
                  <a:lnTo>
                    <a:pt x="2003" y="13964"/>
                  </a:lnTo>
                  <a:lnTo>
                    <a:pt x="1866" y="14357"/>
                  </a:lnTo>
                  <a:lnTo>
                    <a:pt x="1712" y="14734"/>
                  </a:lnTo>
                  <a:lnTo>
                    <a:pt x="1541" y="15110"/>
                  </a:lnTo>
                  <a:lnTo>
                    <a:pt x="1370" y="15486"/>
                  </a:lnTo>
                  <a:lnTo>
                    <a:pt x="1181" y="15846"/>
                  </a:lnTo>
                  <a:lnTo>
                    <a:pt x="993" y="16205"/>
                  </a:lnTo>
                  <a:lnTo>
                    <a:pt x="771" y="16565"/>
                  </a:lnTo>
                  <a:lnTo>
                    <a:pt x="548" y="16907"/>
                  </a:lnTo>
                  <a:lnTo>
                    <a:pt x="326" y="17232"/>
                  </a:lnTo>
                  <a:lnTo>
                    <a:pt x="103" y="17506"/>
                  </a:lnTo>
                  <a:lnTo>
                    <a:pt x="52" y="17574"/>
                  </a:lnTo>
                  <a:lnTo>
                    <a:pt x="18" y="17660"/>
                  </a:lnTo>
                  <a:lnTo>
                    <a:pt x="1" y="17728"/>
                  </a:lnTo>
                  <a:lnTo>
                    <a:pt x="1" y="17814"/>
                  </a:lnTo>
                  <a:lnTo>
                    <a:pt x="18" y="17899"/>
                  </a:lnTo>
                  <a:lnTo>
                    <a:pt x="52" y="17968"/>
                  </a:lnTo>
                  <a:lnTo>
                    <a:pt x="120" y="18036"/>
                  </a:lnTo>
                  <a:lnTo>
                    <a:pt x="172" y="18087"/>
                  </a:lnTo>
                  <a:lnTo>
                    <a:pt x="257" y="18139"/>
                  </a:lnTo>
                  <a:lnTo>
                    <a:pt x="326" y="18156"/>
                  </a:lnTo>
                  <a:lnTo>
                    <a:pt x="411" y="18173"/>
                  </a:lnTo>
                  <a:lnTo>
                    <a:pt x="497" y="18173"/>
                  </a:lnTo>
                  <a:lnTo>
                    <a:pt x="600" y="18156"/>
                  </a:lnTo>
                  <a:lnTo>
                    <a:pt x="685" y="18105"/>
                  </a:lnTo>
                  <a:lnTo>
                    <a:pt x="771" y="18053"/>
                  </a:lnTo>
                  <a:lnTo>
                    <a:pt x="856" y="18002"/>
                  </a:lnTo>
                  <a:lnTo>
                    <a:pt x="993" y="17848"/>
                  </a:lnTo>
                  <a:lnTo>
                    <a:pt x="1130" y="17694"/>
                  </a:lnTo>
                  <a:lnTo>
                    <a:pt x="1404" y="17300"/>
                  </a:lnTo>
                  <a:lnTo>
                    <a:pt x="1678" y="16890"/>
                  </a:lnTo>
                  <a:lnTo>
                    <a:pt x="1934" y="16479"/>
                  </a:lnTo>
                  <a:lnTo>
                    <a:pt x="2174" y="16051"/>
                  </a:lnTo>
                  <a:lnTo>
                    <a:pt x="2396" y="15623"/>
                  </a:lnTo>
                  <a:lnTo>
                    <a:pt x="2602" y="15178"/>
                  </a:lnTo>
                  <a:lnTo>
                    <a:pt x="2790" y="14734"/>
                  </a:lnTo>
                  <a:lnTo>
                    <a:pt x="2978" y="14289"/>
                  </a:lnTo>
                  <a:lnTo>
                    <a:pt x="3132" y="13827"/>
                  </a:lnTo>
                  <a:lnTo>
                    <a:pt x="3286" y="13365"/>
                  </a:lnTo>
                  <a:lnTo>
                    <a:pt x="3440" y="12903"/>
                  </a:lnTo>
                  <a:lnTo>
                    <a:pt x="3560" y="12423"/>
                  </a:lnTo>
                  <a:lnTo>
                    <a:pt x="3680" y="11944"/>
                  </a:lnTo>
                  <a:lnTo>
                    <a:pt x="3782" y="11482"/>
                  </a:lnTo>
                  <a:lnTo>
                    <a:pt x="3868" y="11003"/>
                  </a:lnTo>
                  <a:lnTo>
                    <a:pt x="3953" y="10507"/>
                  </a:lnTo>
                  <a:lnTo>
                    <a:pt x="4090" y="9549"/>
                  </a:lnTo>
                  <a:lnTo>
                    <a:pt x="4176" y="8590"/>
                  </a:lnTo>
                  <a:lnTo>
                    <a:pt x="4244" y="7615"/>
                  </a:lnTo>
                  <a:lnTo>
                    <a:pt x="4296" y="6640"/>
                  </a:lnTo>
                  <a:lnTo>
                    <a:pt x="4313" y="5664"/>
                  </a:lnTo>
                  <a:lnTo>
                    <a:pt x="4330" y="4689"/>
                  </a:lnTo>
                  <a:lnTo>
                    <a:pt x="4313" y="2738"/>
                  </a:lnTo>
                  <a:lnTo>
                    <a:pt x="4296" y="2054"/>
                  </a:lnTo>
                  <a:lnTo>
                    <a:pt x="4279" y="1369"/>
                  </a:lnTo>
                  <a:lnTo>
                    <a:pt x="4227" y="685"/>
                  </a:lnTo>
                  <a:lnTo>
                    <a:pt x="4176" y="343"/>
                  </a:lnTo>
                  <a:lnTo>
                    <a:pt x="4125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35;p35">
              <a:extLst>
                <a:ext uri="{FF2B5EF4-FFF2-40B4-BE49-F238E27FC236}">
                  <a16:creationId xmlns:a16="http://schemas.microsoft.com/office/drawing/2014/main" id="{994D3285-BB2A-CB7F-A766-868A6F7A6528}"/>
                </a:ext>
              </a:extLst>
            </p:cNvPr>
            <p:cNvSpPr/>
            <p:nvPr/>
          </p:nvSpPr>
          <p:spPr>
            <a:xfrm>
              <a:off x="6057333" y="2655719"/>
              <a:ext cx="170808" cy="716919"/>
            </a:xfrm>
            <a:custGeom>
              <a:avLst/>
              <a:gdLst/>
              <a:ahLst/>
              <a:cxnLst/>
              <a:rect l="l" t="t" r="r" b="b"/>
              <a:pathLst>
                <a:path w="4330" h="18174" fill="none" extrusionOk="0">
                  <a:moveTo>
                    <a:pt x="2379" y="12783"/>
                  </a:moveTo>
                  <a:lnTo>
                    <a:pt x="2379" y="12783"/>
                  </a:lnTo>
                  <a:lnTo>
                    <a:pt x="2533" y="12115"/>
                  </a:lnTo>
                  <a:lnTo>
                    <a:pt x="2687" y="11448"/>
                  </a:lnTo>
                  <a:lnTo>
                    <a:pt x="2807" y="10764"/>
                  </a:lnTo>
                  <a:lnTo>
                    <a:pt x="2910" y="10096"/>
                  </a:lnTo>
                  <a:lnTo>
                    <a:pt x="2995" y="9412"/>
                  </a:lnTo>
                  <a:lnTo>
                    <a:pt x="3081" y="8710"/>
                  </a:lnTo>
                  <a:lnTo>
                    <a:pt x="3132" y="8026"/>
                  </a:lnTo>
                  <a:lnTo>
                    <a:pt x="3183" y="7341"/>
                  </a:lnTo>
                  <a:lnTo>
                    <a:pt x="3183" y="7341"/>
                  </a:lnTo>
                  <a:lnTo>
                    <a:pt x="3235" y="6434"/>
                  </a:lnTo>
                  <a:lnTo>
                    <a:pt x="3269" y="5545"/>
                  </a:lnTo>
                  <a:lnTo>
                    <a:pt x="3286" y="4638"/>
                  </a:lnTo>
                  <a:lnTo>
                    <a:pt x="3286" y="3731"/>
                  </a:lnTo>
                  <a:lnTo>
                    <a:pt x="3286" y="2824"/>
                  </a:lnTo>
                  <a:lnTo>
                    <a:pt x="3252" y="1934"/>
                  </a:lnTo>
                  <a:lnTo>
                    <a:pt x="3218" y="1027"/>
                  </a:lnTo>
                  <a:lnTo>
                    <a:pt x="3166" y="120"/>
                  </a:lnTo>
                  <a:lnTo>
                    <a:pt x="3166" y="120"/>
                  </a:lnTo>
                  <a:lnTo>
                    <a:pt x="3406" y="69"/>
                  </a:lnTo>
                  <a:lnTo>
                    <a:pt x="3645" y="35"/>
                  </a:lnTo>
                  <a:lnTo>
                    <a:pt x="3885" y="17"/>
                  </a:lnTo>
                  <a:lnTo>
                    <a:pt x="4125" y="0"/>
                  </a:lnTo>
                  <a:lnTo>
                    <a:pt x="4125" y="0"/>
                  </a:lnTo>
                  <a:lnTo>
                    <a:pt x="4176" y="343"/>
                  </a:lnTo>
                  <a:lnTo>
                    <a:pt x="4227" y="685"/>
                  </a:lnTo>
                  <a:lnTo>
                    <a:pt x="4279" y="1369"/>
                  </a:lnTo>
                  <a:lnTo>
                    <a:pt x="4296" y="2054"/>
                  </a:lnTo>
                  <a:lnTo>
                    <a:pt x="4313" y="2738"/>
                  </a:lnTo>
                  <a:lnTo>
                    <a:pt x="4313" y="2738"/>
                  </a:lnTo>
                  <a:lnTo>
                    <a:pt x="4330" y="4689"/>
                  </a:lnTo>
                  <a:lnTo>
                    <a:pt x="4313" y="5664"/>
                  </a:lnTo>
                  <a:lnTo>
                    <a:pt x="4296" y="6640"/>
                  </a:lnTo>
                  <a:lnTo>
                    <a:pt x="4244" y="7615"/>
                  </a:lnTo>
                  <a:lnTo>
                    <a:pt x="4176" y="8590"/>
                  </a:lnTo>
                  <a:lnTo>
                    <a:pt x="4090" y="9549"/>
                  </a:lnTo>
                  <a:lnTo>
                    <a:pt x="3953" y="10507"/>
                  </a:lnTo>
                  <a:lnTo>
                    <a:pt x="3953" y="10507"/>
                  </a:lnTo>
                  <a:lnTo>
                    <a:pt x="3868" y="11003"/>
                  </a:lnTo>
                  <a:lnTo>
                    <a:pt x="3782" y="11482"/>
                  </a:lnTo>
                  <a:lnTo>
                    <a:pt x="3680" y="11944"/>
                  </a:lnTo>
                  <a:lnTo>
                    <a:pt x="3560" y="12423"/>
                  </a:lnTo>
                  <a:lnTo>
                    <a:pt x="3440" y="12903"/>
                  </a:lnTo>
                  <a:lnTo>
                    <a:pt x="3286" y="13365"/>
                  </a:lnTo>
                  <a:lnTo>
                    <a:pt x="3132" y="13827"/>
                  </a:lnTo>
                  <a:lnTo>
                    <a:pt x="2978" y="14289"/>
                  </a:lnTo>
                  <a:lnTo>
                    <a:pt x="2790" y="14734"/>
                  </a:lnTo>
                  <a:lnTo>
                    <a:pt x="2602" y="15178"/>
                  </a:lnTo>
                  <a:lnTo>
                    <a:pt x="2396" y="15623"/>
                  </a:lnTo>
                  <a:lnTo>
                    <a:pt x="2174" y="16051"/>
                  </a:lnTo>
                  <a:lnTo>
                    <a:pt x="1934" y="16479"/>
                  </a:lnTo>
                  <a:lnTo>
                    <a:pt x="1678" y="16890"/>
                  </a:lnTo>
                  <a:lnTo>
                    <a:pt x="1404" y="17300"/>
                  </a:lnTo>
                  <a:lnTo>
                    <a:pt x="1130" y="17694"/>
                  </a:lnTo>
                  <a:lnTo>
                    <a:pt x="1130" y="17694"/>
                  </a:lnTo>
                  <a:lnTo>
                    <a:pt x="993" y="17848"/>
                  </a:lnTo>
                  <a:lnTo>
                    <a:pt x="856" y="18002"/>
                  </a:lnTo>
                  <a:lnTo>
                    <a:pt x="771" y="18053"/>
                  </a:lnTo>
                  <a:lnTo>
                    <a:pt x="685" y="18105"/>
                  </a:lnTo>
                  <a:lnTo>
                    <a:pt x="600" y="18156"/>
                  </a:lnTo>
                  <a:lnTo>
                    <a:pt x="497" y="18173"/>
                  </a:lnTo>
                  <a:lnTo>
                    <a:pt x="497" y="18173"/>
                  </a:lnTo>
                  <a:lnTo>
                    <a:pt x="411" y="18173"/>
                  </a:lnTo>
                  <a:lnTo>
                    <a:pt x="326" y="18156"/>
                  </a:lnTo>
                  <a:lnTo>
                    <a:pt x="257" y="18139"/>
                  </a:lnTo>
                  <a:lnTo>
                    <a:pt x="172" y="18087"/>
                  </a:lnTo>
                  <a:lnTo>
                    <a:pt x="120" y="18036"/>
                  </a:lnTo>
                  <a:lnTo>
                    <a:pt x="52" y="17968"/>
                  </a:lnTo>
                  <a:lnTo>
                    <a:pt x="18" y="17899"/>
                  </a:lnTo>
                  <a:lnTo>
                    <a:pt x="1" y="17814"/>
                  </a:lnTo>
                  <a:lnTo>
                    <a:pt x="1" y="17814"/>
                  </a:lnTo>
                  <a:lnTo>
                    <a:pt x="1" y="17728"/>
                  </a:lnTo>
                  <a:lnTo>
                    <a:pt x="18" y="17660"/>
                  </a:lnTo>
                  <a:lnTo>
                    <a:pt x="52" y="17574"/>
                  </a:lnTo>
                  <a:lnTo>
                    <a:pt x="103" y="17506"/>
                  </a:lnTo>
                  <a:lnTo>
                    <a:pt x="326" y="17232"/>
                  </a:lnTo>
                  <a:lnTo>
                    <a:pt x="326" y="17232"/>
                  </a:lnTo>
                  <a:lnTo>
                    <a:pt x="548" y="16907"/>
                  </a:lnTo>
                  <a:lnTo>
                    <a:pt x="771" y="16565"/>
                  </a:lnTo>
                  <a:lnTo>
                    <a:pt x="993" y="16205"/>
                  </a:lnTo>
                  <a:lnTo>
                    <a:pt x="1181" y="15846"/>
                  </a:lnTo>
                  <a:lnTo>
                    <a:pt x="1181" y="15846"/>
                  </a:lnTo>
                  <a:lnTo>
                    <a:pt x="1370" y="15486"/>
                  </a:lnTo>
                  <a:lnTo>
                    <a:pt x="1541" y="15110"/>
                  </a:lnTo>
                  <a:lnTo>
                    <a:pt x="1712" y="14734"/>
                  </a:lnTo>
                  <a:lnTo>
                    <a:pt x="1866" y="14357"/>
                  </a:lnTo>
                  <a:lnTo>
                    <a:pt x="2003" y="13964"/>
                  </a:lnTo>
                  <a:lnTo>
                    <a:pt x="2140" y="13570"/>
                  </a:lnTo>
                  <a:lnTo>
                    <a:pt x="2379" y="127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36;p35">
              <a:extLst>
                <a:ext uri="{FF2B5EF4-FFF2-40B4-BE49-F238E27FC236}">
                  <a16:creationId xmlns:a16="http://schemas.microsoft.com/office/drawing/2014/main" id="{8E65B756-E36E-9AF2-830D-AAD400D2D51E}"/>
                </a:ext>
              </a:extLst>
            </p:cNvPr>
            <p:cNvSpPr/>
            <p:nvPr/>
          </p:nvSpPr>
          <p:spPr>
            <a:xfrm>
              <a:off x="6057333" y="2655719"/>
              <a:ext cx="170808" cy="716919"/>
            </a:xfrm>
            <a:custGeom>
              <a:avLst/>
              <a:gdLst/>
              <a:ahLst/>
              <a:cxnLst/>
              <a:rect l="l" t="t" r="r" b="b"/>
              <a:pathLst>
                <a:path w="4330" h="18174" extrusionOk="0">
                  <a:moveTo>
                    <a:pt x="4125" y="0"/>
                  </a:moveTo>
                  <a:lnTo>
                    <a:pt x="3885" y="17"/>
                  </a:lnTo>
                  <a:lnTo>
                    <a:pt x="3645" y="35"/>
                  </a:lnTo>
                  <a:lnTo>
                    <a:pt x="3406" y="69"/>
                  </a:lnTo>
                  <a:lnTo>
                    <a:pt x="3166" y="120"/>
                  </a:lnTo>
                  <a:lnTo>
                    <a:pt x="3218" y="1027"/>
                  </a:lnTo>
                  <a:lnTo>
                    <a:pt x="3252" y="1934"/>
                  </a:lnTo>
                  <a:lnTo>
                    <a:pt x="3286" y="2824"/>
                  </a:lnTo>
                  <a:lnTo>
                    <a:pt x="3286" y="3731"/>
                  </a:lnTo>
                  <a:lnTo>
                    <a:pt x="3286" y="4638"/>
                  </a:lnTo>
                  <a:lnTo>
                    <a:pt x="3269" y="5545"/>
                  </a:lnTo>
                  <a:lnTo>
                    <a:pt x="3235" y="6434"/>
                  </a:lnTo>
                  <a:lnTo>
                    <a:pt x="3183" y="7341"/>
                  </a:lnTo>
                  <a:lnTo>
                    <a:pt x="3132" y="8026"/>
                  </a:lnTo>
                  <a:lnTo>
                    <a:pt x="3081" y="8710"/>
                  </a:lnTo>
                  <a:lnTo>
                    <a:pt x="2995" y="9412"/>
                  </a:lnTo>
                  <a:lnTo>
                    <a:pt x="2910" y="10096"/>
                  </a:lnTo>
                  <a:lnTo>
                    <a:pt x="2807" y="10764"/>
                  </a:lnTo>
                  <a:lnTo>
                    <a:pt x="2687" y="11448"/>
                  </a:lnTo>
                  <a:lnTo>
                    <a:pt x="2533" y="12115"/>
                  </a:lnTo>
                  <a:lnTo>
                    <a:pt x="2379" y="12783"/>
                  </a:lnTo>
                  <a:lnTo>
                    <a:pt x="2140" y="13570"/>
                  </a:lnTo>
                  <a:lnTo>
                    <a:pt x="2003" y="13964"/>
                  </a:lnTo>
                  <a:lnTo>
                    <a:pt x="1866" y="14357"/>
                  </a:lnTo>
                  <a:lnTo>
                    <a:pt x="1712" y="14734"/>
                  </a:lnTo>
                  <a:lnTo>
                    <a:pt x="1541" y="15110"/>
                  </a:lnTo>
                  <a:lnTo>
                    <a:pt x="1370" y="15486"/>
                  </a:lnTo>
                  <a:lnTo>
                    <a:pt x="1181" y="15846"/>
                  </a:lnTo>
                  <a:lnTo>
                    <a:pt x="993" y="16205"/>
                  </a:lnTo>
                  <a:lnTo>
                    <a:pt x="771" y="16565"/>
                  </a:lnTo>
                  <a:lnTo>
                    <a:pt x="548" y="16907"/>
                  </a:lnTo>
                  <a:lnTo>
                    <a:pt x="326" y="17232"/>
                  </a:lnTo>
                  <a:lnTo>
                    <a:pt x="103" y="17506"/>
                  </a:lnTo>
                  <a:lnTo>
                    <a:pt x="52" y="17574"/>
                  </a:lnTo>
                  <a:lnTo>
                    <a:pt x="18" y="17660"/>
                  </a:lnTo>
                  <a:lnTo>
                    <a:pt x="1" y="17728"/>
                  </a:lnTo>
                  <a:lnTo>
                    <a:pt x="1" y="17814"/>
                  </a:lnTo>
                  <a:lnTo>
                    <a:pt x="18" y="17899"/>
                  </a:lnTo>
                  <a:lnTo>
                    <a:pt x="52" y="17968"/>
                  </a:lnTo>
                  <a:lnTo>
                    <a:pt x="120" y="18036"/>
                  </a:lnTo>
                  <a:lnTo>
                    <a:pt x="172" y="18087"/>
                  </a:lnTo>
                  <a:lnTo>
                    <a:pt x="257" y="18139"/>
                  </a:lnTo>
                  <a:lnTo>
                    <a:pt x="326" y="18156"/>
                  </a:lnTo>
                  <a:lnTo>
                    <a:pt x="411" y="18173"/>
                  </a:lnTo>
                  <a:lnTo>
                    <a:pt x="497" y="18173"/>
                  </a:lnTo>
                  <a:lnTo>
                    <a:pt x="600" y="18156"/>
                  </a:lnTo>
                  <a:lnTo>
                    <a:pt x="685" y="18105"/>
                  </a:lnTo>
                  <a:lnTo>
                    <a:pt x="771" y="18053"/>
                  </a:lnTo>
                  <a:lnTo>
                    <a:pt x="856" y="18002"/>
                  </a:lnTo>
                  <a:lnTo>
                    <a:pt x="993" y="17848"/>
                  </a:lnTo>
                  <a:lnTo>
                    <a:pt x="1130" y="17694"/>
                  </a:lnTo>
                  <a:lnTo>
                    <a:pt x="1404" y="17300"/>
                  </a:lnTo>
                  <a:lnTo>
                    <a:pt x="1678" y="16890"/>
                  </a:lnTo>
                  <a:lnTo>
                    <a:pt x="1934" y="16479"/>
                  </a:lnTo>
                  <a:lnTo>
                    <a:pt x="2174" y="16051"/>
                  </a:lnTo>
                  <a:lnTo>
                    <a:pt x="2396" y="15623"/>
                  </a:lnTo>
                  <a:lnTo>
                    <a:pt x="2602" y="15178"/>
                  </a:lnTo>
                  <a:lnTo>
                    <a:pt x="2790" y="14734"/>
                  </a:lnTo>
                  <a:lnTo>
                    <a:pt x="2978" y="14289"/>
                  </a:lnTo>
                  <a:lnTo>
                    <a:pt x="3132" y="13827"/>
                  </a:lnTo>
                  <a:lnTo>
                    <a:pt x="3286" y="13365"/>
                  </a:lnTo>
                  <a:lnTo>
                    <a:pt x="3440" y="12903"/>
                  </a:lnTo>
                  <a:lnTo>
                    <a:pt x="3560" y="12423"/>
                  </a:lnTo>
                  <a:lnTo>
                    <a:pt x="3680" y="11944"/>
                  </a:lnTo>
                  <a:lnTo>
                    <a:pt x="3782" y="11482"/>
                  </a:lnTo>
                  <a:lnTo>
                    <a:pt x="3868" y="11003"/>
                  </a:lnTo>
                  <a:lnTo>
                    <a:pt x="3953" y="10507"/>
                  </a:lnTo>
                  <a:lnTo>
                    <a:pt x="4090" y="9549"/>
                  </a:lnTo>
                  <a:lnTo>
                    <a:pt x="4176" y="8590"/>
                  </a:lnTo>
                  <a:lnTo>
                    <a:pt x="4244" y="7615"/>
                  </a:lnTo>
                  <a:lnTo>
                    <a:pt x="4296" y="6640"/>
                  </a:lnTo>
                  <a:lnTo>
                    <a:pt x="4313" y="5664"/>
                  </a:lnTo>
                  <a:lnTo>
                    <a:pt x="4330" y="4689"/>
                  </a:lnTo>
                  <a:lnTo>
                    <a:pt x="4313" y="2738"/>
                  </a:lnTo>
                  <a:lnTo>
                    <a:pt x="4296" y="2054"/>
                  </a:lnTo>
                  <a:lnTo>
                    <a:pt x="4279" y="1369"/>
                  </a:lnTo>
                  <a:lnTo>
                    <a:pt x="4227" y="685"/>
                  </a:lnTo>
                  <a:lnTo>
                    <a:pt x="4176" y="343"/>
                  </a:lnTo>
                  <a:lnTo>
                    <a:pt x="4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37;p35">
              <a:extLst>
                <a:ext uri="{FF2B5EF4-FFF2-40B4-BE49-F238E27FC236}">
                  <a16:creationId xmlns:a16="http://schemas.microsoft.com/office/drawing/2014/main" id="{3074BFF8-99C7-9776-6F22-E9BD618E1C6B}"/>
                </a:ext>
              </a:extLst>
            </p:cNvPr>
            <p:cNvSpPr/>
            <p:nvPr/>
          </p:nvSpPr>
          <p:spPr>
            <a:xfrm>
              <a:off x="6057333" y="2655719"/>
              <a:ext cx="170808" cy="716919"/>
            </a:xfrm>
            <a:custGeom>
              <a:avLst/>
              <a:gdLst/>
              <a:ahLst/>
              <a:cxnLst/>
              <a:rect l="l" t="t" r="r" b="b"/>
              <a:pathLst>
                <a:path w="4330" h="18174" fill="none" extrusionOk="0">
                  <a:moveTo>
                    <a:pt x="2379" y="12783"/>
                  </a:moveTo>
                  <a:lnTo>
                    <a:pt x="2379" y="12783"/>
                  </a:lnTo>
                  <a:lnTo>
                    <a:pt x="2533" y="12115"/>
                  </a:lnTo>
                  <a:lnTo>
                    <a:pt x="2687" y="11448"/>
                  </a:lnTo>
                  <a:lnTo>
                    <a:pt x="2807" y="10764"/>
                  </a:lnTo>
                  <a:lnTo>
                    <a:pt x="2910" y="10096"/>
                  </a:lnTo>
                  <a:lnTo>
                    <a:pt x="2995" y="9412"/>
                  </a:lnTo>
                  <a:lnTo>
                    <a:pt x="3081" y="8710"/>
                  </a:lnTo>
                  <a:lnTo>
                    <a:pt x="3132" y="8026"/>
                  </a:lnTo>
                  <a:lnTo>
                    <a:pt x="3183" y="7341"/>
                  </a:lnTo>
                  <a:lnTo>
                    <a:pt x="3183" y="7341"/>
                  </a:lnTo>
                  <a:lnTo>
                    <a:pt x="3235" y="6434"/>
                  </a:lnTo>
                  <a:lnTo>
                    <a:pt x="3269" y="5545"/>
                  </a:lnTo>
                  <a:lnTo>
                    <a:pt x="3286" y="4638"/>
                  </a:lnTo>
                  <a:lnTo>
                    <a:pt x="3286" y="3731"/>
                  </a:lnTo>
                  <a:lnTo>
                    <a:pt x="3286" y="2824"/>
                  </a:lnTo>
                  <a:lnTo>
                    <a:pt x="3252" y="1934"/>
                  </a:lnTo>
                  <a:lnTo>
                    <a:pt x="3218" y="1027"/>
                  </a:lnTo>
                  <a:lnTo>
                    <a:pt x="3166" y="120"/>
                  </a:lnTo>
                  <a:lnTo>
                    <a:pt x="3166" y="120"/>
                  </a:lnTo>
                  <a:lnTo>
                    <a:pt x="3406" y="69"/>
                  </a:lnTo>
                  <a:lnTo>
                    <a:pt x="3645" y="35"/>
                  </a:lnTo>
                  <a:lnTo>
                    <a:pt x="3885" y="17"/>
                  </a:lnTo>
                  <a:lnTo>
                    <a:pt x="4125" y="0"/>
                  </a:lnTo>
                  <a:lnTo>
                    <a:pt x="4125" y="0"/>
                  </a:lnTo>
                  <a:lnTo>
                    <a:pt x="4176" y="343"/>
                  </a:lnTo>
                  <a:lnTo>
                    <a:pt x="4227" y="685"/>
                  </a:lnTo>
                  <a:lnTo>
                    <a:pt x="4279" y="1369"/>
                  </a:lnTo>
                  <a:lnTo>
                    <a:pt x="4296" y="2054"/>
                  </a:lnTo>
                  <a:lnTo>
                    <a:pt x="4313" y="2738"/>
                  </a:lnTo>
                  <a:lnTo>
                    <a:pt x="4313" y="2738"/>
                  </a:lnTo>
                  <a:lnTo>
                    <a:pt x="4330" y="4689"/>
                  </a:lnTo>
                  <a:lnTo>
                    <a:pt x="4313" y="5664"/>
                  </a:lnTo>
                  <a:lnTo>
                    <a:pt x="4296" y="6640"/>
                  </a:lnTo>
                  <a:lnTo>
                    <a:pt x="4244" y="7615"/>
                  </a:lnTo>
                  <a:lnTo>
                    <a:pt x="4176" y="8590"/>
                  </a:lnTo>
                  <a:lnTo>
                    <a:pt x="4090" y="9549"/>
                  </a:lnTo>
                  <a:lnTo>
                    <a:pt x="3953" y="10507"/>
                  </a:lnTo>
                  <a:lnTo>
                    <a:pt x="3953" y="10507"/>
                  </a:lnTo>
                  <a:lnTo>
                    <a:pt x="3868" y="11003"/>
                  </a:lnTo>
                  <a:lnTo>
                    <a:pt x="3782" y="11482"/>
                  </a:lnTo>
                  <a:lnTo>
                    <a:pt x="3680" y="11944"/>
                  </a:lnTo>
                  <a:lnTo>
                    <a:pt x="3560" y="12423"/>
                  </a:lnTo>
                  <a:lnTo>
                    <a:pt x="3440" y="12903"/>
                  </a:lnTo>
                  <a:lnTo>
                    <a:pt x="3286" y="13365"/>
                  </a:lnTo>
                  <a:lnTo>
                    <a:pt x="3132" y="13827"/>
                  </a:lnTo>
                  <a:lnTo>
                    <a:pt x="2978" y="14289"/>
                  </a:lnTo>
                  <a:lnTo>
                    <a:pt x="2790" y="14734"/>
                  </a:lnTo>
                  <a:lnTo>
                    <a:pt x="2602" y="15178"/>
                  </a:lnTo>
                  <a:lnTo>
                    <a:pt x="2396" y="15623"/>
                  </a:lnTo>
                  <a:lnTo>
                    <a:pt x="2174" y="16051"/>
                  </a:lnTo>
                  <a:lnTo>
                    <a:pt x="1934" y="16479"/>
                  </a:lnTo>
                  <a:lnTo>
                    <a:pt x="1678" y="16890"/>
                  </a:lnTo>
                  <a:lnTo>
                    <a:pt x="1404" y="17300"/>
                  </a:lnTo>
                  <a:lnTo>
                    <a:pt x="1130" y="17694"/>
                  </a:lnTo>
                  <a:lnTo>
                    <a:pt x="1130" y="17694"/>
                  </a:lnTo>
                  <a:lnTo>
                    <a:pt x="993" y="17848"/>
                  </a:lnTo>
                  <a:lnTo>
                    <a:pt x="856" y="18002"/>
                  </a:lnTo>
                  <a:lnTo>
                    <a:pt x="771" y="18053"/>
                  </a:lnTo>
                  <a:lnTo>
                    <a:pt x="685" y="18105"/>
                  </a:lnTo>
                  <a:lnTo>
                    <a:pt x="600" y="18156"/>
                  </a:lnTo>
                  <a:lnTo>
                    <a:pt x="497" y="18173"/>
                  </a:lnTo>
                  <a:lnTo>
                    <a:pt x="497" y="18173"/>
                  </a:lnTo>
                  <a:lnTo>
                    <a:pt x="411" y="18173"/>
                  </a:lnTo>
                  <a:lnTo>
                    <a:pt x="326" y="18156"/>
                  </a:lnTo>
                  <a:lnTo>
                    <a:pt x="257" y="18139"/>
                  </a:lnTo>
                  <a:lnTo>
                    <a:pt x="172" y="18087"/>
                  </a:lnTo>
                  <a:lnTo>
                    <a:pt x="120" y="18036"/>
                  </a:lnTo>
                  <a:lnTo>
                    <a:pt x="52" y="17968"/>
                  </a:lnTo>
                  <a:lnTo>
                    <a:pt x="18" y="17899"/>
                  </a:lnTo>
                  <a:lnTo>
                    <a:pt x="1" y="17814"/>
                  </a:lnTo>
                  <a:lnTo>
                    <a:pt x="1" y="17814"/>
                  </a:lnTo>
                  <a:lnTo>
                    <a:pt x="1" y="17728"/>
                  </a:lnTo>
                  <a:lnTo>
                    <a:pt x="18" y="17660"/>
                  </a:lnTo>
                  <a:lnTo>
                    <a:pt x="52" y="17574"/>
                  </a:lnTo>
                  <a:lnTo>
                    <a:pt x="103" y="17506"/>
                  </a:lnTo>
                  <a:lnTo>
                    <a:pt x="326" y="17232"/>
                  </a:lnTo>
                  <a:lnTo>
                    <a:pt x="326" y="17232"/>
                  </a:lnTo>
                  <a:lnTo>
                    <a:pt x="548" y="16907"/>
                  </a:lnTo>
                  <a:lnTo>
                    <a:pt x="771" y="16565"/>
                  </a:lnTo>
                  <a:lnTo>
                    <a:pt x="993" y="16205"/>
                  </a:lnTo>
                  <a:lnTo>
                    <a:pt x="1181" y="15846"/>
                  </a:lnTo>
                  <a:lnTo>
                    <a:pt x="1181" y="15846"/>
                  </a:lnTo>
                  <a:lnTo>
                    <a:pt x="1370" y="15486"/>
                  </a:lnTo>
                  <a:lnTo>
                    <a:pt x="1541" y="15110"/>
                  </a:lnTo>
                  <a:lnTo>
                    <a:pt x="1712" y="14734"/>
                  </a:lnTo>
                  <a:lnTo>
                    <a:pt x="1866" y="14357"/>
                  </a:lnTo>
                  <a:lnTo>
                    <a:pt x="2003" y="13964"/>
                  </a:lnTo>
                  <a:lnTo>
                    <a:pt x="2140" y="13570"/>
                  </a:lnTo>
                  <a:lnTo>
                    <a:pt x="2379" y="127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38;p35">
              <a:extLst>
                <a:ext uri="{FF2B5EF4-FFF2-40B4-BE49-F238E27FC236}">
                  <a16:creationId xmlns:a16="http://schemas.microsoft.com/office/drawing/2014/main" id="{6421B327-8ABE-6520-E0A5-806EC7C32C01}"/>
                </a:ext>
              </a:extLst>
            </p:cNvPr>
            <p:cNvSpPr/>
            <p:nvPr/>
          </p:nvSpPr>
          <p:spPr>
            <a:xfrm>
              <a:off x="6182224" y="2896704"/>
              <a:ext cx="163392" cy="498182"/>
            </a:xfrm>
            <a:custGeom>
              <a:avLst/>
              <a:gdLst/>
              <a:ahLst/>
              <a:cxnLst/>
              <a:rect l="l" t="t" r="r" b="b"/>
              <a:pathLst>
                <a:path w="4142" h="12629" extrusionOk="0">
                  <a:moveTo>
                    <a:pt x="0" y="0"/>
                  </a:moveTo>
                  <a:lnTo>
                    <a:pt x="0" y="1575"/>
                  </a:lnTo>
                  <a:lnTo>
                    <a:pt x="17" y="1232"/>
                  </a:lnTo>
                  <a:lnTo>
                    <a:pt x="35" y="856"/>
                  </a:lnTo>
                  <a:lnTo>
                    <a:pt x="0" y="0"/>
                  </a:lnTo>
                  <a:close/>
                  <a:moveTo>
                    <a:pt x="822" y="4210"/>
                  </a:moveTo>
                  <a:lnTo>
                    <a:pt x="787" y="4398"/>
                  </a:lnTo>
                  <a:lnTo>
                    <a:pt x="702" y="4928"/>
                  </a:lnTo>
                  <a:lnTo>
                    <a:pt x="599" y="5459"/>
                  </a:lnTo>
                  <a:lnTo>
                    <a:pt x="479" y="5972"/>
                  </a:lnTo>
                  <a:lnTo>
                    <a:pt x="343" y="6486"/>
                  </a:lnTo>
                  <a:lnTo>
                    <a:pt x="462" y="6811"/>
                  </a:lnTo>
                  <a:lnTo>
                    <a:pt x="599" y="7119"/>
                  </a:lnTo>
                  <a:lnTo>
                    <a:pt x="753" y="7427"/>
                  </a:lnTo>
                  <a:lnTo>
                    <a:pt x="924" y="7718"/>
                  </a:lnTo>
                  <a:lnTo>
                    <a:pt x="1095" y="8009"/>
                  </a:lnTo>
                  <a:lnTo>
                    <a:pt x="1284" y="8299"/>
                  </a:lnTo>
                  <a:lnTo>
                    <a:pt x="1677" y="8847"/>
                  </a:lnTo>
                  <a:lnTo>
                    <a:pt x="2105" y="9395"/>
                  </a:lnTo>
                  <a:lnTo>
                    <a:pt x="2533" y="9942"/>
                  </a:lnTo>
                  <a:lnTo>
                    <a:pt x="2961" y="10490"/>
                  </a:lnTo>
                  <a:lnTo>
                    <a:pt x="3371" y="11054"/>
                  </a:lnTo>
                  <a:lnTo>
                    <a:pt x="3611" y="11431"/>
                  </a:lnTo>
                  <a:lnTo>
                    <a:pt x="3816" y="11807"/>
                  </a:lnTo>
                  <a:lnTo>
                    <a:pt x="3919" y="12013"/>
                  </a:lnTo>
                  <a:lnTo>
                    <a:pt x="4004" y="12201"/>
                  </a:lnTo>
                  <a:lnTo>
                    <a:pt x="4073" y="12406"/>
                  </a:lnTo>
                  <a:lnTo>
                    <a:pt x="4141" y="12629"/>
                  </a:lnTo>
                  <a:lnTo>
                    <a:pt x="4107" y="12321"/>
                  </a:lnTo>
                  <a:lnTo>
                    <a:pt x="4073" y="12030"/>
                  </a:lnTo>
                  <a:lnTo>
                    <a:pt x="4004" y="11705"/>
                  </a:lnTo>
                  <a:lnTo>
                    <a:pt x="3919" y="11414"/>
                  </a:lnTo>
                  <a:lnTo>
                    <a:pt x="3799" y="11123"/>
                  </a:lnTo>
                  <a:lnTo>
                    <a:pt x="3662" y="10849"/>
                  </a:lnTo>
                  <a:lnTo>
                    <a:pt x="3525" y="10592"/>
                  </a:lnTo>
                  <a:lnTo>
                    <a:pt x="3354" y="10336"/>
                  </a:lnTo>
                  <a:lnTo>
                    <a:pt x="3183" y="10079"/>
                  </a:lnTo>
                  <a:lnTo>
                    <a:pt x="2995" y="9840"/>
                  </a:lnTo>
                  <a:lnTo>
                    <a:pt x="2584" y="9360"/>
                  </a:lnTo>
                  <a:lnTo>
                    <a:pt x="2191" y="8881"/>
                  </a:lnTo>
                  <a:lnTo>
                    <a:pt x="1797" y="8385"/>
                  </a:lnTo>
                  <a:lnTo>
                    <a:pt x="1609" y="8145"/>
                  </a:lnTo>
                  <a:lnTo>
                    <a:pt x="1438" y="7872"/>
                  </a:lnTo>
                  <a:lnTo>
                    <a:pt x="1267" y="7581"/>
                  </a:lnTo>
                  <a:lnTo>
                    <a:pt x="1095" y="7273"/>
                  </a:lnTo>
                  <a:lnTo>
                    <a:pt x="959" y="6965"/>
                  </a:lnTo>
                  <a:lnTo>
                    <a:pt x="839" y="6640"/>
                  </a:lnTo>
                  <a:lnTo>
                    <a:pt x="753" y="6297"/>
                  </a:lnTo>
                  <a:lnTo>
                    <a:pt x="702" y="5972"/>
                  </a:lnTo>
                  <a:lnTo>
                    <a:pt x="685" y="5630"/>
                  </a:lnTo>
                  <a:lnTo>
                    <a:pt x="685" y="5459"/>
                  </a:lnTo>
                  <a:lnTo>
                    <a:pt x="702" y="5288"/>
                  </a:lnTo>
                  <a:lnTo>
                    <a:pt x="736" y="5014"/>
                  </a:lnTo>
                  <a:lnTo>
                    <a:pt x="787" y="4740"/>
                  </a:lnTo>
                  <a:lnTo>
                    <a:pt x="822" y="4484"/>
                  </a:lnTo>
                  <a:lnTo>
                    <a:pt x="822" y="4347"/>
                  </a:lnTo>
                  <a:lnTo>
                    <a:pt x="822" y="4210"/>
                  </a:lnTo>
                  <a:close/>
                </a:path>
              </a:pathLst>
            </a:custGeom>
            <a:solidFill>
              <a:srgbClr val="01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39;p35">
              <a:extLst>
                <a:ext uri="{FF2B5EF4-FFF2-40B4-BE49-F238E27FC236}">
                  <a16:creationId xmlns:a16="http://schemas.microsoft.com/office/drawing/2014/main" id="{BB24353B-D8BC-3ED6-1471-0DD13A2628D9}"/>
                </a:ext>
              </a:extLst>
            </p:cNvPr>
            <p:cNvSpPr/>
            <p:nvPr/>
          </p:nvSpPr>
          <p:spPr>
            <a:xfrm>
              <a:off x="6195715" y="3062738"/>
              <a:ext cx="149900" cy="332148"/>
            </a:xfrm>
            <a:custGeom>
              <a:avLst/>
              <a:gdLst/>
              <a:ahLst/>
              <a:cxnLst/>
              <a:rect l="l" t="t" r="r" b="b"/>
              <a:pathLst>
                <a:path w="3800" h="8420" fill="none" extrusionOk="0">
                  <a:moveTo>
                    <a:pt x="480" y="1"/>
                  </a:moveTo>
                  <a:lnTo>
                    <a:pt x="480" y="1"/>
                  </a:lnTo>
                  <a:lnTo>
                    <a:pt x="445" y="189"/>
                  </a:lnTo>
                  <a:lnTo>
                    <a:pt x="445" y="189"/>
                  </a:lnTo>
                  <a:lnTo>
                    <a:pt x="360" y="719"/>
                  </a:lnTo>
                  <a:lnTo>
                    <a:pt x="257" y="1250"/>
                  </a:lnTo>
                  <a:lnTo>
                    <a:pt x="137" y="1763"/>
                  </a:lnTo>
                  <a:lnTo>
                    <a:pt x="1" y="2277"/>
                  </a:lnTo>
                  <a:lnTo>
                    <a:pt x="1" y="2277"/>
                  </a:lnTo>
                  <a:lnTo>
                    <a:pt x="120" y="2602"/>
                  </a:lnTo>
                  <a:lnTo>
                    <a:pt x="257" y="2910"/>
                  </a:lnTo>
                  <a:lnTo>
                    <a:pt x="411" y="3218"/>
                  </a:lnTo>
                  <a:lnTo>
                    <a:pt x="582" y="3509"/>
                  </a:lnTo>
                  <a:lnTo>
                    <a:pt x="753" y="3800"/>
                  </a:lnTo>
                  <a:lnTo>
                    <a:pt x="942" y="4090"/>
                  </a:lnTo>
                  <a:lnTo>
                    <a:pt x="1335" y="4638"/>
                  </a:lnTo>
                  <a:lnTo>
                    <a:pt x="1763" y="5186"/>
                  </a:lnTo>
                  <a:lnTo>
                    <a:pt x="2191" y="5733"/>
                  </a:lnTo>
                  <a:lnTo>
                    <a:pt x="2619" y="6281"/>
                  </a:lnTo>
                  <a:lnTo>
                    <a:pt x="3029" y="6845"/>
                  </a:lnTo>
                  <a:lnTo>
                    <a:pt x="3029" y="6845"/>
                  </a:lnTo>
                  <a:lnTo>
                    <a:pt x="3269" y="7222"/>
                  </a:lnTo>
                  <a:lnTo>
                    <a:pt x="3474" y="7598"/>
                  </a:lnTo>
                  <a:lnTo>
                    <a:pt x="3577" y="7804"/>
                  </a:lnTo>
                  <a:lnTo>
                    <a:pt x="3662" y="7992"/>
                  </a:lnTo>
                  <a:lnTo>
                    <a:pt x="3731" y="8197"/>
                  </a:lnTo>
                  <a:lnTo>
                    <a:pt x="3799" y="8420"/>
                  </a:lnTo>
                  <a:lnTo>
                    <a:pt x="3799" y="8420"/>
                  </a:lnTo>
                  <a:lnTo>
                    <a:pt x="3765" y="8112"/>
                  </a:lnTo>
                  <a:lnTo>
                    <a:pt x="3731" y="7821"/>
                  </a:lnTo>
                  <a:lnTo>
                    <a:pt x="3731" y="7821"/>
                  </a:lnTo>
                  <a:lnTo>
                    <a:pt x="3662" y="7496"/>
                  </a:lnTo>
                  <a:lnTo>
                    <a:pt x="3577" y="7205"/>
                  </a:lnTo>
                  <a:lnTo>
                    <a:pt x="3457" y="6914"/>
                  </a:lnTo>
                  <a:lnTo>
                    <a:pt x="3320" y="6640"/>
                  </a:lnTo>
                  <a:lnTo>
                    <a:pt x="3183" y="6383"/>
                  </a:lnTo>
                  <a:lnTo>
                    <a:pt x="3012" y="6127"/>
                  </a:lnTo>
                  <a:lnTo>
                    <a:pt x="2841" y="5870"/>
                  </a:lnTo>
                  <a:lnTo>
                    <a:pt x="2653" y="5631"/>
                  </a:lnTo>
                  <a:lnTo>
                    <a:pt x="2242" y="5151"/>
                  </a:lnTo>
                  <a:lnTo>
                    <a:pt x="1849" y="4672"/>
                  </a:lnTo>
                  <a:lnTo>
                    <a:pt x="1455" y="4176"/>
                  </a:lnTo>
                  <a:lnTo>
                    <a:pt x="1267" y="3936"/>
                  </a:lnTo>
                  <a:lnTo>
                    <a:pt x="1096" y="3663"/>
                  </a:lnTo>
                  <a:lnTo>
                    <a:pt x="1096" y="3663"/>
                  </a:lnTo>
                  <a:lnTo>
                    <a:pt x="925" y="3372"/>
                  </a:lnTo>
                  <a:lnTo>
                    <a:pt x="753" y="3064"/>
                  </a:lnTo>
                  <a:lnTo>
                    <a:pt x="617" y="2756"/>
                  </a:lnTo>
                  <a:lnTo>
                    <a:pt x="497" y="2431"/>
                  </a:lnTo>
                  <a:lnTo>
                    <a:pt x="411" y="2088"/>
                  </a:lnTo>
                  <a:lnTo>
                    <a:pt x="360" y="1763"/>
                  </a:lnTo>
                  <a:lnTo>
                    <a:pt x="343" y="1421"/>
                  </a:lnTo>
                  <a:lnTo>
                    <a:pt x="343" y="1250"/>
                  </a:lnTo>
                  <a:lnTo>
                    <a:pt x="360" y="1079"/>
                  </a:lnTo>
                  <a:lnTo>
                    <a:pt x="360" y="1079"/>
                  </a:lnTo>
                  <a:lnTo>
                    <a:pt x="394" y="805"/>
                  </a:lnTo>
                  <a:lnTo>
                    <a:pt x="445" y="531"/>
                  </a:lnTo>
                  <a:lnTo>
                    <a:pt x="480" y="275"/>
                  </a:lnTo>
                  <a:lnTo>
                    <a:pt x="480" y="138"/>
                  </a:lnTo>
                  <a:lnTo>
                    <a:pt x="4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40;p35">
              <a:extLst>
                <a:ext uri="{FF2B5EF4-FFF2-40B4-BE49-F238E27FC236}">
                  <a16:creationId xmlns:a16="http://schemas.microsoft.com/office/drawing/2014/main" id="{EC7DCC28-346A-0330-4762-153B95B6E2FF}"/>
                </a:ext>
              </a:extLst>
            </p:cNvPr>
            <p:cNvSpPr/>
            <p:nvPr/>
          </p:nvSpPr>
          <p:spPr>
            <a:xfrm>
              <a:off x="6182224" y="2896704"/>
              <a:ext cx="1381" cy="62130"/>
            </a:xfrm>
            <a:custGeom>
              <a:avLst/>
              <a:gdLst/>
              <a:ahLst/>
              <a:cxnLst/>
              <a:rect l="l" t="t" r="r" b="b"/>
              <a:pathLst>
                <a:path w="35" h="157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575"/>
                  </a:lnTo>
                  <a:lnTo>
                    <a:pt x="0" y="1575"/>
                  </a:lnTo>
                  <a:lnTo>
                    <a:pt x="17" y="1232"/>
                  </a:lnTo>
                  <a:lnTo>
                    <a:pt x="17" y="1232"/>
                  </a:lnTo>
                  <a:lnTo>
                    <a:pt x="35" y="856"/>
                  </a:lnTo>
                  <a:lnTo>
                    <a:pt x="35" y="8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41;p35">
              <a:extLst>
                <a:ext uri="{FF2B5EF4-FFF2-40B4-BE49-F238E27FC236}">
                  <a16:creationId xmlns:a16="http://schemas.microsoft.com/office/drawing/2014/main" id="{935A6CA7-B164-BB0F-29DE-ECE147528642}"/>
                </a:ext>
              </a:extLst>
            </p:cNvPr>
            <p:cNvSpPr/>
            <p:nvPr/>
          </p:nvSpPr>
          <p:spPr>
            <a:xfrm>
              <a:off x="6182224" y="2930431"/>
              <a:ext cx="32426" cy="222129"/>
            </a:xfrm>
            <a:custGeom>
              <a:avLst/>
              <a:gdLst/>
              <a:ahLst/>
              <a:cxnLst/>
              <a:rect l="l" t="t" r="r" b="b"/>
              <a:pathLst>
                <a:path w="822" h="5631" extrusionOk="0">
                  <a:moveTo>
                    <a:pt x="35" y="1"/>
                  </a:moveTo>
                  <a:lnTo>
                    <a:pt x="17" y="377"/>
                  </a:lnTo>
                  <a:lnTo>
                    <a:pt x="0" y="720"/>
                  </a:lnTo>
                  <a:lnTo>
                    <a:pt x="0" y="2739"/>
                  </a:lnTo>
                  <a:lnTo>
                    <a:pt x="17" y="3423"/>
                  </a:lnTo>
                  <a:lnTo>
                    <a:pt x="52" y="4108"/>
                  </a:lnTo>
                  <a:lnTo>
                    <a:pt x="86" y="4450"/>
                  </a:lnTo>
                  <a:lnTo>
                    <a:pt x="137" y="4792"/>
                  </a:lnTo>
                  <a:lnTo>
                    <a:pt x="206" y="5117"/>
                  </a:lnTo>
                  <a:lnTo>
                    <a:pt x="291" y="5459"/>
                  </a:lnTo>
                  <a:lnTo>
                    <a:pt x="343" y="5631"/>
                  </a:lnTo>
                  <a:lnTo>
                    <a:pt x="479" y="5117"/>
                  </a:lnTo>
                  <a:lnTo>
                    <a:pt x="599" y="4604"/>
                  </a:lnTo>
                  <a:lnTo>
                    <a:pt x="702" y="4073"/>
                  </a:lnTo>
                  <a:lnTo>
                    <a:pt x="787" y="3543"/>
                  </a:lnTo>
                  <a:lnTo>
                    <a:pt x="822" y="3355"/>
                  </a:lnTo>
                  <a:lnTo>
                    <a:pt x="805" y="3269"/>
                  </a:lnTo>
                  <a:lnTo>
                    <a:pt x="753" y="3064"/>
                  </a:lnTo>
                  <a:lnTo>
                    <a:pt x="668" y="2859"/>
                  </a:lnTo>
                  <a:lnTo>
                    <a:pt x="497" y="2448"/>
                  </a:lnTo>
                  <a:lnTo>
                    <a:pt x="360" y="2140"/>
                  </a:lnTo>
                  <a:lnTo>
                    <a:pt x="274" y="1849"/>
                  </a:lnTo>
                  <a:lnTo>
                    <a:pt x="189" y="1541"/>
                  </a:lnTo>
                  <a:lnTo>
                    <a:pt x="137" y="1233"/>
                  </a:lnTo>
                  <a:lnTo>
                    <a:pt x="103" y="925"/>
                  </a:lnTo>
                  <a:lnTo>
                    <a:pt x="69" y="617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D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42;p35">
              <a:extLst>
                <a:ext uri="{FF2B5EF4-FFF2-40B4-BE49-F238E27FC236}">
                  <a16:creationId xmlns:a16="http://schemas.microsoft.com/office/drawing/2014/main" id="{E45B6979-00EF-646D-E470-BA5813143DEB}"/>
                </a:ext>
              </a:extLst>
            </p:cNvPr>
            <p:cNvSpPr/>
            <p:nvPr/>
          </p:nvSpPr>
          <p:spPr>
            <a:xfrm>
              <a:off x="6182224" y="2930431"/>
              <a:ext cx="32426" cy="222129"/>
            </a:xfrm>
            <a:custGeom>
              <a:avLst/>
              <a:gdLst/>
              <a:ahLst/>
              <a:cxnLst/>
              <a:rect l="l" t="t" r="r" b="b"/>
              <a:pathLst>
                <a:path w="822" h="5631" fill="none" extrusionOk="0">
                  <a:moveTo>
                    <a:pt x="35" y="1"/>
                  </a:moveTo>
                  <a:lnTo>
                    <a:pt x="35" y="1"/>
                  </a:lnTo>
                  <a:lnTo>
                    <a:pt x="17" y="377"/>
                  </a:lnTo>
                  <a:lnTo>
                    <a:pt x="17" y="377"/>
                  </a:lnTo>
                  <a:lnTo>
                    <a:pt x="0" y="720"/>
                  </a:lnTo>
                  <a:lnTo>
                    <a:pt x="0" y="720"/>
                  </a:lnTo>
                  <a:lnTo>
                    <a:pt x="0" y="2739"/>
                  </a:lnTo>
                  <a:lnTo>
                    <a:pt x="0" y="2739"/>
                  </a:lnTo>
                  <a:lnTo>
                    <a:pt x="17" y="3423"/>
                  </a:lnTo>
                  <a:lnTo>
                    <a:pt x="52" y="4108"/>
                  </a:lnTo>
                  <a:lnTo>
                    <a:pt x="86" y="4450"/>
                  </a:lnTo>
                  <a:lnTo>
                    <a:pt x="137" y="4792"/>
                  </a:lnTo>
                  <a:lnTo>
                    <a:pt x="206" y="5117"/>
                  </a:lnTo>
                  <a:lnTo>
                    <a:pt x="291" y="5459"/>
                  </a:lnTo>
                  <a:lnTo>
                    <a:pt x="291" y="5459"/>
                  </a:lnTo>
                  <a:lnTo>
                    <a:pt x="343" y="5631"/>
                  </a:lnTo>
                  <a:lnTo>
                    <a:pt x="343" y="5631"/>
                  </a:lnTo>
                  <a:lnTo>
                    <a:pt x="479" y="5117"/>
                  </a:lnTo>
                  <a:lnTo>
                    <a:pt x="599" y="4604"/>
                  </a:lnTo>
                  <a:lnTo>
                    <a:pt x="702" y="4073"/>
                  </a:lnTo>
                  <a:lnTo>
                    <a:pt x="787" y="3543"/>
                  </a:lnTo>
                  <a:lnTo>
                    <a:pt x="787" y="3543"/>
                  </a:lnTo>
                  <a:lnTo>
                    <a:pt x="822" y="3355"/>
                  </a:lnTo>
                  <a:lnTo>
                    <a:pt x="822" y="3355"/>
                  </a:lnTo>
                  <a:lnTo>
                    <a:pt x="805" y="3269"/>
                  </a:lnTo>
                  <a:lnTo>
                    <a:pt x="805" y="3269"/>
                  </a:lnTo>
                  <a:lnTo>
                    <a:pt x="753" y="3064"/>
                  </a:lnTo>
                  <a:lnTo>
                    <a:pt x="668" y="2859"/>
                  </a:lnTo>
                  <a:lnTo>
                    <a:pt x="497" y="2448"/>
                  </a:lnTo>
                  <a:lnTo>
                    <a:pt x="497" y="2448"/>
                  </a:lnTo>
                  <a:lnTo>
                    <a:pt x="360" y="2140"/>
                  </a:lnTo>
                  <a:lnTo>
                    <a:pt x="274" y="1849"/>
                  </a:lnTo>
                  <a:lnTo>
                    <a:pt x="189" y="1541"/>
                  </a:lnTo>
                  <a:lnTo>
                    <a:pt x="137" y="1233"/>
                  </a:lnTo>
                  <a:lnTo>
                    <a:pt x="103" y="925"/>
                  </a:lnTo>
                  <a:lnTo>
                    <a:pt x="69" y="617"/>
                  </a:lnTo>
                  <a:lnTo>
                    <a:pt x="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43;p35">
              <a:extLst>
                <a:ext uri="{FF2B5EF4-FFF2-40B4-BE49-F238E27FC236}">
                  <a16:creationId xmlns:a16="http://schemas.microsoft.com/office/drawing/2014/main" id="{176F657A-8442-50EB-26A1-5763222A9D1D}"/>
                </a:ext>
              </a:extLst>
            </p:cNvPr>
            <p:cNvSpPr/>
            <p:nvPr/>
          </p:nvSpPr>
          <p:spPr>
            <a:xfrm>
              <a:off x="6340171" y="3448179"/>
              <a:ext cx="4103" cy="11519"/>
            </a:xfrm>
            <a:custGeom>
              <a:avLst/>
              <a:gdLst/>
              <a:ahLst/>
              <a:cxnLst/>
              <a:rect l="l" t="t" r="r" b="b"/>
              <a:pathLst>
                <a:path w="104" h="292" extrusionOk="0">
                  <a:moveTo>
                    <a:pt x="103" y="1"/>
                  </a:moveTo>
                  <a:lnTo>
                    <a:pt x="0" y="257"/>
                  </a:lnTo>
                  <a:lnTo>
                    <a:pt x="69" y="29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496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44;p35">
              <a:extLst>
                <a:ext uri="{FF2B5EF4-FFF2-40B4-BE49-F238E27FC236}">
                  <a16:creationId xmlns:a16="http://schemas.microsoft.com/office/drawing/2014/main" id="{8FF6955E-44E7-10FC-0FE1-DAFC4BA5574E}"/>
                </a:ext>
              </a:extLst>
            </p:cNvPr>
            <p:cNvSpPr/>
            <p:nvPr/>
          </p:nvSpPr>
          <p:spPr>
            <a:xfrm>
              <a:off x="6340171" y="3448179"/>
              <a:ext cx="4103" cy="11519"/>
            </a:xfrm>
            <a:custGeom>
              <a:avLst/>
              <a:gdLst/>
              <a:ahLst/>
              <a:cxnLst/>
              <a:rect l="l" t="t" r="r" b="b"/>
              <a:pathLst>
                <a:path w="104" h="292" fill="none" extrusionOk="0">
                  <a:moveTo>
                    <a:pt x="103" y="1"/>
                  </a:moveTo>
                  <a:lnTo>
                    <a:pt x="103" y="1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45;p35">
              <a:extLst>
                <a:ext uri="{FF2B5EF4-FFF2-40B4-BE49-F238E27FC236}">
                  <a16:creationId xmlns:a16="http://schemas.microsoft.com/office/drawing/2014/main" id="{E8D51A72-C27B-84BC-976F-69B86DE48D32}"/>
                </a:ext>
              </a:extLst>
            </p:cNvPr>
            <p:cNvSpPr/>
            <p:nvPr/>
          </p:nvSpPr>
          <p:spPr>
            <a:xfrm>
              <a:off x="6184236" y="3425891"/>
              <a:ext cx="112780" cy="130335"/>
            </a:xfrm>
            <a:custGeom>
              <a:avLst/>
              <a:gdLst/>
              <a:ahLst/>
              <a:cxnLst/>
              <a:rect l="l" t="t" r="r" b="b"/>
              <a:pathLst>
                <a:path w="2859" h="3304" extrusionOk="0">
                  <a:moveTo>
                    <a:pt x="600" y="1"/>
                  </a:moveTo>
                  <a:lnTo>
                    <a:pt x="35" y="35"/>
                  </a:lnTo>
                  <a:lnTo>
                    <a:pt x="1" y="35"/>
                  </a:lnTo>
                  <a:lnTo>
                    <a:pt x="18" y="155"/>
                  </a:lnTo>
                  <a:lnTo>
                    <a:pt x="69" y="292"/>
                  </a:lnTo>
                  <a:lnTo>
                    <a:pt x="120" y="412"/>
                  </a:lnTo>
                  <a:lnTo>
                    <a:pt x="206" y="548"/>
                  </a:lnTo>
                  <a:lnTo>
                    <a:pt x="343" y="702"/>
                  </a:lnTo>
                  <a:lnTo>
                    <a:pt x="480" y="839"/>
                  </a:lnTo>
                  <a:lnTo>
                    <a:pt x="634" y="959"/>
                  </a:lnTo>
                  <a:lnTo>
                    <a:pt x="805" y="1079"/>
                  </a:lnTo>
                  <a:lnTo>
                    <a:pt x="1147" y="1284"/>
                  </a:lnTo>
                  <a:lnTo>
                    <a:pt x="1472" y="1472"/>
                  </a:lnTo>
                  <a:lnTo>
                    <a:pt x="1643" y="1558"/>
                  </a:lnTo>
                  <a:lnTo>
                    <a:pt x="1814" y="1644"/>
                  </a:lnTo>
                  <a:lnTo>
                    <a:pt x="1986" y="1712"/>
                  </a:lnTo>
                  <a:lnTo>
                    <a:pt x="2191" y="1763"/>
                  </a:lnTo>
                  <a:lnTo>
                    <a:pt x="2242" y="1780"/>
                  </a:lnTo>
                  <a:lnTo>
                    <a:pt x="2311" y="1798"/>
                  </a:lnTo>
                  <a:lnTo>
                    <a:pt x="2345" y="1849"/>
                  </a:lnTo>
                  <a:lnTo>
                    <a:pt x="2362" y="1900"/>
                  </a:lnTo>
                  <a:lnTo>
                    <a:pt x="2379" y="2020"/>
                  </a:lnTo>
                  <a:lnTo>
                    <a:pt x="2396" y="2191"/>
                  </a:lnTo>
                  <a:lnTo>
                    <a:pt x="2431" y="2362"/>
                  </a:lnTo>
                  <a:lnTo>
                    <a:pt x="2482" y="2533"/>
                  </a:lnTo>
                  <a:lnTo>
                    <a:pt x="2533" y="2704"/>
                  </a:lnTo>
                  <a:lnTo>
                    <a:pt x="2602" y="2859"/>
                  </a:lnTo>
                  <a:lnTo>
                    <a:pt x="2670" y="3013"/>
                  </a:lnTo>
                  <a:lnTo>
                    <a:pt x="2773" y="3167"/>
                  </a:lnTo>
                  <a:lnTo>
                    <a:pt x="2858" y="3303"/>
                  </a:lnTo>
                  <a:lnTo>
                    <a:pt x="2858" y="2037"/>
                  </a:lnTo>
                  <a:lnTo>
                    <a:pt x="2841" y="2020"/>
                  </a:lnTo>
                  <a:lnTo>
                    <a:pt x="2516" y="1678"/>
                  </a:lnTo>
                  <a:lnTo>
                    <a:pt x="2157" y="1336"/>
                  </a:lnTo>
                  <a:lnTo>
                    <a:pt x="2003" y="1216"/>
                  </a:lnTo>
                  <a:lnTo>
                    <a:pt x="1849" y="1096"/>
                  </a:lnTo>
                  <a:lnTo>
                    <a:pt x="1216" y="566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BB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46;p35">
              <a:extLst>
                <a:ext uri="{FF2B5EF4-FFF2-40B4-BE49-F238E27FC236}">
                  <a16:creationId xmlns:a16="http://schemas.microsoft.com/office/drawing/2014/main" id="{15802A3A-4926-A447-44A0-C469D1C68AAD}"/>
                </a:ext>
              </a:extLst>
            </p:cNvPr>
            <p:cNvSpPr/>
            <p:nvPr/>
          </p:nvSpPr>
          <p:spPr>
            <a:xfrm>
              <a:off x="6184236" y="3425891"/>
              <a:ext cx="112780" cy="130335"/>
            </a:xfrm>
            <a:custGeom>
              <a:avLst/>
              <a:gdLst/>
              <a:ahLst/>
              <a:cxnLst/>
              <a:rect l="l" t="t" r="r" b="b"/>
              <a:pathLst>
                <a:path w="2859" h="3304" fill="none" extrusionOk="0">
                  <a:moveTo>
                    <a:pt x="600" y="1"/>
                  </a:moveTo>
                  <a:lnTo>
                    <a:pt x="600" y="1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8" y="155"/>
                  </a:lnTo>
                  <a:lnTo>
                    <a:pt x="69" y="292"/>
                  </a:lnTo>
                  <a:lnTo>
                    <a:pt x="120" y="412"/>
                  </a:lnTo>
                  <a:lnTo>
                    <a:pt x="206" y="548"/>
                  </a:lnTo>
                  <a:lnTo>
                    <a:pt x="206" y="548"/>
                  </a:lnTo>
                  <a:lnTo>
                    <a:pt x="343" y="702"/>
                  </a:lnTo>
                  <a:lnTo>
                    <a:pt x="480" y="839"/>
                  </a:lnTo>
                  <a:lnTo>
                    <a:pt x="634" y="959"/>
                  </a:lnTo>
                  <a:lnTo>
                    <a:pt x="805" y="1079"/>
                  </a:lnTo>
                  <a:lnTo>
                    <a:pt x="805" y="1079"/>
                  </a:lnTo>
                  <a:lnTo>
                    <a:pt x="1147" y="1284"/>
                  </a:lnTo>
                  <a:lnTo>
                    <a:pt x="1472" y="1472"/>
                  </a:lnTo>
                  <a:lnTo>
                    <a:pt x="1643" y="1558"/>
                  </a:lnTo>
                  <a:lnTo>
                    <a:pt x="1814" y="1644"/>
                  </a:lnTo>
                  <a:lnTo>
                    <a:pt x="1986" y="1712"/>
                  </a:lnTo>
                  <a:lnTo>
                    <a:pt x="2191" y="1763"/>
                  </a:lnTo>
                  <a:lnTo>
                    <a:pt x="2191" y="1763"/>
                  </a:lnTo>
                  <a:lnTo>
                    <a:pt x="2242" y="1780"/>
                  </a:lnTo>
                  <a:lnTo>
                    <a:pt x="2311" y="1798"/>
                  </a:lnTo>
                  <a:lnTo>
                    <a:pt x="2311" y="1798"/>
                  </a:lnTo>
                  <a:lnTo>
                    <a:pt x="2345" y="1849"/>
                  </a:lnTo>
                  <a:lnTo>
                    <a:pt x="2362" y="1900"/>
                  </a:lnTo>
                  <a:lnTo>
                    <a:pt x="2379" y="2020"/>
                  </a:lnTo>
                  <a:lnTo>
                    <a:pt x="2379" y="2020"/>
                  </a:lnTo>
                  <a:lnTo>
                    <a:pt x="2396" y="2191"/>
                  </a:lnTo>
                  <a:lnTo>
                    <a:pt x="2431" y="2362"/>
                  </a:lnTo>
                  <a:lnTo>
                    <a:pt x="2482" y="2533"/>
                  </a:lnTo>
                  <a:lnTo>
                    <a:pt x="2533" y="2704"/>
                  </a:lnTo>
                  <a:lnTo>
                    <a:pt x="2602" y="2859"/>
                  </a:lnTo>
                  <a:lnTo>
                    <a:pt x="2670" y="3013"/>
                  </a:lnTo>
                  <a:lnTo>
                    <a:pt x="2773" y="3167"/>
                  </a:lnTo>
                  <a:lnTo>
                    <a:pt x="2858" y="3303"/>
                  </a:lnTo>
                  <a:lnTo>
                    <a:pt x="2858" y="3303"/>
                  </a:lnTo>
                  <a:lnTo>
                    <a:pt x="2858" y="2037"/>
                  </a:lnTo>
                  <a:lnTo>
                    <a:pt x="2858" y="2037"/>
                  </a:lnTo>
                  <a:lnTo>
                    <a:pt x="2841" y="2020"/>
                  </a:lnTo>
                  <a:lnTo>
                    <a:pt x="2841" y="2020"/>
                  </a:lnTo>
                  <a:lnTo>
                    <a:pt x="2516" y="1678"/>
                  </a:lnTo>
                  <a:lnTo>
                    <a:pt x="2157" y="1336"/>
                  </a:lnTo>
                  <a:lnTo>
                    <a:pt x="2157" y="1336"/>
                  </a:lnTo>
                  <a:lnTo>
                    <a:pt x="2003" y="1216"/>
                  </a:lnTo>
                  <a:lnTo>
                    <a:pt x="1849" y="1096"/>
                  </a:lnTo>
                  <a:lnTo>
                    <a:pt x="1849" y="1096"/>
                  </a:lnTo>
                  <a:lnTo>
                    <a:pt x="1216" y="566"/>
                  </a:lnTo>
                  <a:lnTo>
                    <a:pt x="6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47;p35">
              <a:extLst>
                <a:ext uri="{FF2B5EF4-FFF2-40B4-BE49-F238E27FC236}">
                  <a16:creationId xmlns:a16="http://schemas.microsoft.com/office/drawing/2014/main" id="{2DD1CA68-6EB8-1334-10D5-46CFD56BADB9}"/>
                </a:ext>
              </a:extLst>
            </p:cNvPr>
            <p:cNvSpPr/>
            <p:nvPr/>
          </p:nvSpPr>
          <p:spPr>
            <a:xfrm>
              <a:off x="6118753" y="3334097"/>
              <a:ext cx="89151" cy="93214"/>
            </a:xfrm>
            <a:custGeom>
              <a:avLst/>
              <a:gdLst/>
              <a:ahLst/>
              <a:cxnLst/>
              <a:rect l="l" t="t" r="r" b="b"/>
              <a:pathLst>
                <a:path w="2260" h="2363" extrusionOk="0">
                  <a:moveTo>
                    <a:pt x="1" y="1"/>
                  </a:moveTo>
                  <a:lnTo>
                    <a:pt x="103" y="189"/>
                  </a:lnTo>
                  <a:lnTo>
                    <a:pt x="206" y="377"/>
                  </a:lnTo>
                  <a:lnTo>
                    <a:pt x="326" y="565"/>
                  </a:lnTo>
                  <a:lnTo>
                    <a:pt x="463" y="736"/>
                  </a:lnTo>
                  <a:lnTo>
                    <a:pt x="754" y="1062"/>
                  </a:lnTo>
                  <a:lnTo>
                    <a:pt x="1062" y="1370"/>
                  </a:lnTo>
                  <a:lnTo>
                    <a:pt x="1113" y="1404"/>
                  </a:lnTo>
                  <a:lnTo>
                    <a:pt x="1250" y="1558"/>
                  </a:lnTo>
                  <a:lnTo>
                    <a:pt x="1404" y="1729"/>
                  </a:lnTo>
                  <a:lnTo>
                    <a:pt x="1472" y="1832"/>
                  </a:lnTo>
                  <a:lnTo>
                    <a:pt x="1541" y="1917"/>
                  </a:lnTo>
                  <a:lnTo>
                    <a:pt x="1592" y="2020"/>
                  </a:lnTo>
                  <a:lnTo>
                    <a:pt x="1609" y="2105"/>
                  </a:lnTo>
                  <a:lnTo>
                    <a:pt x="1661" y="2362"/>
                  </a:lnTo>
                  <a:lnTo>
                    <a:pt x="1695" y="2362"/>
                  </a:lnTo>
                  <a:lnTo>
                    <a:pt x="2260" y="2328"/>
                  </a:lnTo>
                  <a:lnTo>
                    <a:pt x="1678" y="1763"/>
                  </a:lnTo>
                  <a:lnTo>
                    <a:pt x="1096" y="1198"/>
                  </a:lnTo>
                  <a:lnTo>
                    <a:pt x="548" y="6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11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48;p35">
              <a:extLst>
                <a:ext uri="{FF2B5EF4-FFF2-40B4-BE49-F238E27FC236}">
                  <a16:creationId xmlns:a16="http://schemas.microsoft.com/office/drawing/2014/main" id="{51FF1617-E596-AA9C-CD7A-0424EAB75091}"/>
                </a:ext>
              </a:extLst>
            </p:cNvPr>
            <p:cNvSpPr/>
            <p:nvPr/>
          </p:nvSpPr>
          <p:spPr>
            <a:xfrm>
              <a:off x="6118753" y="3334097"/>
              <a:ext cx="89151" cy="93214"/>
            </a:xfrm>
            <a:custGeom>
              <a:avLst/>
              <a:gdLst/>
              <a:ahLst/>
              <a:cxnLst/>
              <a:rect l="l" t="t" r="r" b="b"/>
              <a:pathLst>
                <a:path w="2260" h="236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03" y="189"/>
                  </a:lnTo>
                  <a:lnTo>
                    <a:pt x="206" y="377"/>
                  </a:lnTo>
                  <a:lnTo>
                    <a:pt x="326" y="565"/>
                  </a:lnTo>
                  <a:lnTo>
                    <a:pt x="463" y="736"/>
                  </a:lnTo>
                  <a:lnTo>
                    <a:pt x="463" y="736"/>
                  </a:lnTo>
                  <a:lnTo>
                    <a:pt x="754" y="1062"/>
                  </a:lnTo>
                  <a:lnTo>
                    <a:pt x="1062" y="1370"/>
                  </a:lnTo>
                  <a:lnTo>
                    <a:pt x="1062" y="1370"/>
                  </a:lnTo>
                  <a:lnTo>
                    <a:pt x="1113" y="1404"/>
                  </a:lnTo>
                  <a:lnTo>
                    <a:pt x="1113" y="1404"/>
                  </a:lnTo>
                  <a:lnTo>
                    <a:pt x="1250" y="1558"/>
                  </a:lnTo>
                  <a:lnTo>
                    <a:pt x="1404" y="1729"/>
                  </a:lnTo>
                  <a:lnTo>
                    <a:pt x="1472" y="1832"/>
                  </a:lnTo>
                  <a:lnTo>
                    <a:pt x="1541" y="1917"/>
                  </a:lnTo>
                  <a:lnTo>
                    <a:pt x="1592" y="2020"/>
                  </a:lnTo>
                  <a:lnTo>
                    <a:pt x="1609" y="2105"/>
                  </a:lnTo>
                  <a:lnTo>
                    <a:pt x="1609" y="2105"/>
                  </a:lnTo>
                  <a:lnTo>
                    <a:pt x="1661" y="2362"/>
                  </a:lnTo>
                  <a:lnTo>
                    <a:pt x="1661" y="2362"/>
                  </a:lnTo>
                  <a:lnTo>
                    <a:pt x="1695" y="2362"/>
                  </a:lnTo>
                  <a:lnTo>
                    <a:pt x="1695" y="2362"/>
                  </a:lnTo>
                  <a:lnTo>
                    <a:pt x="2260" y="2328"/>
                  </a:lnTo>
                  <a:lnTo>
                    <a:pt x="2260" y="2328"/>
                  </a:lnTo>
                  <a:lnTo>
                    <a:pt x="1678" y="1763"/>
                  </a:lnTo>
                  <a:lnTo>
                    <a:pt x="1096" y="1198"/>
                  </a:lnTo>
                  <a:lnTo>
                    <a:pt x="548" y="60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49;p35">
              <a:extLst>
                <a:ext uri="{FF2B5EF4-FFF2-40B4-BE49-F238E27FC236}">
                  <a16:creationId xmlns:a16="http://schemas.microsoft.com/office/drawing/2014/main" id="{58D87C65-A7F0-0F8F-AA32-1439C7818539}"/>
                </a:ext>
              </a:extLst>
            </p:cNvPr>
            <p:cNvSpPr/>
            <p:nvPr/>
          </p:nvSpPr>
          <p:spPr>
            <a:xfrm>
              <a:off x="6064079" y="2690157"/>
              <a:ext cx="284219" cy="799246"/>
            </a:xfrm>
            <a:custGeom>
              <a:avLst/>
              <a:gdLst/>
              <a:ahLst/>
              <a:cxnLst/>
              <a:rect l="l" t="t" r="r" b="b"/>
              <a:pathLst>
                <a:path w="7205" h="20261" extrusionOk="0">
                  <a:moveTo>
                    <a:pt x="2071" y="0"/>
                  </a:moveTo>
                  <a:lnTo>
                    <a:pt x="1883" y="69"/>
                  </a:lnTo>
                  <a:lnTo>
                    <a:pt x="1695" y="154"/>
                  </a:lnTo>
                  <a:lnTo>
                    <a:pt x="1507" y="274"/>
                  </a:lnTo>
                  <a:lnTo>
                    <a:pt x="1318" y="428"/>
                  </a:lnTo>
                  <a:lnTo>
                    <a:pt x="1147" y="599"/>
                  </a:lnTo>
                  <a:lnTo>
                    <a:pt x="976" y="770"/>
                  </a:lnTo>
                  <a:lnTo>
                    <a:pt x="839" y="958"/>
                  </a:lnTo>
                  <a:lnTo>
                    <a:pt x="702" y="1164"/>
                  </a:lnTo>
                  <a:lnTo>
                    <a:pt x="600" y="1352"/>
                  </a:lnTo>
                  <a:lnTo>
                    <a:pt x="514" y="1523"/>
                  </a:lnTo>
                  <a:lnTo>
                    <a:pt x="429" y="1797"/>
                  </a:lnTo>
                  <a:lnTo>
                    <a:pt x="360" y="2088"/>
                  </a:lnTo>
                  <a:lnTo>
                    <a:pt x="309" y="2379"/>
                  </a:lnTo>
                  <a:lnTo>
                    <a:pt x="257" y="2670"/>
                  </a:lnTo>
                  <a:lnTo>
                    <a:pt x="240" y="2960"/>
                  </a:lnTo>
                  <a:lnTo>
                    <a:pt x="223" y="3251"/>
                  </a:lnTo>
                  <a:lnTo>
                    <a:pt x="206" y="3850"/>
                  </a:lnTo>
                  <a:lnTo>
                    <a:pt x="1" y="12919"/>
                  </a:lnTo>
                  <a:lnTo>
                    <a:pt x="1" y="13279"/>
                  </a:lnTo>
                  <a:lnTo>
                    <a:pt x="1" y="13655"/>
                  </a:lnTo>
                  <a:lnTo>
                    <a:pt x="52" y="14032"/>
                  </a:lnTo>
                  <a:lnTo>
                    <a:pt x="69" y="14220"/>
                  </a:lnTo>
                  <a:lnTo>
                    <a:pt x="121" y="14391"/>
                  </a:lnTo>
                  <a:lnTo>
                    <a:pt x="206" y="14631"/>
                  </a:lnTo>
                  <a:lnTo>
                    <a:pt x="309" y="14853"/>
                  </a:lnTo>
                  <a:lnTo>
                    <a:pt x="411" y="15076"/>
                  </a:lnTo>
                  <a:lnTo>
                    <a:pt x="548" y="15281"/>
                  </a:lnTo>
                  <a:lnTo>
                    <a:pt x="685" y="15486"/>
                  </a:lnTo>
                  <a:lnTo>
                    <a:pt x="839" y="15692"/>
                  </a:lnTo>
                  <a:lnTo>
                    <a:pt x="1164" y="16068"/>
                  </a:lnTo>
                  <a:lnTo>
                    <a:pt x="1592" y="16564"/>
                  </a:lnTo>
                  <a:lnTo>
                    <a:pt x="2037" y="17043"/>
                  </a:lnTo>
                  <a:lnTo>
                    <a:pt x="2482" y="17522"/>
                  </a:lnTo>
                  <a:lnTo>
                    <a:pt x="2944" y="17984"/>
                  </a:lnTo>
                  <a:lnTo>
                    <a:pt x="3423" y="18447"/>
                  </a:lnTo>
                  <a:lnTo>
                    <a:pt x="3902" y="18891"/>
                  </a:lnTo>
                  <a:lnTo>
                    <a:pt x="4398" y="19319"/>
                  </a:lnTo>
                  <a:lnTo>
                    <a:pt x="4895" y="19747"/>
                  </a:lnTo>
                  <a:lnTo>
                    <a:pt x="5134" y="19952"/>
                  </a:lnTo>
                  <a:lnTo>
                    <a:pt x="5271" y="20038"/>
                  </a:lnTo>
                  <a:lnTo>
                    <a:pt x="5408" y="20123"/>
                  </a:lnTo>
                  <a:lnTo>
                    <a:pt x="5545" y="20175"/>
                  </a:lnTo>
                  <a:lnTo>
                    <a:pt x="5699" y="20226"/>
                  </a:lnTo>
                  <a:lnTo>
                    <a:pt x="5853" y="20260"/>
                  </a:lnTo>
                  <a:lnTo>
                    <a:pt x="6007" y="20260"/>
                  </a:lnTo>
                  <a:lnTo>
                    <a:pt x="6161" y="20226"/>
                  </a:lnTo>
                  <a:lnTo>
                    <a:pt x="6315" y="20175"/>
                  </a:lnTo>
                  <a:lnTo>
                    <a:pt x="6452" y="20089"/>
                  </a:lnTo>
                  <a:lnTo>
                    <a:pt x="6589" y="19987"/>
                  </a:lnTo>
                  <a:lnTo>
                    <a:pt x="6691" y="19901"/>
                  </a:lnTo>
                  <a:lnTo>
                    <a:pt x="6777" y="19815"/>
                  </a:lnTo>
                  <a:lnTo>
                    <a:pt x="6914" y="19610"/>
                  </a:lnTo>
                  <a:lnTo>
                    <a:pt x="7034" y="19388"/>
                  </a:lnTo>
                  <a:lnTo>
                    <a:pt x="7119" y="19148"/>
                  </a:lnTo>
                  <a:lnTo>
                    <a:pt x="7188" y="18891"/>
                  </a:lnTo>
                  <a:lnTo>
                    <a:pt x="7205" y="18635"/>
                  </a:lnTo>
                  <a:lnTo>
                    <a:pt x="7205" y="18378"/>
                  </a:lnTo>
                  <a:lnTo>
                    <a:pt x="7188" y="18138"/>
                  </a:lnTo>
                  <a:lnTo>
                    <a:pt x="7136" y="17882"/>
                  </a:lnTo>
                  <a:lnTo>
                    <a:pt x="7068" y="17642"/>
                  </a:lnTo>
                  <a:lnTo>
                    <a:pt x="6982" y="17403"/>
                  </a:lnTo>
                  <a:lnTo>
                    <a:pt x="6880" y="17163"/>
                  </a:lnTo>
                  <a:lnTo>
                    <a:pt x="6760" y="16941"/>
                  </a:lnTo>
                  <a:lnTo>
                    <a:pt x="6640" y="16718"/>
                  </a:lnTo>
                  <a:lnTo>
                    <a:pt x="6366" y="16290"/>
                  </a:lnTo>
                  <a:lnTo>
                    <a:pt x="5939" y="15709"/>
                  </a:lnTo>
                  <a:lnTo>
                    <a:pt x="5511" y="15144"/>
                  </a:lnTo>
                  <a:lnTo>
                    <a:pt x="5066" y="14579"/>
                  </a:lnTo>
                  <a:lnTo>
                    <a:pt x="4621" y="14015"/>
                  </a:lnTo>
                  <a:lnTo>
                    <a:pt x="4210" y="13433"/>
                  </a:lnTo>
                  <a:lnTo>
                    <a:pt x="4022" y="13142"/>
                  </a:lnTo>
                  <a:lnTo>
                    <a:pt x="3851" y="12834"/>
                  </a:lnTo>
                  <a:lnTo>
                    <a:pt x="3680" y="12526"/>
                  </a:lnTo>
                  <a:lnTo>
                    <a:pt x="3526" y="12201"/>
                  </a:lnTo>
                  <a:lnTo>
                    <a:pt x="3406" y="11876"/>
                  </a:lnTo>
                  <a:lnTo>
                    <a:pt x="3286" y="11550"/>
                  </a:lnTo>
                  <a:lnTo>
                    <a:pt x="3201" y="11208"/>
                  </a:lnTo>
                  <a:lnTo>
                    <a:pt x="3132" y="10883"/>
                  </a:lnTo>
                  <a:lnTo>
                    <a:pt x="3081" y="10541"/>
                  </a:lnTo>
                  <a:lnTo>
                    <a:pt x="3047" y="10199"/>
                  </a:lnTo>
                  <a:lnTo>
                    <a:pt x="3012" y="9514"/>
                  </a:lnTo>
                  <a:lnTo>
                    <a:pt x="2995" y="8830"/>
                  </a:lnTo>
                  <a:lnTo>
                    <a:pt x="2995" y="7101"/>
                  </a:lnTo>
                  <a:lnTo>
                    <a:pt x="2995" y="5373"/>
                  </a:lnTo>
                  <a:lnTo>
                    <a:pt x="3030" y="3628"/>
                  </a:lnTo>
                  <a:lnTo>
                    <a:pt x="3064" y="1899"/>
                  </a:lnTo>
                  <a:lnTo>
                    <a:pt x="3081" y="1609"/>
                  </a:lnTo>
                  <a:lnTo>
                    <a:pt x="3081" y="1318"/>
                  </a:lnTo>
                  <a:lnTo>
                    <a:pt x="3047" y="1027"/>
                  </a:lnTo>
                  <a:lnTo>
                    <a:pt x="3012" y="873"/>
                  </a:lnTo>
                  <a:lnTo>
                    <a:pt x="2978" y="736"/>
                  </a:lnTo>
                  <a:lnTo>
                    <a:pt x="2927" y="582"/>
                  </a:lnTo>
                  <a:lnTo>
                    <a:pt x="2876" y="462"/>
                  </a:lnTo>
                  <a:lnTo>
                    <a:pt x="2807" y="342"/>
                  </a:lnTo>
                  <a:lnTo>
                    <a:pt x="2739" y="257"/>
                  </a:lnTo>
                  <a:lnTo>
                    <a:pt x="2670" y="171"/>
                  </a:lnTo>
                  <a:lnTo>
                    <a:pt x="2602" y="103"/>
                  </a:lnTo>
                  <a:lnTo>
                    <a:pt x="2516" y="69"/>
                  </a:lnTo>
                  <a:lnTo>
                    <a:pt x="2431" y="17"/>
                  </a:lnTo>
                  <a:lnTo>
                    <a:pt x="23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50;p35">
              <a:extLst>
                <a:ext uri="{FF2B5EF4-FFF2-40B4-BE49-F238E27FC236}">
                  <a16:creationId xmlns:a16="http://schemas.microsoft.com/office/drawing/2014/main" id="{A146AC9F-5F59-C259-6A62-0E201ECCF4FC}"/>
                </a:ext>
              </a:extLst>
            </p:cNvPr>
            <p:cNvSpPr/>
            <p:nvPr/>
          </p:nvSpPr>
          <p:spPr>
            <a:xfrm>
              <a:off x="6064079" y="2690157"/>
              <a:ext cx="284219" cy="799246"/>
            </a:xfrm>
            <a:custGeom>
              <a:avLst/>
              <a:gdLst/>
              <a:ahLst/>
              <a:cxnLst/>
              <a:rect l="l" t="t" r="r" b="b"/>
              <a:pathLst>
                <a:path w="7205" h="20261" fill="none" extrusionOk="0">
                  <a:moveTo>
                    <a:pt x="514" y="1523"/>
                  </a:moveTo>
                  <a:lnTo>
                    <a:pt x="514" y="1523"/>
                  </a:lnTo>
                  <a:lnTo>
                    <a:pt x="429" y="1797"/>
                  </a:lnTo>
                  <a:lnTo>
                    <a:pt x="360" y="2088"/>
                  </a:lnTo>
                  <a:lnTo>
                    <a:pt x="309" y="2379"/>
                  </a:lnTo>
                  <a:lnTo>
                    <a:pt x="257" y="2670"/>
                  </a:lnTo>
                  <a:lnTo>
                    <a:pt x="240" y="2960"/>
                  </a:lnTo>
                  <a:lnTo>
                    <a:pt x="223" y="3251"/>
                  </a:lnTo>
                  <a:lnTo>
                    <a:pt x="206" y="3850"/>
                  </a:lnTo>
                  <a:lnTo>
                    <a:pt x="206" y="3850"/>
                  </a:lnTo>
                  <a:lnTo>
                    <a:pt x="1" y="12919"/>
                  </a:lnTo>
                  <a:lnTo>
                    <a:pt x="1" y="12919"/>
                  </a:lnTo>
                  <a:lnTo>
                    <a:pt x="1" y="13279"/>
                  </a:lnTo>
                  <a:lnTo>
                    <a:pt x="1" y="13655"/>
                  </a:lnTo>
                  <a:lnTo>
                    <a:pt x="52" y="14032"/>
                  </a:lnTo>
                  <a:lnTo>
                    <a:pt x="69" y="14220"/>
                  </a:lnTo>
                  <a:lnTo>
                    <a:pt x="121" y="14391"/>
                  </a:lnTo>
                  <a:lnTo>
                    <a:pt x="121" y="14391"/>
                  </a:lnTo>
                  <a:lnTo>
                    <a:pt x="206" y="14631"/>
                  </a:lnTo>
                  <a:lnTo>
                    <a:pt x="309" y="14853"/>
                  </a:lnTo>
                  <a:lnTo>
                    <a:pt x="411" y="15076"/>
                  </a:lnTo>
                  <a:lnTo>
                    <a:pt x="548" y="15281"/>
                  </a:lnTo>
                  <a:lnTo>
                    <a:pt x="685" y="15486"/>
                  </a:lnTo>
                  <a:lnTo>
                    <a:pt x="839" y="15692"/>
                  </a:lnTo>
                  <a:lnTo>
                    <a:pt x="1164" y="16068"/>
                  </a:lnTo>
                  <a:lnTo>
                    <a:pt x="1164" y="16068"/>
                  </a:lnTo>
                  <a:lnTo>
                    <a:pt x="1592" y="16564"/>
                  </a:lnTo>
                  <a:lnTo>
                    <a:pt x="2037" y="17043"/>
                  </a:lnTo>
                  <a:lnTo>
                    <a:pt x="2482" y="17522"/>
                  </a:lnTo>
                  <a:lnTo>
                    <a:pt x="2944" y="17984"/>
                  </a:lnTo>
                  <a:lnTo>
                    <a:pt x="3423" y="18447"/>
                  </a:lnTo>
                  <a:lnTo>
                    <a:pt x="3902" y="18891"/>
                  </a:lnTo>
                  <a:lnTo>
                    <a:pt x="4398" y="19319"/>
                  </a:lnTo>
                  <a:lnTo>
                    <a:pt x="4895" y="19747"/>
                  </a:lnTo>
                  <a:lnTo>
                    <a:pt x="4895" y="19747"/>
                  </a:lnTo>
                  <a:lnTo>
                    <a:pt x="5134" y="19952"/>
                  </a:lnTo>
                  <a:lnTo>
                    <a:pt x="5271" y="20038"/>
                  </a:lnTo>
                  <a:lnTo>
                    <a:pt x="5408" y="20123"/>
                  </a:lnTo>
                  <a:lnTo>
                    <a:pt x="5545" y="20175"/>
                  </a:lnTo>
                  <a:lnTo>
                    <a:pt x="5699" y="20226"/>
                  </a:lnTo>
                  <a:lnTo>
                    <a:pt x="5853" y="20260"/>
                  </a:lnTo>
                  <a:lnTo>
                    <a:pt x="6007" y="20260"/>
                  </a:lnTo>
                  <a:lnTo>
                    <a:pt x="6007" y="20260"/>
                  </a:lnTo>
                  <a:lnTo>
                    <a:pt x="6161" y="20226"/>
                  </a:lnTo>
                  <a:lnTo>
                    <a:pt x="6315" y="20175"/>
                  </a:lnTo>
                  <a:lnTo>
                    <a:pt x="6452" y="20089"/>
                  </a:lnTo>
                  <a:lnTo>
                    <a:pt x="6589" y="19987"/>
                  </a:lnTo>
                  <a:lnTo>
                    <a:pt x="6589" y="19987"/>
                  </a:lnTo>
                  <a:lnTo>
                    <a:pt x="6691" y="19901"/>
                  </a:lnTo>
                  <a:lnTo>
                    <a:pt x="6777" y="19815"/>
                  </a:lnTo>
                  <a:lnTo>
                    <a:pt x="6914" y="19610"/>
                  </a:lnTo>
                  <a:lnTo>
                    <a:pt x="7034" y="19388"/>
                  </a:lnTo>
                  <a:lnTo>
                    <a:pt x="7119" y="19148"/>
                  </a:lnTo>
                  <a:lnTo>
                    <a:pt x="7188" y="18891"/>
                  </a:lnTo>
                  <a:lnTo>
                    <a:pt x="7205" y="18635"/>
                  </a:lnTo>
                  <a:lnTo>
                    <a:pt x="7205" y="18378"/>
                  </a:lnTo>
                  <a:lnTo>
                    <a:pt x="7188" y="18138"/>
                  </a:lnTo>
                  <a:lnTo>
                    <a:pt x="7188" y="18138"/>
                  </a:lnTo>
                  <a:lnTo>
                    <a:pt x="7136" y="17882"/>
                  </a:lnTo>
                  <a:lnTo>
                    <a:pt x="7068" y="17642"/>
                  </a:lnTo>
                  <a:lnTo>
                    <a:pt x="6982" y="17403"/>
                  </a:lnTo>
                  <a:lnTo>
                    <a:pt x="6880" y="17163"/>
                  </a:lnTo>
                  <a:lnTo>
                    <a:pt x="6760" y="16941"/>
                  </a:lnTo>
                  <a:lnTo>
                    <a:pt x="6640" y="16718"/>
                  </a:lnTo>
                  <a:lnTo>
                    <a:pt x="6366" y="16290"/>
                  </a:lnTo>
                  <a:lnTo>
                    <a:pt x="6366" y="16290"/>
                  </a:lnTo>
                  <a:lnTo>
                    <a:pt x="5939" y="15709"/>
                  </a:lnTo>
                  <a:lnTo>
                    <a:pt x="5511" y="15144"/>
                  </a:lnTo>
                  <a:lnTo>
                    <a:pt x="5066" y="14579"/>
                  </a:lnTo>
                  <a:lnTo>
                    <a:pt x="4621" y="14015"/>
                  </a:lnTo>
                  <a:lnTo>
                    <a:pt x="4210" y="13433"/>
                  </a:lnTo>
                  <a:lnTo>
                    <a:pt x="4022" y="13142"/>
                  </a:lnTo>
                  <a:lnTo>
                    <a:pt x="3851" y="12834"/>
                  </a:lnTo>
                  <a:lnTo>
                    <a:pt x="3680" y="12526"/>
                  </a:lnTo>
                  <a:lnTo>
                    <a:pt x="3526" y="12201"/>
                  </a:lnTo>
                  <a:lnTo>
                    <a:pt x="3406" y="11876"/>
                  </a:lnTo>
                  <a:lnTo>
                    <a:pt x="3286" y="11550"/>
                  </a:lnTo>
                  <a:lnTo>
                    <a:pt x="3286" y="11550"/>
                  </a:lnTo>
                  <a:lnTo>
                    <a:pt x="3201" y="11208"/>
                  </a:lnTo>
                  <a:lnTo>
                    <a:pt x="3132" y="10883"/>
                  </a:lnTo>
                  <a:lnTo>
                    <a:pt x="3081" y="10541"/>
                  </a:lnTo>
                  <a:lnTo>
                    <a:pt x="3047" y="10199"/>
                  </a:lnTo>
                  <a:lnTo>
                    <a:pt x="3012" y="9514"/>
                  </a:lnTo>
                  <a:lnTo>
                    <a:pt x="2995" y="8830"/>
                  </a:lnTo>
                  <a:lnTo>
                    <a:pt x="2995" y="8830"/>
                  </a:lnTo>
                  <a:lnTo>
                    <a:pt x="2995" y="7101"/>
                  </a:lnTo>
                  <a:lnTo>
                    <a:pt x="2995" y="5373"/>
                  </a:lnTo>
                  <a:lnTo>
                    <a:pt x="3030" y="3628"/>
                  </a:lnTo>
                  <a:lnTo>
                    <a:pt x="3064" y="1899"/>
                  </a:lnTo>
                  <a:lnTo>
                    <a:pt x="3064" y="1899"/>
                  </a:lnTo>
                  <a:lnTo>
                    <a:pt x="3081" y="1609"/>
                  </a:lnTo>
                  <a:lnTo>
                    <a:pt x="3081" y="1318"/>
                  </a:lnTo>
                  <a:lnTo>
                    <a:pt x="3047" y="1027"/>
                  </a:lnTo>
                  <a:lnTo>
                    <a:pt x="3012" y="873"/>
                  </a:lnTo>
                  <a:lnTo>
                    <a:pt x="2978" y="736"/>
                  </a:lnTo>
                  <a:lnTo>
                    <a:pt x="2978" y="736"/>
                  </a:lnTo>
                  <a:lnTo>
                    <a:pt x="2927" y="582"/>
                  </a:lnTo>
                  <a:lnTo>
                    <a:pt x="2876" y="462"/>
                  </a:lnTo>
                  <a:lnTo>
                    <a:pt x="2807" y="342"/>
                  </a:lnTo>
                  <a:lnTo>
                    <a:pt x="2739" y="257"/>
                  </a:lnTo>
                  <a:lnTo>
                    <a:pt x="2670" y="171"/>
                  </a:lnTo>
                  <a:lnTo>
                    <a:pt x="2602" y="103"/>
                  </a:lnTo>
                  <a:lnTo>
                    <a:pt x="2516" y="69"/>
                  </a:lnTo>
                  <a:lnTo>
                    <a:pt x="2431" y="17"/>
                  </a:lnTo>
                  <a:lnTo>
                    <a:pt x="2345" y="0"/>
                  </a:lnTo>
                  <a:lnTo>
                    <a:pt x="2260" y="0"/>
                  </a:lnTo>
                  <a:lnTo>
                    <a:pt x="2174" y="0"/>
                  </a:lnTo>
                  <a:lnTo>
                    <a:pt x="2071" y="0"/>
                  </a:lnTo>
                  <a:lnTo>
                    <a:pt x="1883" y="69"/>
                  </a:lnTo>
                  <a:lnTo>
                    <a:pt x="1695" y="154"/>
                  </a:lnTo>
                  <a:lnTo>
                    <a:pt x="1507" y="274"/>
                  </a:lnTo>
                  <a:lnTo>
                    <a:pt x="1318" y="428"/>
                  </a:lnTo>
                  <a:lnTo>
                    <a:pt x="1147" y="599"/>
                  </a:lnTo>
                  <a:lnTo>
                    <a:pt x="976" y="770"/>
                  </a:lnTo>
                  <a:lnTo>
                    <a:pt x="839" y="958"/>
                  </a:lnTo>
                  <a:lnTo>
                    <a:pt x="702" y="1164"/>
                  </a:lnTo>
                  <a:lnTo>
                    <a:pt x="600" y="1352"/>
                  </a:lnTo>
                  <a:lnTo>
                    <a:pt x="514" y="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51;p35">
              <a:extLst>
                <a:ext uri="{FF2B5EF4-FFF2-40B4-BE49-F238E27FC236}">
                  <a16:creationId xmlns:a16="http://schemas.microsoft.com/office/drawing/2014/main" id="{ABF22154-25B9-4DE7-A522-A81A1795D11F}"/>
                </a:ext>
              </a:extLst>
            </p:cNvPr>
            <p:cNvSpPr/>
            <p:nvPr/>
          </p:nvSpPr>
          <p:spPr>
            <a:xfrm>
              <a:off x="6362459" y="3517725"/>
              <a:ext cx="5444" cy="14872"/>
            </a:xfrm>
            <a:custGeom>
              <a:avLst/>
              <a:gdLst/>
              <a:ahLst/>
              <a:cxnLst/>
              <a:rect l="l" t="t" r="r" b="b"/>
              <a:pathLst>
                <a:path w="138" h="377" extrusionOk="0">
                  <a:moveTo>
                    <a:pt x="137" y="0"/>
                  </a:moveTo>
                  <a:lnTo>
                    <a:pt x="69" y="68"/>
                  </a:lnTo>
                  <a:lnTo>
                    <a:pt x="0" y="154"/>
                  </a:lnTo>
                  <a:lnTo>
                    <a:pt x="69" y="376"/>
                  </a:lnTo>
                  <a:lnTo>
                    <a:pt x="137" y="20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496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52;p35">
              <a:extLst>
                <a:ext uri="{FF2B5EF4-FFF2-40B4-BE49-F238E27FC236}">
                  <a16:creationId xmlns:a16="http://schemas.microsoft.com/office/drawing/2014/main" id="{F276095D-3B28-95DF-8DC2-C4A4E804F5AC}"/>
                </a:ext>
              </a:extLst>
            </p:cNvPr>
            <p:cNvSpPr/>
            <p:nvPr/>
          </p:nvSpPr>
          <p:spPr>
            <a:xfrm>
              <a:off x="6362459" y="3517725"/>
              <a:ext cx="5444" cy="14872"/>
            </a:xfrm>
            <a:custGeom>
              <a:avLst/>
              <a:gdLst/>
              <a:ahLst/>
              <a:cxnLst/>
              <a:rect l="l" t="t" r="r" b="b"/>
              <a:pathLst>
                <a:path w="138" h="377" fill="none" extrusionOk="0">
                  <a:moveTo>
                    <a:pt x="137" y="0"/>
                  </a:moveTo>
                  <a:lnTo>
                    <a:pt x="137" y="0"/>
                  </a:lnTo>
                  <a:lnTo>
                    <a:pt x="69" y="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69" y="376"/>
                  </a:lnTo>
                  <a:lnTo>
                    <a:pt x="69" y="376"/>
                  </a:lnTo>
                  <a:lnTo>
                    <a:pt x="137" y="205"/>
                  </a:lnTo>
                  <a:lnTo>
                    <a:pt x="137" y="205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53;p35">
              <a:extLst>
                <a:ext uri="{FF2B5EF4-FFF2-40B4-BE49-F238E27FC236}">
                  <a16:creationId xmlns:a16="http://schemas.microsoft.com/office/drawing/2014/main" id="{19C02E6E-A98E-EC09-2BE1-0791A2EF5C42}"/>
                </a:ext>
              </a:extLst>
            </p:cNvPr>
            <p:cNvSpPr/>
            <p:nvPr/>
          </p:nvSpPr>
          <p:spPr>
            <a:xfrm>
              <a:off x="6367863" y="3515003"/>
              <a:ext cx="3392" cy="10848"/>
            </a:xfrm>
            <a:custGeom>
              <a:avLst/>
              <a:gdLst/>
              <a:ahLst/>
              <a:cxnLst/>
              <a:rect l="l" t="t" r="r" b="b"/>
              <a:pathLst>
                <a:path w="86" h="275" extrusionOk="0">
                  <a:moveTo>
                    <a:pt x="86" y="1"/>
                  </a:moveTo>
                  <a:lnTo>
                    <a:pt x="0" y="69"/>
                  </a:lnTo>
                  <a:lnTo>
                    <a:pt x="0" y="274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496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54;p35">
              <a:extLst>
                <a:ext uri="{FF2B5EF4-FFF2-40B4-BE49-F238E27FC236}">
                  <a16:creationId xmlns:a16="http://schemas.microsoft.com/office/drawing/2014/main" id="{E9230EA8-41FE-79CA-1A7D-570EFEB8503B}"/>
                </a:ext>
              </a:extLst>
            </p:cNvPr>
            <p:cNvSpPr/>
            <p:nvPr/>
          </p:nvSpPr>
          <p:spPr>
            <a:xfrm>
              <a:off x="6367863" y="3515003"/>
              <a:ext cx="3392" cy="10848"/>
            </a:xfrm>
            <a:custGeom>
              <a:avLst/>
              <a:gdLst/>
              <a:ahLst/>
              <a:cxnLst/>
              <a:rect l="l" t="t" r="r" b="b"/>
              <a:pathLst>
                <a:path w="86" h="275" fill="none" extrusionOk="0">
                  <a:moveTo>
                    <a:pt x="86" y="1"/>
                  </a:moveTo>
                  <a:lnTo>
                    <a:pt x="86" y="1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55;p35">
              <a:extLst>
                <a:ext uri="{FF2B5EF4-FFF2-40B4-BE49-F238E27FC236}">
                  <a16:creationId xmlns:a16="http://schemas.microsoft.com/office/drawing/2014/main" id="{7602910A-A42C-CCBF-9EFB-9070A04F80D6}"/>
                </a:ext>
              </a:extLst>
            </p:cNvPr>
            <p:cNvSpPr/>
            <p:nvPr/>
          </p:nvSpPr>
          <p:spPr>
            <a:xfrm>
              <a:off x="6357725" y="3480565"/>
              <a:ext cx="56726" cy="156646"/>
            </a:xfrm>
            <a:custGeom>
              <a:avLst/>
              <a:gdLst/>
              <a:ahLst/>
              <a:cxnLst/>
              <a:rect l="l" t="t" r="r" b="b"/>
              <a:pathLst>
                <a:path w="1438" h="3971" extrusionOk="0">
                  <a:moveTo>
                    <a:pt x="548" y="1"/>
                  </a:moveTo>
                  <a:lnTo>
                    <a:pt x="497" y="18"/>
                  </a:lnTo>
                  <a:lnTo>
                    <a:pt x="394" y="86"/>
                  </a:lnTo>
                  <a:lnTo>
                    <a:pt x="291" y="155"/>
                  </a:lnTo>
                  <a:lnTo>
                    <a:pt x="223" y="258"/>
                  </a:lnTo>
                  <a:lnTo>
                    <a:pt x="69" y="480"/>
                  </a:lnTo>
                  <a:lnTo>
                    <a:pt x="35" y="514"/>
                  </a:lnTo>
                  <a:lnTo>
                    <a:pt x="17" y="583"/>
                  </a:lnTo>
                  <a:lnTo>
                    <a:pt x="0" y="651"/>
                  </a:lnTo>
                  <a:lnTo>
                    <a:pt x="17" y="720"/>
                  </a:lnTo>
                  <a:lnTo>
                    <a:pt x="120" y="1096"/>
                  </a:lnTo>
                  <a:lnTo>
                    <a:pt x="189" y="1010"/>
                  </a:lnTo>
                  <a:lnTo>
                    <a:pt x="257" y="942"/>
                  </a:lnTo>
                  <a:lnTo>
                    <a:pt x="343" y="874"/>
                  </a:lnTo>
                  <a:lnTo>
                    <a:pt x="257" y="1147"/>
                  </a:lnTo>
                  <a:lnTo>
                    <a:pt x="189" y="1318"/>
                  </a:lnTo>
                  <a:lnTo>
                    <a:pt x="291" y="1661"/>
                  </a:lnTo>
                  <a:lnTo>
                    <a:pt x="428" y="1986"/>
                  </a:lnTo>
                  <a:lnTo>
                    <a:pt x="685" y="2653"/>
                  </a:lnTo>
                  <a:lnTo>
                    <a:pt x="959" y="3303"/>
                  </a:lnTo>
                  <a:lnTo>
                    <a:pt x="1078" y="3646"/>
                  </a:lnTo>
                  <a:lnTo>
                    <a:pt x="1198" y="3971"/>
                  </a:lnTo>
                  <a:lnTo>
                    <a:pt x="1232" y="3663"/>
                  </a:lnTo>
                  <a:lnTo>
                    <a:pt x="1232" y="3338"/>
                  </a:lnTo>
                  <a:lnTo>
                    <a:pt x="1215" y="3013"/>
                  </a:lnTo>
                  <a:lnTo>
                    <a:pt x="1181" y="2705"/>
                  </a:lnTo>
                  <a:lnTo>
                    <a:pt x="1130" y="2379"/>
                  </a:lnTo>
                  <a:lnTo>
                    <a:pt x="1044" y="2071"/>
                  </a:lnTo>
                  <a:lnTo>
                    <a:pt x="959" y="1763"/>
                  </a:lnTo>
                  <a:lnTo>
                    <a:pt x="839" y="1473"/>
                  </a:lnTo>
                  <a:lnTo>
                    <a:pt x="839" y="1473"/>
                  </a:lnTo>
                  <a:lnTo>
                    <a:pt x="1061" y="1524"/>
                  </a:lnTo>
                  <a:lnTo>
                    <a:pt x="1284" y="1541"/>
                  </a:lnTo>
                  <a:lnTo>
                    <a:pt x="1386" y="1541"/>
                  </a:lnTo>
                  <a:lnTo>
                    <a:pt x="1438" y="1507"/>
                  </a:lnTo>
                  <a:lnTo>
                    <a:pt x="1438" y="1473"/>
                  </a:lnTo>
                  <a:lnTo>
                    <a:pt x="1438" y="1438"/>
                  </a:lnTo>
                  <a:lnTo>
                    <a:pt x="1404" y="1318"/>
                  </a:lnTo>
                  <a:lnTo>
                    <a:pt x="1369" y="1182"/>
                  </a:lnTo>
                  <a:lnTo>
                    <a:pt x="1249" y="942"/>
                  </a:lnTo>
                  <a:lnTo>
                    <a:pt x="993" y="463"/>
                  </a:lnTo>
                  <a:lnTo>
                    <a:pt x="907" y="275"/>
                  </a:lnTo>
                  <a:lnTo>
                    <a:pt x="856" y="189"/>
                  </a:lnTo>
                  <a:lnTo>
                    <a:pt x="805" y="104"/>
                  </a:lnTo>
                  <a:lnTo>
                    <a:pt x="753" y="52"/>
                  </a:lnTo>
                  <a:lnTo>
                    <a:pt x="702" y="18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8B65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56;p35">
              <a:extLst>
                <a:ext uri="{FF2B5EF4-FFF2-40B4-BE49-F238E27FC236}">
                  <a16:creationId xmlns:a16="http://schemas.microsoft.com/office/drawing/2014/main" id="{787BF1E1-E001-C28A-B78C-A1A06E87EE5D}"/>
                </a:ext>
              </a:extLst>
            </p:cNvPr>
            <p:cNvSpPr/>
            <p:nvPr/>
          </p:nvSpPr>
          <p:spPr>
            <a:xfrm>
              <a:off x="6357725" y="3480565"/>
              <a:ext cx="56726" cy="156646"/>
            </a:xfrm>
            <a:custGeom>
              <a:avLst/>
              <a:gdLst/>
              <a:ahLst/>
              <a:cxnLst/>
              <a:rect l="l" t="t" r="r" b="b"/>
              <a:pathLst>
                <a:path w="1438" h="3971" fill="none" extrusionOk="0">
                  <a:moveTo>
                    <a:pt x="599" y="1"/>
                  </a:moveTo>
                  <a:lnTo>
                    <a:pt x="599" y="1"/>
                  </a:lnTo>
                  <a:lnTo>
                    <a:pt x="548" y="1"/>
                  </a:lnTo>
                  <a:lnTo>
                    <a:pt x="497" y="18"/>
                  </a:lnTo>
                  <a:lnTo>
                    <a:pt x="394" y="86"/>
                  </a:lnTo>
                  <a:lnTo>
                    <a:pt x="291" y="155"/>
                  </a:lnTo>
                  <a:lnTo>
                    <a:pt x="223" y="258"/>
                  </a:lnTo>
                  <a:lnTo>
                    <a:pt x="223" y="258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35" y="514"/>
                  </a:lnTo>
                  <a:lnTo>
                    <a:pt x="17" y="583"/>
                  </a:lnTo>
                  <a:lnTo>
                    <a:pt x="17" y="583"/>
                  </a:lnTo>
                  <a:lnTo>
                    <a:pt x="0" y="651"/>
                  </a:lnTo>
                  <a:lnTo>
                    <a:pt x="17" y="720"/>
                  </a:lnTo>
                  <a:lnTo>
                    <a:pt x="17" y="720"/>
                  </a:lnTo>
                  <a:lnTo>
                    <a:pt x="120" y="1096"/>
                  </a:lnTo>
                  <a:lnTo>
                    <a:pt x="120" y="1096"/>
                  </a:lnTo>
                  <a:lnTo>
                    <a:pt x="189" y="1010"/>
                  </a:lnTo>
                  <a:lnTo>
                    <a:pt x="257" y="942"/>
                  </a:lnTo>
                  <a:lnTo>
                    <a:pt x="257" y="942"/>
                  </a:lnTo>
                  <a:lnTo>
                    <a:pt x="343" y="874"/>
                  </a:lnTo>
                  <a:lnTo>
                    <a:pt x="343" y="874"/>
                  </a:lnTo>
                  <a:lnTo>
                    <a:pt x="257" y="1147"/>
                  </a:lnTo>
                  <a:lnTo>
                    <a:pt x="257" y="1147"/>
                  </a:lnTo>
                  <a:lnTo>
                    <a:pt x="189" y="1318"/>
                  </a:lnTo>
                  <a:lnTo>
                    <a:pt x="189" y="1318"/>
                  </a:lnTo>
                  <a:lnTo>
                    <a:pt x="291" y="1661"/>
                  </a:lnTo>
                  <a:lnTo>
                    <a:pt x="428" y="1986"/>
                  </a:lnTo>
                  <a:lnTo>
                    <a:pt x="685" y="2653"/>
                  </a:lnTo>
                  <a:lnTo>
                    <a:pt x="959" y="3303"/>
                  </a:lnTo>
                  <a:lnTo>
                    <a:pt x="1078" y="3646"/>
                  </a:lnTo>
                  <a:lnTo>
                    <a:pt x="1198" y="3971"/>
                  </a:lnTo>
                  <a:lnTo>
                    <a:pt x="1198" y="3971"/>
                  </a:lnTo>
                  <a:lnTo>
                    <a:pt x="1232" y="3663"/>
                  </a:lnTo>
                  <a:lnTo>
                    <a:pt x="1232" y="3338"/>
                  </a:lnTo>
                  <a:lnTo>
                    <a:pt x="1215" y="3013"/>
                  </a:lnTo>
                  <a:lnTo>
                    <a:pt x="1181" y="2705"/>
                  </a:lnTo>
                  <a:lnTo>
                    <a:pt x="1130" y="2379"/>
                  </a:lnTo>
                  <a:lnTo>
                    <a:pt x="1044" y="2071"/>
                  </a:lnTo>
                  <a:lnTo>
                    <a:pt x="959" y="1763"/>
                  </a:lnTo>
                  <a:lnTo>
                    <a:pt x="839" y="1473"/>
                  </a:lnTo>
                  <a:lnTo>
                    <a:pt x="839" y="1473"/>
                  </a:lnTo>
                  <a:lnTo>
                    <a:pt x="1061" y="1524"/>
                  </a:lnTo>
                  <a:lnTo>
                    <a:pt x="1284" y="1541"/>
                  </a:lnTo>
                  <a:lnTo>
                    <a:pt x="1284" y="1541"/>
                  </a:lnTo>
                  <a:lnTo>
                    <a:pt x="1335" y="1541"/>
                  </a:lnTo>
                  <a:lnTo>
                    <a:pt x="1335" y="1541"/>
                  </a:lnTo>
                  <a:lnTo>
                    <a:pt x="1386" y="1541"/>
                  </a:lnTo>
                  <a:lnTo>
                    <a:pt x="1438" y="1507"/>
                  </a:lnTo>
                  <a:lnTo>
                    <a:pt x="1438" y="1507"/>
                  </a:lnTo>
                  <a:lnTo>
                    <a:pt x="1438" y="1473"/>
                  </a:lnTo>
                  <a:lnTo>
                    <a:pt x="1438" y="1438"/>
                  </a:lnTo>
                  <a:lnTo>
                    <a:pt x="1438" y="1438"/>
                  </a:lnTo>
                  <a:lnTo>
                    <a:pt x="1404" y="1318"/>
                  </a:lnTo>
                  <a:lnTo>
                    <a:pt x="1369" y="1182"/>
                  </a:lnTo>
                  <a:lnTo>
                    <a:pt x="1249" y="942"/>
                  </a:lnTo>
                  <a:lnTo>
                    <a:pt x="1249" y="942"/>
                  </a:lnTo>
                  <a:lnTo>
                    <a:pt x="993" y="463"/>
                  </a:lnTo>
                  <a:lnTo>
                    <a:pt x="993" y="463"/>
                  </a:lnTo>
                  <a:lnTo>
                    <a:pt x="907" y="275"/>
                  </a:lnTo>
                  <a:lnTo>
                    <a:pt x="856" y="189"/>
                  </a:lnTo>
                  <a:lnTo>
                    <a:pt x="805" y="104"/>
                  </a:lnTo>
                  <a:lnTo>
                    <a:pt x="805" y="104"/>
                  </a:lnTo>
                  <a:lnTo>
                    <a:pt x="753" y="52"/>
                  </a:lnTo>
                  <a:lnTo>
                    <a:pt x="702" y="18"/>
                  </a:lnTo>
                  <a:lnTo>
                    <a:pt x="651" y="1"/>
                  </a:lnTo>
                  <a:lnTo>
                    <a:pt x="5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57;p35">
              <a:extLst>
                <a:ext uri="{FF2B5EF4-FFF2-40B4-BE49-F238E27FC236}">
                  <a16:creationId xmlns:a16="http://schemas.microsoft.com/office/drawing/2014/main" id="{3CC22814-1401-2726-5F65-5FCCCDF39A28}"/>
                </a:ext>
              </a:extLst>
            </p:cNvPr>
            <p:cNvSpPr/>
            <p:nvPr/>
          </p:nvSpPr>
          <p:spPr>
            <a:xfrm>
              <a:off x="6282775" y="3431966"/>
              <a:ext cx="131676" cy="225521"/>
            </a:xfrm>
            <a:custGeom>
              <a:avLst/>
              <a:gdLst/>
              <a:ahLst/>
              <a:cxnLst/>
              <a:rect l="l" t="t" r="r" b="b"/>
              <a:pathLst>
                <a:path w="3338" h="5717" extrusionOk="0">
                  <a:moveTo>
                    <a:pt x="805" y="1"/>
                  </a:moveTo>
                  <a:lnTo>
                    <a:pt x="634" y="52"/>
                  </a:lnTo>
                  <a:lnTo>
                    <a:pt x="566" y="86"/>
                  </a:lnTo>
                  <a:lnTo>
                    <a:pt x="480" y="121"/>
                  </a:lnTo>
                  <a:lnTo>
                    <a:pt x="412" y="189"/>
                  </a:lnTo>
                  <a:lnTo>
                    <a:pt x="343" y="258"/>
                  </a:lnTo>
                  <a:lnTo>
                    <a:pt x="275" y="343"/>
                  </a:lnTo>
                  <a:lnTo>
                    <a:pt x="206" y="446"/>
                  </a:lnTo>
                  <a:lnTo>
                    <a:pt x="121" y="583"/>
                  </a:lnTo>
                  <a:lnTo>
                    <a:pt x="69" y="737"/>
                  </a:lnTo>
                  <a:lnTo>
                    <a:pt x="35" y="891"/>
                  </a:lnTo>
                  <a:lnTo>
                    <a:pt x="18" y="1045"/>
                  </a:lnTo>
                  <a:lnTo>
                    <a:pt x="1" y="1199"/>
                  </a:lnTo>
                  <a:lnTo>
                    <a:pt x="18" y="1370"/>
                  </a:lnTo>
                  <a:lnTo>
                    <a:pt x="35" y="1695"/>
                  </a:lnTo>
                  <a:lnTo>
                    <a:pt x="87" y="2071"/>
                  </a:lnTo>
                  <a:lnTo>
                    <a:pt x="138" y="2465"/>
                  </a:lnTo>
                  <a:lnTo>
                    <a:pt x="292" y="3218"/>
                  </a:lnTo>
                  <a:lnTo>
                    <a:pt x="480" y="3971"/>
                  </a:lnTo>
                  <a:lnTo>
                    <a:pt x="703" y="4724"/>
                  </a:lnTo>
                  <a:lnTo>
                    <a:pt x="822" y="4724"/>
                  </a:lnTo>
                  <a:lnTo>
                    <a:pt x="874" y="4707"/>
                  </a:lnTo>
                  <a:lnTo>
                    <a:pt x="925" y="4689"/>
                  </a:lnTo>
                  <a:lnTo>
                    <a:pt x="1028" y="4604"/>
                  </a:lnTo>
                  <a:lnTo>
                    <a:pt x="1079" y="4518"/>
                  </a:lnTo>
                  <a:lnTo>
                    <a:pt x="1113" y="4399"/>
                  </a:lnTo>
                  <a:lnTo>
                    <a:pt x="1113" y="4296"/>
                  </a:lnTo>
                  <a:lnTo>
                    <a:pt x="1113" y="4176"/>
                  </a:lnTo>
                  <a:lnTo>
                    <a:pt x="1096" y="4073"/>
                  </a:lnTo>
                  <a:lnTo>
                    <a:pt x="1165" y="4210"/>
                  </a:lnTo>
                  <a:lnTo>
                    <a:pt x="1216" y="4381"/>
                  </a:lnTo>
                  <a:lnTo>
                    <a:pt x="1250" y="4535"/>
                  </a:lnTo>
                  <a:lnTo>
                    <a:pt x="1267" y="4689"/>
                  </a:lnTo>
                  <a:lnTo>
                    <a:pt x="1301" y="4861"/>
                  </a:lnTo>
                  <a:lnTo>
                    <a:pt x="1353" y="5015"/>
                  </a:lnTo>
                  <a:lnTo>
                    <a:pt x="1421" y="5169"/>
                  </a:lnTo>
                  <a:lnTo>
                    <a:pt x="1455" y="5237"/>
                  </a:lnTo>
                  <a:lnTo>
                    <a:pt x="1524" y="5305"/>
                  </a:lnTo>
                  <a:lnTo>
                    <a:pt x="1575" y="5357"/>
                  </a:lnTo>
                  <a:lnTo>
                    <a:pt x="1661" y="5408"/>
                  </a:lnTo>
                  <a:lnTo>
                    <a:pt x="1746" y="5425"/>
                  </a:lnTo>
                  <a:lnTo>
                    <a:pt x="1832" y="5442"/>
                  </a:lnTo>
                  <a:lnTo>
                    <a:pt x="1917" y="5459"/>
                  </a:lnTo>
                  <a:lnTo>
                    <a:pt x="2003" y="5442"/>
                  </a:lnTo>
                  <a:lnTo>
                    <a:pt x="2089" y="5408"/>
                  </a:lnTo>
                  <a:lnTo>
                    <a:pt x="2157" y="5374"/>
                  </a:lnTo>
                  <a:lnTo>
                    <a:pt x="2140" y="5442"/>
                  </a:lnTo>
                  <a:lnTo>
                    <a:pt x="2157" y="5511"/>
                  </a:lnTo>
                  <a:lnTo>
                    <a:pt x="2191" y="5562"/>
                  </a:lnTo>
                  <a:lnTo>
                    <a:pt x="2243" y="5631"/>
                  </a:lnTo>
                  <a:lnTo>
                    <a:pt x="2294" y="5665"/>
                  </a:lnTo>
                  <a:lnTo>
                    <a:pt x="2379" y="5699"/>
                  </a:lnTo>
                  <a:lnTo>
                    <a:pt x="2465" y="5716"/>
                  </a:lnTo>
                  <a:lnTo>
                    <a:pt x="2533" y="5699"/>
                  </a:lnTo>
                  <a:lnTo>
                    <a:pt x="2602" y="5665"/>
                  </a:lnTo>
                  <a:lnTo>
                    <a:pt x="2670" y="5613"/>
                  </a:lnTo>
                  <a:lnTo>
                    <a:pt x="2705" y="5545"/>
                  </a:lnTo>
                  <a:lnTo>
                    <a:pt x="2739" y="5477"/>
                  </a:lnTo>
                  <a:lnTo>
                    <a:pt x="2756" y="5408"/>
                  </a:lnTo>
                  <a:lnTo>
                    <a:pt x="2756" y="5323"/>
                  </a:lnTo>
                  <a:lnTo>
                    <a:pt x="2739" y="5254"/>
                  </a:lnTo>
                  <a:lnTo>
                    <a:pt x="2705" y="5186"/>
                  </a:lnTo>
                  <a:lnTo>
                    <a:pt x="2705" y="5186"/>
                  </a:lnTo>
                  <a:lnTo>
                    <a:pt x="2773" y="5288"/>
                  </a:lnTo>
                  <a:lnTo>
                    <a:pt x="2859" y="5357"/>
                  </a:lnTo>
                  <a:lnTo>
                    <a:pt x="2910" y="5374"/>
                  </a:lnTo>
                  <a:lnTo>
                    <a:pt x="2961" y="5391"/>
                  </a:lnTo>
                  <a:lnTo>
                    <a:pt x="3013" y="5391"/>
                  </a:lnTo>
                  <a:lnTo>
                    <a:pt x="3064" y="5357"/>
                  </a:lnTo>
                  <a:lnTo>
                    <a:pt x="3098" y="5323"/>
                  </a:lnTo>
                  <a:lnTo>
                    <a:pt x="3115" y="5288"/>
                  </a:lnTo>
                  <a:lnTo>
                    <a:pt x="3115" y="5186"/>
                  </a:lnTo>
                  <a:lnTo>
                    <a:pt x="3098" y="4792"/>
                  </a:lnTo>
                  <a:lnTo>
                    <a:pt x="3064" y="4399"/>
                  </a:lnTo>
                  <a:lnTo>
                    <a:pt x="2995" y="4005"/>
                  </a:lnTo>
                  <a:lnTo>
                    <a:pt x="2910" y="3629"/>
                  </a:lnTo>
                  <a:lnTo>
                    <a:pt x="2790" y="3252"/>
                  </a:lnTo>
                  <a:lnTo>
                    <a:pt x="2670" y="2859"/>
                  </a:lnTo>
                  <a:lnTo>
                    <a:pt x="2414" y="2106"/>
                  </a:lnTo>
                  <a:lnTo>
                    <a:pt x="2414" y="2106"/>
                  </a:lnTo>
                  <a:lnTo>
                    <a:pt x="2516" y="2191"/>
                  </a:lnTo>
                  <a:lnTo>
                    <a:pt x="2619" y="2277"/>
                  </a:lnTo>
                  <a:lnTo>
                    <a:pt x="2773" y="2482"/>
                  </a:lnTo>
                  <a:lnTo>
                    <a:pt x="2859" y="2568"/>
                  </a:lnTo>
                  <a:lnTo>
                    <a:pt x="2978" y="2653"/>
                  </a:lnTo>
                  <a:lnTo>
                    <a:pt x="3098" y="2687"/>
                  </a:lnTo>
                  <a:lnTo>
                    <a:pt x="3235" y="2687"/>
                  </a:lnTo>
                  <a:lnTo>
                    <a:pt x="3269" y="2670"/>
                  </a:lnTo>
                  <a:lnTo>
                    <a:pt x="3321" y="2653"/>
                  </a:lnTo>
                  <a:lnTo>
                    <a:pt x="3321" y="2619"/>
                  </a:lnTo>
                  <a:lnTo>
                    <a:pt x="3338" y="2568"/>
                  </a:lnTo>
                  <a:lnTo>
                    <a:pt x="3304" y="2499"/>
                  </a:lnTo>
                  <a:lnTo>
                    <a:pt x="3304" y="2482"/>
                  </a:lnTo>
                  <a:lnTo>
                    <a:pt x="3167" y="2140"/>
                  </a:lnTo>
                  <a:lnTo>
                    <a:pt x="3013" y="1815"/>
                  </a:lnTo>
                  <a:lnTo>
                    <a:pt x="2841" y="1490"/>
                  </a:lnTo>
                  <a:lnTo>
                    <a:pt x="2653" y="1182"/>
                  </a:lnTo>
                  <a:lnTo>
                    <a:pt x="2448" y="908"/>
                  </a:lnTo>
                  <a:lnTo>
                    <a:pt x="2311" y="771"/>
                  </a:lnTo>
                  <a:lnTo>
                    <a:pt x="2174" y="634"/>
                  </a:lnTo>
                  <a:lnTo>
                    <a:pt x="2020" y="497"/>
                  </a:lnTo>
                  <a:lnTo>
                    <a:pt x="1866" y="360"/>
                  </a:lnTo>
                  <a:lnTo>
                    <a:pt x="1695" y="258"/>
                  </a:lnTo>
                  <a:lnTo>
                    <a:pt x="1507" y="155"/>
                  </a:lnTo>
                  <a:lnTo>
                    <a:pt x="1336" y="69"/>
                  </a:lnTo>
                  <a:lnTo>
                    <a:pt x="1165" y="1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A07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58;p35">
              <a:extLst>
                <a:ext uri="{FF2B5EF4-FFF2-40B4-BE49-F238E27FC236}">
                  <a16:creationId xmlns:a16="http://schemas.microsoft.com/office/drawing/2014/main" id="{4B92FB17-88B6-CFE9-4F7F-7BAFE712C10C}"/>
                </a:ext>
              </a:extLst>
            </p:cNvPr>
            <p:cNvSpPr/>
            <p:nvPr/>
          </p:nvSpPr>
          <p:spPr>
            <a:xfrm>
              <a:off x="6235557" y="3411729"/>
              <a:ext cx="36489" cy="45956"/>
            </a:xfrm>
            <a:custGeom>
              <a:avLst/>
              <a:gdLst/>
              <a:ahLst/>
              <a:cxnLst/>
              <a:rect l="l" t="t" r="r" b="b"/>
              <a:pathLst>
                <a:path w="925" h="1165" extrusionOk="0">
                  <a:moveTo>
                    <a:pt x="17" y="1"/>
                  </a:moveTo>
                  <a:lnTo>
                    <a:pt x="0" y="18"/>
                  </a:lnTo>
                  <a:lnTo>
                    <a:pt x="17" y="120"/>
                  </a:lnTo>
                  <a:lnTo>
                    <a:pt x="34" y="206"/>
                  </a:lnTo>
                  <a:lnTo>
                    <a:pt x="103" y="394"/>
                  </a:lnTo>
                  <a:lnTo>
                    <a:pt x="154" y="463"/>
                  </a:lnTo>
                  <a:lnTo>
                    <a:pt x="205" y="548"/>
                  </a:lnTo>
                  <a:lnTo>
                    <a:pt x="325" y="685"/>
                  </a:lnTo>
                  <a:lnTo>
                    <a:pt x="462" y="822"/>
                  </a:lnTo>
                  <a:lnTo>
                    <a:pt x="599" y="959"/>
                  </a:lnTo>
                  <a:lnTo>
                    <a:pt x="753" y="1061"/>
                  </a:lnTo>
                  <a:lnTo>
                    <a:pt x="907" y="1164"/>
                  </a:lnTo>
                  <a:lnTo>
                    <a:pt x="924" y="1164"/>
                  </a:lnTo>
                  <a:lnTo>
                    <a:pt x="924" y="1147"/>
                  </a:lnTo>
                  <a:lnTo>
                    <a:pt x="787" y="1027"/>
                  </a:lnTo>
                  <a:lnTo>
                    <a:pt x="667" y="890"/>
                  </a:lnTo>
                  <a:lnTo>
                    <a:pt x="445" y="599"/>
                  </a:lnTo>
                  <a:lnTo>
                    <a:pt x="359" y="445"/>
                  </a:lnTo>
                  <a:lnTo>
                    <a:pt x="257" y="291"/>
                  </a:lnTo>
                  <a:lnTo>
                    <a:pt x="154" y="15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59;p35">
              <a:extLst>
                <a:ext uri="{FF2B5EF4-FFF2-40B4-BE49-F238E27FC236}">
                  <a16:creationId xmlns:a16="http://schemas.microsoft.com/office/drawing/2014/main" id="{B46FB467-679F-490E-246E-D545BC9F32B9}"/>
                </a:ext>
              </a:extLst>
            </p:cNvPr>
            <p:cNvSpPr/>
            <p:nvPr/>
          </p:nvSpPr>
          <p:spPr>
            <a:xfrm>
              <a:off x="6235557" y="3411729"/>
              <a:ext cx="36489" cy="45956"/>
            </a:xfrm>
            <a:custGeom>
              <a:avLst/>
              <a:gdLst/>
              <a:ahLst/>
              <a:cxnLst/>
              <a:rect l="l" t="t" r="r" b="b"/>
              <a:pathLst>
                <a:path w="925" h="1165" fill="none" extrusionOk="0">
                  <a:moveTo>
                    <a:pt x="17" y="1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17" y="120"/>
                  </a:lnTo>
                  <a:lnTo>
                    <a:pt x="34" y="206"/>
                  </a:lnTo>
                  <a:lnTo>
                    <a:pt x="103" y="394"/>
                  </a:lnTo>
                  <a:lnTo>
                    <a:pt x="103" y="394"/>
                  </a:lnTo>
                  <a:lnTo>
                    <a:pt x="154" y="463"/>
                  </a:lnTo>
                  <a:lnTo>
                    <a:pt x="205" y="548"/>
                  </a:lnTo>
                  <a:lnTo>
                    <a:pt x="325" y="685"/>
                  </a:lnTo>
                  <a:lnTo>
                    <a:pt x="325" y="685"/>
                  </a:lnTo>
                  <a:lnTo>
                    <a:pt x="462" y="822"/>
                  </a:lnTo>
                  <a:lnTo>
                    <a:pt x="599" y="959"/>
                  </a:lnTo>
                  <a:lnTo>
                    <a:pt x="599" y="959"/>
                  </a:lnTo>
                  <a:lnTo>
                    <a:pt x="753" y="1061"/>
                  </a:lnTo>
                  <a:lnTo>
                    <a:pt x="907" y="1164"/>
                  </a:lnTo>
                  <a:lnTo>
                    <a:pt x="924" y="1164"/>
                  </a:lnTo>
                  <a:lnTo>
                    <a:pt x="924" y="1147"/>
                  </a:lnTo>
                  <a:lnTo>
                    <a:pt x="924" y="1147"/>
                  </a:lnTo>
                  <a:lnTo>
                    <a:pt x="787" y="1027"/>
                  </a:lnTo>
                  <a:lnTo>
                    <a:pt x="667" y="890"/>
                  </a:lnTo>
                  <a:lnTo>
                    <a:pt x="667" y="890"/>
                  </a:lnTo>
                  <a:lnTo>
                    <a:pt x="445" y="599"/>
                  </a:lnTo>
                  <a:lnTo>
                    <a:pt x="445" y="599"/>
                  </a:lnTo>
                  <a:lnTo>
                    <a:pt x="359" y="445"/>
                  </a:lnTo>
                  <a:lnTo>
                    <a:pt x="257" y="291"/>
                  </a:lnTo>
                  <a:lnTo>
                    <a:pt x="257" y="291"/>
                  </a:lnTo>
                  <a:lnTo>
                    <a:pt x="154" y="155"/>
                  </a:lnTo>
                  <a:lnTo>
                    <a:pt x="17" y="1"/>
                  </a:lnTo>
                  <a:lnTo>
                    <a:pt x="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60;p35">
              <a:extLst>
                <a:ext uri="{FF2B5EF4-FFF2-40B4-BE49-F238E27FC236}">
                  <a16:creationId xmlns:a16="http://schemas.microsoft.com/office/drawing/2014/main" id="{919CC74C-0ED1-8F24-ED94-DB0314B6AD1A}"/>
                </a:ext>
              </a:extLst>
            </p:cNvPr>
            <p:cNvSpPr/>
            <p:nvPr/>
          </p:nvSpPr>
          <p:spPr>
            <a:xfrm>
              <a:off x="6257134" y="3396187"/>
              <a:ext cx="24339" cy="41893"/>
            </a:xfrm>
            <a:custGeom>
              <a:avLst/>
              <a:gdLst/>
              <a:ahLst/>
              <a:cxnLst/>
              <a:rect l="l" t="t" r="r" b="b"/>
              <a:pathLst>
                <a:path w="617" h="1062" extrusionOk="0">
                  <a:moveTo>
                    <a:pt x="18" y="1"/>
                  </a:moveTo>
                  <a:lnTo>
                    <a:pt x="1" y="18"/>
                  </a:lnTo>
                  <a:lnTo>
                    <a:pt x="52" y="172"/>
                  </a:lnTo>
                  <a:lnTo>
                    <a:pt x="103" y="309"/>
                  </a:lnTo>
                  <a:lnTo>
                    <a:pt x="189" y="446"/>
                  </a:lnTo>
                  <a:lnTo>
                    <a:pt x="274" y="566"/>
                  </a:lnTo>
                  <a:lnTo>
                    <a:pt x="446" y="822"/>
                  </a:lnTo>
                  <a:lnTo>
                    <a:pt x="617" y="1062"/>
                  </a:lnTo>
                  <a:lnTo>
                    <a:pt x="531" y="771"/>
                  </a:lnTo>
                  <a:lnTo>
                    <a:pt x="394" y="480"/>
                  </a:lnTo>
                  <a:lnTo>
                    <a:pt x="343" y="343"/>
                  </a:lnTo>
                  <a:lnTo>
                    <a:pt x="309" y="275"/>
                  </a:lnTo>
                  <a:lnTo>
                    <a:pt x="257" y="206"/>
                  </a:lnTo>
                  <a:lnTo>
                    <a:pt x="155" y="104"/>
                  </a:lnTo>
                  <a:lnTo>
                    <a:pt x="86" y="5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61;p35">
              <a:extLst>
                <a:ext uri="{FF2B5EF4-FFF2-40B4-BE49-F238E27FC236}">
                  <a16:creationId xmlns:a16="http://schemas.microsoft.com/office/drawing/2014/main" id="{6EE8828C-D0E4-000B-90C1-A8BFB2315776}"/>
                </a:ext>
              </a:extLst>
            </p:cNvPr>
            <p:cNvSpPr/>
            <p:nvPr/>
          </p:nvSpPr>
          <p:spPr>
            <a:xfrm>
              <a:off x="6257134" y="3396187"/>
              <a:ext cx="24339" cy="42564"/>
            </a:xfrm>
            <a:custGeom>
              <a:avLst/>
              <a:gdLst/>
              <a:ahLst/>
              <a:cxnLst/>
              <a:rect l="l" t="t" r="r" b="b"/>
              <a:pathLst>
                <a:path w="617" h="1079" fill="none" extrusionOk="0">
                  <a:moveTo>
                    <a:pt x="18" y="1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52" y="172"/>
                  </a:lnTo>
                  <a:lnTo>
                    <a:pt x="103" y="309"/>
                  </a:lnTo>
                  <a:lnTo>
                    <a:pt x="103" y="309"/>
                  </a:lnTo>
                  <a:lnTo>
                    <a:pt x="189" y="446"/>
                  </a:lnTo>
                  <a:lnTo>
                    <a:pt x="274" y="566"/>
                  </a:lnTo>
                  <a:lnTo>
                    <a:pt x="446" y="822"/>
                  </a:lnTo>
                  <a:lnTo>
                    <a:pt x="446" y="822"/>
                  </a:lnTo>
                  <a:lnTo>
                    <a:pt x="617" y="1062"/>
                  </a:lnTo>
                  <a:lnTo>
                    <a:pt x="617" y="1079"/>
                  </a:lnTo>
                  <a:lnTo>
                    <a:pt x="617" y="1062"/>
                  </a:lnTo>
                  <a:lnTo>
                    <a:pt x="617" y="1062"/>
                  </a:lnTo>
                  <a:lnTo>
                    <a:pt x="531" y="771"/>
                  </a:lnTo>
                  <a:lnTo>
                    <a:pt x="531" y="771"/>
                  </a:lnTo>
                  <a:lnTo>
                    <a:pt x="394" y="480"/>
                  </a:lnTo>
                  <a:lnTo>
                    <a:pt x="394" y="480"/>
                  </a:lnTo>
                  <a:lnTo>
                    <a:pt x="343" y="343"/>
                  </a:lnTo>
                  <a:lnTo>
                    <a:pt x="309" y="275"/>
                  </a:lnTo>
                  <a:lnTo>
                    <a:pt x="257" y="206"/>
                  </a:lnTo>
                  <a:lnTo>
                    <a:pt x="257" y="206"/>
                  </a:lnTo>
                  <a:lnTo>
                    <a:pt x="155" y="104"/>
                  </a:lnTo>
                  <a:lnTo>
                    <a:pt x="86" y="52"/>
                  </a:lnTo>
                  <a:lnTo>
                    <a:pt x="18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62;p35">
              <a:extLst>
                <a:ext uri="{FF2B5EF4-FFF2-40B4-BE49-F238E27FC236}">
                  <a16:creationId xmlns:a16="http://schemas.microsoft.com/office/drawing/2014/main" id="{8A57FC7B-8A3A-F5C7-6B2A-78103798573D}"/>
                </a:ext>
              </a:extLst>
            </p:cNvPr>
            <p:cNvSpPr/>
            <p:nvPr/>
          </p:nvSpPr>
          <p:spPr>
            <a:xfrm>
              <a:off x="6280763" y="3370546"/>
              <a:ext cx="18264" cy="54043"/>
            </a:xfrm>
            <a:custGeom>
              <a:avLst/>
              <a:gdLst/>
              <a:ahLst/>
              <a:cxnLst/>
              <a:rect l="l" t="t" r="r" b="b"/>
              <a:pathLst>
                <a:path w="463" h="1370" extrusionOk="0">
                  <a:moveTo>
                    <a:pt x="18" y="1"/>
                  </a:moveTo>
                  <a:lnTo>
                    <a:pt x="1" y="18"/>
                  </a:lnTo>
                  <a:lnTo>
                    <a:pt x="35" y="206"/>
                  </a:lnTo>
                  <a:lnTo>
                    <a:pt x="86" y="377"/>
                  </a:lnTo>
                  <a:lnTo>
                    <a:pt x="155" y="531"/>
                  </a:lnTo>
                  <a:lnTo>
                    <a:pt x="223" y="702"/>
                  </a:lnTo>
                  <a:lnTo>
                    <a:pt x="360" y="1027"/>
                  </a:lnTo>
                  <a:lnTo>
                    <a:pt x="446" y="1370"/>
                  </a:lnTo>
                  <a:lnTo>
                    <a:pt x="463" y="1370"/>
                  </a:lnTo>
                  <a:lnTo>
                    <a:pt x="463" y="1181"/>
                  </a:lnTo>
                  <a:lnTo>
                    <a:pt x="446" y="1010"/>
                  </a:lnTo>
                  <a:lnTo>
                    <a:pt x="411" y="822"/>
                  </a:lnTo>
                  <a:lnTo>
                    <a:pt x="377" y="651"/>
                  </a:lnTo>
                  <a:lnTo>
                    <a:pt x="326" y="463"/>
                  </a:lnTo>
                  <a:lnTo>
                    <a:pt x="292" y="377"/>
                  </a:lnTo>
                  <a:lnTo>
                    <a:pt x="257" y="292"/>
                  </a:lnTo>
                  <a:lnTo>
                    <a:pt x="155" y="138"/>
                  </a:lnTo>
                  <a:lnTo>
                    <a:pt x="86" y="69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63;p35">
              <a:extLst>
                <a:ext uri="{FF2B5EF4-FFF2-40B4-BE49-F238E27FC236}">
                  <a16:creationId xmlns:a16="http://schemas.microsoft.com/office/drawing/2014/main" id="{88C8C10C-ED54-CE35-088C-92D5CED1E285}"/>
                </a:ext>
              </a:extLst>
            </p:cNvPr>
            <p:cNvSpPr/>
            <p:nvPr/>
          </p:nvSpPr>
          <p:spPr>
            <a:xfrm>
              <a:off x="6280763" y="3370546"/>
              <a:ext cx="18264" cy="54043"/>
            </a:xfrm>
            <a:custGeom>
              <a:avLst/>
              <a:gdLst/>
              <a:ahLst/>
              <a:cxnLst/>
              <a:rect l="l" t="t" r="r" b="b"/>
              <a:pathLst>
                <a:path w="463" h="1370" fill="none" extrusionOk="0">
                  <a:moveTo>
                    <a:pt x="18" y="1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35" y="206"/>
                  </a:lnTo>
                  <a:lnTo>
                    <a:pt x="86" y="377"/>
                  </a:lnTo>
                  <a:lnTo>
                    <a:pt x="86" y="377"/>
                  </a:lnTo>
                  <a:lnTo>
                    <a:pt x="155" y="531"/>
                  </a:lnTo>
                  <a:lnTo>
                    <a:pt x="223" y="702"/>
                  </a:lnTo>
                  <a:lnTo>
                    <a:pt x="223" y="702"/>
                  </a:lnTo>
                  <a:lnTo>
                    <a:pt x="360" y="1027"/>
                  </a:lnTo>
                  <a:lnTo>
                    <a:pt x="360" y="1027"/>
                  </a:lnTo>
                  <a:lnTo>
                    <a:pt x="446" y="1370"/>
                  </a:lnTo>
                  <a:lnTo>
                    <a:pt x="463" y="1370"/>
                  </a:lnTo>
                  <a:lnTo>
                    <a:pt x="463" y="1370"/>
                  </a:lnTo>
                  <a:lnTo>
                    <a:pt x="463" y="1370"/>
                  </a:lnTo>
                  <a:lnTo>
                    <a:pt x="463" y="1181"/>
                  </a:lnTo>
                  <a:lnTo>
                    <a:pt x="446" y="1010"/>
                  </a:lnTo>
                  <a:lnTo>
                    <a:pt x="446" y="1010"/>
                  </a:lnTo>
                  <a:lnTo>
                    <a:pt x="411" y="822"/>
                  </a:lnTo>
                  <a:lnTo>
                    <a:pt x="377" y="651"/>
                  </a:lnTo>
                  <a:lnTo>
                    <a:pt x="377" y="651"/>
                  </a:lnTo>
                  <a:lnTo>
                    <a:pt x="326" y="463"/>
                  </a:lnTo>
                  <a:lnTo>
                    <a:pt x="292" y="377"/>
                  </a:lnTo>
                  <a:lnTo>
                    <a:pt x="257" y="292"/>
                  </a:lnTo>
                  <a:lnTo>
                    <a:pt x="257" y="292"/>
                  </a:lnTo>
                  <a:lnTo>
                    <a:pt x="155" y="138"/>
                  </a:lnTo>
                  <a:lnTo>
                    <a:pt x="86" y="69"/>
                  </a:lnTo>
                  <a:lnTo>
                    <a:pt x="18" y="18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64;p35">
              <a:extLst>
                <a:ext uri="{FF2B5EF4-FFF2-40B4-BE49-F238E27FC236}">
                  <a16:creationId xmlns:a16="http://schemas.microsoft.com/office/drawing/2014/main" id="{58189095-43F3-0C31-4D63-D0BA404F80B3}"/>
                </a:ext>
              </a:extLst>
            </p:cNvPr>
            <p:cNvSpPr/>
            <p:nvPr/>
          </p:nvSpPr>
          <p:spPr>
            <a:xfrm>
              <a:off x="6307785" y="3350980"/>
              <a:ext cx="19605" cy="66864"/>
            </a:xfrm>
            <a:custGeom>
              <a:avLst/>
              <a:gdLst/>
              <a:ahLst/>
              <a:cxnLst/>
              <a:rect l="l" t="t" r="r" b="b"/>
              <a:pathLst>
                <a:path w="497" h="1695" extrusionOk="0">
                  <a:moveTo>
                    <a:pt x="0" y="0"/>
                  </a:moveTo>
                  <a:lnTo>
                    <a:pt x="0" y="18"/>
                  </a:lnTo>
                  <a:lnTo>
                    <a:pt x="137" y="428"/>
                  </a:lnTo>
                  <a:lnTo>
                    <a:pt x="205" y="616"/>
                  </a:lnTo>
                  <a:lnTo>
                    <a:pt x="274" y="822"/>
                  </a:lnTo>
                  <a:lnTo>
                    <a:pt x="342" y="1044"/>
                  </a:lnTo>
                  <a:lnTo>
                    <a:pt x="377" y="1250"/>
                  </a:lnTo>
                  <a:lnTo>
                    <a:pt x="479" y="1695"/>
                  </a:lnTo>
                  <a:lnTo>
                    <a:pt x="496" y="1677"/>
                  </a:lnTo>
                  <a:lnTo>
                    <a:pt x="479" y="1232"/>
                  </a:lnTo>
                  <a:lnTo>
                    <a:pt x="462" y="1010"/>
                  </a:lnTo>
                  <a:lnTo>
                    <a:pt x="428" y="788"/>
                  </a:lnTo>
                  <a:lnTo>
                    <a:pt x="377" y="565"/>
                  </a:lnTo>
                  <a:lnTo>
                    <a:pt x="342" y="462"/>
                  </a:lnTo>
                  <a:lnTo>
                    <a:pt x="308" y="360"/>
                  </a:lnTo>
                  <a:lnTo>
                    <a:pt x="240" y="257"/>
                  </a:lnTo>
                  <a:lnTo>
                    <a:pt x="171" y="154"/>
                  </a:lnTo>
                  <a:lnTo>
                    <a:pt x="10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65;p35">
              <a:extLst>
                <a:ext uri="{FF2B5EF4-FFF2-40B4-BE49-F238E27FC236}">
                  <a16:creationId xmlns:a16="http://schemas.microsoft.com/office/drawing/2014/main" id="{8B8788A3-DB5E-3B80-157C-D2280EAA8346}"/>
                </a:ext>
              </a:extLst>
            </p:cNvPr>
            <p:cNvSpPr/>
            <p:nvPr/>
          </p:nvSpPr>
          <p:spPr>
            <a:xfrm>
              <a:off x="6307785" y="3350980"/>
              <a:ext cx="19605" cy="66864"/>
            </a:xfrm>
            <a:custGeom>
              <a:avLst/>
              <a:gdLst/>
              <a:ahLst/>
              <a:cxnLst/>
              <a:rect l="l" t="t" r="r" b="b"/>
              <a:pathLst>
                <a:path w="497" h="1695" fill="none" extrusionOk="0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205" y="616"/>
                  </a:lnTo>
                  <a:lnTo>
                    <a:pt x="274" y="822"/>
                  </a:lnTo>
                  <a:lnTo>
                    <a:pt x="274" y="822"/>
                  </a:lnTo>
                  <a:lnTo>
                    <a:pt x="342" y="1044"/>
                  </a:lnTo>
                  <a:lnTo>
                    <a:pt x="377" y="1250"/>
                  </a:lnTo>
                  <a:lnTo>
                    <a:pt x="377" y="1250"/>
                  </a:lnTo>
                  <a:lnTo>
                    <a:pt x="479" y="1695"/>
                  </a:lnTo>
                  <a:lnTo>
                    <a:pt x="479" y="1695"/>
                  </a:lnTo>
                  <a:lnTo>
                    <a:pt x="496" y="1677"/>
                  </a:lnTo>
                  <a:lnTo>
                    <a:pt x="496" y="1677"/>
                  </a:lnTo>
                  <a:lnTo>
                    <a:pt x="479" y="1232"/>
                  </a:lnTo>
                  <a:lnTo>
                    <a:pt x="479" y="1232"/>
                  </a:lnTo>
                  <a:lnTo>
                    <a:pt x="462" y="1010"/>
                  </a:lnTo>
                  <a:lnTo>
                    <a:pt x="428" y="788"/>
                  </a:lnTo>
                  <a:lnTo>
                    <a:pt x="428" y="788"/>
                  </a:lnTo>
                  <a:lnTo>
                    <a:pt x="377" y="565"/>
                  </a:lnTo>
                  <a:lnTo>
                    <a:pt x="342" y="462"/>
                  </a:lnTo>
                  <a:lnTo>
                    <a:pt x="308" y="360"/>
                  </a:lnTo>
                  <a:lnTo>
                    <a:pt x="308" y="360"/>
                  </a:lnTo>
                  <a:lnTo>
                    <a:pt x="240" y="257"/>
                  </a:lnTo>
                  <a:lnTo>
                    <a:pt x="171" y="154"/>
                  </a:lnTo>
                  <a:lnTo>
                    <a:pt x="103" y="6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66;p35">
              <a:extLst>
                <a:ext uri="{FF2B5EF4-FFF2-40B4-BE49-F238E27FC236}">
                  <a16:creationId xmlns:a16="http://schemas.microsoft.com/office/drawing/2014/main" id="{409C037D-8F8C-F2CA-E417-E041E18E8404}"/>
                </a:ext>
              </a:extLst>
            </p:cNvPr>
            <p:cNvSpPr/>
            <p:nvPr/>
          </p:nvSpPr>
          <p:spPr>
            <a:xfrm>
              <a:off x="6417804" y="3358396"/>
              <a:ext cx="23668" cy="60789"/>
            </a:xfrm>
            <a:custGeom>
              <a:avLst/>
              <a:gdLst/>
              <a:ahLst/>
              <a:cxnLst/>
              <a:rect l="l" t="t" r="r" b="b"/>
              <a:pathLst>
                <a:path w="600" h="1541" extrusionOk="0">
                  <a:moveTo>
                    <a:pt x="599" y="1"/>
                  </a:moveTo>
                  <a:lnTo>
                    <a:pt x="497" y="52"/>
                  </a:lnTo>
                  <a:lnTo>
                    <a:pt x="411" y="120"/>
                  </a:lnTo>
                  <a:lnTo>
                    <a:pt x="325" y="206"/>
                  </a:lnTo>
                  <a:lnTo>
                    <a:pt x="257" y="292"/>
                  </a:lnTo>
                  <a:lnTo>
                    <a:pt x="223" y="394"/>
                  </a:lnTo>
                  <a:lnTo>
                    <a:pt x="189" y="497"/>
                  </a:lnTo>
                  <a:lnTo>
                    <a:pt x="137" y="702"/>
                  </a:lnTo>
                  <a:lnTo>
                    <a:pt x="52" y="1113"/>
                  </a:lnTo>
                  <a:lnTo>
                    <a:pt x="0" y="1524"/>
                  </a:lnTo>
                  <a:lnTo>
                    <a:pt x="0" y="1541"/>
                  </a:lnTo>
                  <a:lnTo>
                    <a:pt x="17" y="1524"/>
                  </a:lnTo>
                  <a:lnTo>
                    <a:pt x="137" y="1130"/>
                  </a:lnTo>
                  <a:lnTo>
                    <a:pt x="274" y="754"/>
                  </a:lnTo>
                  <a:lnTo>
                    <a:pt x="360" y="565"/>
                  </a:lnTo>
                  <a:lnTo>
                    <a:pt x="428" y="377"/>
                  </a:lnTo>
                  <a:lnTo>
                    <a:pt x="514" y="206"/>
                  </a:lnTo>
                  <a:lnTo>
                    <a:pt x="599" y="18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67;p35">
              <a:extLst>
                <a:ext uri="{FF2B5EF4-FFF2-40B4-BE49-F238E27FC236}">
                  <a16:creationId xmlns:a16="http://schemas.microsoft.com/office/drawing/2014/main" id="{5860CEF7-6349-BD80-035F-F78572ACBC23}"/>
                </a:ext>
              </a:extLst>
            </p:cNvPr>
            <p:cNvSpPr/>
            <p:nvPr/>
          </p:nvSpPr>
          <p:spPr>
            <a:xfrm>
              <a:off x="6417804" y="3358396"/>
              <a:ext cx="23668" cy="60789"/>
            </a:xfrm>
            <a:custGeom>
              <a:avLst/>
              <a:gdLst/>
              <a:ahLst/>
              <a:cxnLst/>
              <a:rect l="l" t="t" r="r" b="b"/>
              <a:pathLst>
                <a:path w="600" h="1541" fill="none" extrusionOk="0">
                  <a:moveTo>
                    <a:pt x="599" y="1"/>
                  </a:moveTo>
                  <a:lnTo>
                    <a:pt x="599" y="1"/>
                  </a:lnTo>
                  <a:lnTo>
                    <a:pt x="497" y="52"/>
                  </a:lnTo>
                  <a:lnTo>
                    <a:pt x="411" y="120"/>
                  </a:lnTo>
                  <a:lnTo>
                    <a:pt x="325" y="206"/>
                  </a:lnTo>
                  <a:lnTo>
                    <a:pt x="257" y="292"/>
                  </a:lnTo>
                  <a:lnTo>
                    <a:pt x="257" y="292"/>
                  </a:lnTo>
                  <a:lnTo>
                    <a:pt x="223" y="394"/>
                  </a:lnTo>
                  <a:lnTo>
                    <a:pt x="189" y="497"/>
                  </a:lnTo>
                  <a:lnTo>
                    <a:pt x="137" y="702"/>
                  </a:lnTo>
                  <a:lnTo>
                    <a:pt x="137" y="702"/>
                  </a:lnTo>
                  <a:lnTo>
                    <a:pt x="52" y="1113"/>
                  </a:lnTo>
                  <a:lnTo>
                    <a:pt x="52" y="1113"/>
                  </a:lnTo>
                  <a:lnTo>
                    <a:pt x="0" y="1524"/>
                  </a:lnTo>
                  <a:lnTo>
                    <a:pt x="0" y="1541"/>
                  </a:lnTo>
                  <a:lnTo>
                    <a:pt x="17" y="1524"/>
                  </a:lnTo>
                  <a:lnTo>
                    <a:pt x="17" y="1524"/>
                  </a:lnTo>
                  <a:lnTo>
                    <a:pt x="137" y="1130"/>
                  </a:lnTo>
                  <a:lnTo>
                    <a:pt x="137" y="1130"/>
                  </a:lnTo>
                  <a:lnTo>
                    <a:pt x="274" y="754"/>
                  </a:lnTo>
                  <a:lnTo>
                    <a:pt x="274" y="754"/>
                  </a:lnTo>
                  <a:lnTo>
                    <a:pt x="360" y="565"/>
                  </a:lnTo>
                  <a:lnTo>
                    <a:pt x="428" y="377"/>
                  </a:lnTo>
                  <a:lnTo>
                    <a:pt x="428" y="377"/>
                  </a:lnTo>
                  <a:lnTo>
                    <a:pt x="514" y="206"/>
                  </a:lnTo>
                  <a:lnTo>
                    <a:pt x="599" y="18"/>
                  </a:lnTo>
                  <a:lnTo>
                    <a:pt x="599" y="18"/>
                  </a:lnTo>
                  <a:lnTo>
                    <a:pt x="5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68;p35">
              <a:extLst>
                <a:ext uri="{FF2B5EF4-FFF2-40B4-BE49-F238E27FC236}">
                  <a16:creationId xmlns:a16="http://schemas.microsoft.com/office/drawing/2014/main" id="{4F69FC8C-A046-B529-9F35-4D74E7BA9AE5}"/>
                </a:ext>
              </a:extLst>
            </p:cNvPr>
            <p:cNvSpPr/>
            <p:nvPr/>
          </p:nvSpPr>
          <p:spPr>
            <a:xfrm>
              <a:off x="6433977" y="3369876"/>
              <a:ext cx="35818" cy="49980"/>
            </a:xfrm>
            <a:custGeom>
              <a:avLst/>
              <a:gdLst/>
              <a:ahLst/>
              <a:cxnLst/>
              <a:rect l="l" t="t" r="r" b="b"/>
              <a:pathLst>
                <a:path w="908" h="1267" extrusionOk="0">
                  <a:moveTo>
                    <a:pt x="891" y="1"/>
                  </a:moveTo>
                  <a:lnTo>
                    <a:pt x="788" y="18"/>
                  </a:lnTo>
                  <a:lnTo>
                    <a:pt x="685" y="52"/>
                  </a:lnTo>
                  <a:lnTo>
                    <a:pt x="600" y="120"/>
                  </a:lnTo>
                  <a:lnTo>
                    <a:pt x="531" y="189"/>
                  </a:lnTo>
                  <a:lnTo>
                    <a:pt x="463" y="274"/>
                  </a:lnTo>
                  <a:lnTo>
                    <a:pt x="429" y="360"/>
                  </a:lnTo>
                  <a:lnTo>
                    <a:pt x="343" y="548"/>
                  </a:lnTo>
                  <a:lnTo>
                    <a:pt x="172" y="890"/>
                  </a:lnTo>
                  <a:lnTo>
                    <a:pt x="1" y="1250"/>
                  </a:lnTo>
                  <a:lnTo>
                    <a:pt x="1" y="1267"/>
                  </a:lnTo>
                  <a:lnTo>
                    <a:pt x="18" y="1250"/>
                  </a:lnTo>
                  <a:lnTo>
                    <a:pt x="258" y="942"/>
                  </a:lnTo>
                  <a:lnTo>
                    <a:pt x="463" y="617"/>
                  </a:lnTo>
                  <a:lnTo>
                    <a:pt x="583" y="463"/>
                  </a:lnTo>
                  <a:lnTo>
                    <a:pt x="685" y="309"/>
                  </a:lnTo>
                  <a:lnTo>
                    <a:pt x="788" y="155"/>
                  </a:lnTo>
                  <a:lnTo>
                    <a:pt x="839" y="86"/>
                  </a:lnTo>
                  <a:lnTo>
                    <a:pt x="908" y="18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69;p35">
              <a:extLst>
                <a:ext uri="{FF2B5EF4-FFF2-40B4-BE49-F238E27FC236}">
                  <a16:creationId xmlns:a16="http://schemas.microsoft.com/office/drawing/2014/main" id="{F5AAEBFB-3132-8974-8AF9-00F260F64603}"/>
                </a:ext>
              </a:extLst>
            </p:cNvPr>
            <p:cNvSpPr/>
            <p:nvPr/>
          </p:nvSpPr>
          <p:spPr>
            <a:xfrm>
              <a:off x="6433977" y="3369876"/>
              <a:ext cx="35818" cy="49980"/>
            </a:xfrm>
            <a:custGeom>
              <a:avLst/>
              <a:gdLst/>
              <a:ahLst/>
              <a:cxnLst/>
              <a:rect l="l" t="t" r="r" b="b"/>
              <a:pathLst>
                <a:path w="908" h="1267" fill="none" extrusionOk="0">
                  <a:moveTo>
                    <a:pt x="891" y="1"/>
                  </a:moveTo>
                  <a:lnTo>
                    <a:pt x="891" y="1"/>
                  </a:lnTo>
                  <a:lnTo>
                    <a:pt x="788" y="18"/>
                  </a:lnTo>
                  <a:lnTo>
                    <a:pt x="685" y="52"/>
                  </a:lnTo>
                  <a:lnTo>
                    <a:pt x="685" y="52"/>
                  </a:lnTo>
                  <a:lnTo>
                    <a:pt x="600" y="120"/>
                  </a:lnTo>
                  <a:lnTo>
                    <a:pt x="531" y="189"/>
                  </a:lnTo>
                  <a:lnTo>
                    <a:pt x="531" y="189"/>
                  </a:lnTo>
                  <a:lnTo>
                    <a:pt x="463" y="274"/>
                  </a:lnTo>
                  <a:lnTo>
                    <a:pt x="429" y="360"/>
                  </a:lnTo>
                  <a:lnTo>
                    <a:pt x="343" y="548"/>
                  </a:lnTo>
                  <a:lnTo>
                    <a:pt x="343" y="548"/>
                  </a:lnTo>
                  <a:lnTo>
                    <a:pt x="172" y="890"/>
                  </a:lnTo>
                  <a:lnTo>
                    <a:pt x="172" y="890"/>
                  </a:lnTo>
                  <a:lnTo>
                    <a:pt x="1" y="1250"/>
                  </a:lnTo>
                  <a:lnTo>
                    <a:pt x="1" y="1267"/>
                  </a:lnTo>
                  <a:lnTo>
                    <a:pt x="18" y="1250"/>
                  </a:lnTo>
                  <a:lnTo>
                    <a:pt x="18" y="1250"/>
                  </a:lnTo>
                  <a:lnTo>
                    <a:pt x="258" y="942"/>
                  </a:lnTo>
                  <a:lnTo>
                    <a:pt x="258" y="942"/>
                  </a:lnTo>
                  <a:lnTo>
                    <a:pt x="463" y="617"/>
                  </a:lnTo>
                  <a:lnTo>
                    <a:pt x="463" y="617"/>
                  </a:lnTo>
                  <a:lnTo>
                    <a:pt x="583" y="463"/>
                  </a:lnTo>
                  <a:lnTo>
                    <a:pt x="583" y="463"/>
                  </a:lnTo>
                  <a:lnTo>
                    <a:pt x="685" y="309"/>
                  </a:lnTo>
                  <a:lnTo>
                    <a:pt x="685" y="309"/>
                  </a:lnTo>
                  <a:lnTo>
                    <a:pt x="788" y="155"/>
                  </a:lnTo>
                  <a:lnTo>
                    <a:pt x="839" y="86"/>
                  </a:lnTo>
                  <a:lnTo>
                    <a:pt x="908" y="18"/>
                  </a:lnTo>
                  <a:lnTo>
                    <a:pt x="908" y="1"/>
                  </a:lnTo>
                  <a:lnTo>
                    <a:pt x="908" y="1"/>
                  </a:lnTo>
                  <a:lnTo>
                    <a:pt x="908" y="1"/>
                  </a:lnTo>
                  <a:lnTo>
                    <a:pt x="8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70;p35">
              <a:extLst>
                <a:ext uri="{FF2B5EF4-FFF2-40B4-BE49-F238E27FC236}">
                  <a16:creationId xmlns:a16="http://schemas.microsoft.com/office/drawing/2014/main" id="{3C2AE57B-1234-5E07-7CD5-601EB3293129}"/>
                </a:ext>
              </a:extLst>
            </p:cNvPr>
            <p:cNvSpPr/>
            <p:nvPr/>
          </p:nvSpPr>
          <p:spPr>
            <a:xfrm>
              <a:off x="6460328" y="3389442"/>
              <a:ext cx="36489" cy="31085"/>
            </a:xfrm>
            <a:custGeom>
              <a:avLst/>
              <a:gdLst/>
              <a:ahLst/>
              <a:cxnLst/>
              <a:rect l="l" t="t" r="r" b="b"/>
              <a:pathLst>
                <a:path w="925" h="788" extrusionOk="0">
                  <a:moveTo>
                    <a:pt x="907" y="1"/>
                  </a:moveTo>
                  <a:lnTo>
                    <a:pt x="753" y="52"/>
                  </a:lnTo>
                  <a:lnTo>
                    <a:pt x="633" y="121"/>
                  </a:lnTo>
                  <a:lnTo>
                    <a:pt x="565" y="172"/>
                  </a:lnTo>
                  <a:lnTo>
                    <a:pt x="514" y="223"/>
                  </a:lnTo>
                  <a:lnTo>
                    <a:pt x="411" y="343"/>
                  </a:lnTo>
                  <a:lnTo>
                    <a:pt x="206" y="548"/>
                  </a:lnTo>
                  <a:lnTo>
                    <a:pt x="0" y="771"/>
                  </a:lnTo>
                  <a:lnTo>
                    <a:pt x="0" y="788"/>
                  </a:lnTo>
                  <a:lnTo>
                    <a:pt x="17" y="788"/>
                  </a:lnTo>
                  <a:lnTo>
                    <a:pt x="257" y="617"/>
                  </a:lnTo>
                  <a:lnTo>
                    <a:pt x="514" y="446"/>
                  </a:lnTo>
                  <a:lnTo>
                    <a:pt x="633" y="360"/>
                  </a:lnTo>
                  <a:lnTo>
                    <a:pt x="702" y="326"/>
                  </a:lnTo>
                  <a:lnTo>
                    <a:pt x="753" y="275"/>
                  </a:lnTo>
                  <a:lnTo>
                    <a:pt x="839" y="155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71;p35">
              <a:extLst>
                <a:ext uri="{FF2B5EF4-FFF2-40B4-BE49-F238E27FC236}">
                  <a16:creationId xmlns:a16="http://schemas.microsoft.com/office/drawing/2014/main" id="{42BEB372-13FE-58A6-ED58-5148D21598B4}"/>
                </a:ext>
              </a:extLst>
            </p:cNvPr>
            <p:cNvSpPr/>
            <p:nvPr/>
          </p:nvSpPr>
          <p:spPr>
            <a:xfrm>
              <a:off x="6460328" y="3389442"/>
              <a:ext cx="36489" cy="31085"/>
            </a:xfrm>
            <a:custGeom>
              <a:avLst/>
              <a:gdLst/>
              <a:ahLst/>
              <a:cxnLst/>
              <a:rect l="l" t="t" r="r" b="b"/>
              <a:pathLst>
                <a:path w="925" h="788" fill="none" extrusionOk="0">
                  <a:moveTo>
                    <a:pt x="907" y="1"/>
                  </a:moveTo>
                  <a:lnTo>
                    <a:pt x="907" y="1"/>
                  </a:lnTo>
                  <a:lnTo>
                    <a:pt x="753" y="52"/>
                  </a:lnTo>
                  <a:lnTo>
                    <a:pt x="633" y="121"/>
                  </a:lnTo>
                  <a:lnTo>
                    <a:pt x="633" y="121"/>
                  </a:lnTo>
                  <a:lnTo>
                    <a:pt x="565" y="172"/>
                  </a:lnTo>
                  <a:lnTo>
                    <a:pt x="514" y="223"/>
                  </a:lnTo>
                  <a:lnTo>
                    <a:pt x="411" y="343"/>
                  </a:lnTo>
                  <a:lnTo>
                    <a:pt x="411" y="343"/>
                  </a:lnTo>
                  <a:lnTo>
                    <a:pt x="206" y="548"/>
                  </a:lnTo>
                  <a:lnTo>
                    <a:pt x="206" y="548"/>
                  </a:lnTo>
                  <a:lnTo>
                    <a:pt x="0" y="771"/>
                  </a:lnTo>
                  <a:lnTo>
                    <a:pt x="0" y="788"/>
                  </a:lnTo>
                  <a:lnTo>
                    <a:pt x="17" y="788"/>
                  </a:lnTo>
                  <a:lnTo>
                    <a:pt x="17" y="788"/>
                  </a:lnTo>
                  <a:lnTo>
                    <a:pt x="257" y="617"/>
                  </a:lnTo>
                  <a:lnTo>
                    <a:pt x="257" y="617"/>
                  </a:lnTo>
                  <a:lnTo>
                    <a:pt x="514" y="446"/>
                  </a:lnTo>
                  <a:lnTo>
                    <a:pt x="514" y="446"/>
                  </a:lnTo>
                  <a:lnTo>
                    <a:pt x="633" y="360"/>
                  </a:lnTo>
                  <a:lnTo>
                    <a:pt x="702" y="326"/>
                  </a:lnTo>
                  <a:lnTo>
                    <a:pt x="753" y="275"/>
                  </a:lnTo>
                  <a:lnTo>
                    <a:pt x="753" y="275"/>
                  </a:lnTo>
                  <a:lnTo>
                    <a:pt x="839" y="155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72;p35">
              <a:extLst>
                <a:ext uri="{FF2B5EF4-FFF2-40B4-BE49-F238E27FC236}">
                  <a16:creationId xmlns:a16="http://schemas.microsoft.com/office/drawing/2014/main" id="{3FBDD3A5-4426-FE56-C703-B58691FF4E35}"/>
                </a:ext>
              </a:extLst>
            </p:cNvPr>
            <p:cNvSpPr/>
            <p:nvPr/>
          </p:nvSpPr>
          <p:spPr>
            <a:xfrm>
              <a:off x="6470427" y="3408337"/>
              <a:ext cx="43274" cy="29073"/>
            </a:xfrm>
            <a:custGeom>
              <a:avLst/>
              <a:gdLst/>
              <a:ahLst/>
              <a:cxnLst/>
              <a:rect l="l" t="t" r="r" b="b"/>
              <a:pathLst>
                <a:path w="1097" h="737" extrusionOk="0">
                  <a:moveTo>
                    <a:pt x="1079" y="1"/>
                  </a:moveTo>
                  <a:lnTo>
                    <a:pt x="925" y="69"/>
                  </a:lnTo>
                  <a:lnTo>
                    <a:pt x="771" y="138"/>
                  </a:lnTo>
                  <a:lnTo>
                    <a:pt x="651" y="241"/>
                  </a:lnTo>
                  <a:lnTo>
                    <a:pt x="531" y="343"/>
                  </a:lnTo>
                  <a:lnTo>
                    <a:pt x="275" y="531"/>
                  </a:lnTo>
                  <a:lnTo>
                    <a:pt x="1" y="720"/>
                  </a:lnTo>
                  <a:lnTo>
                    <a:pt x="1" y="737"/>
                  </a:lnTo>
                  <a:lnTo>
                    <a:pt x="18" y="737"/>
                  </a:lnTo>
                  <a:lnTo>
                    <a:pt x="309" y="617"/>
                  </a:lnTo>
                  <a:lnTo>
                    <a:pt x="617" y="463"/>
                  </a:lnTo>
                  <a:lnTo>
                    <a:pt x="754" y="377"/>
                  </a:lnTo>
                  <a:lnTo>
                    <a:pt x="822" y="343"/>
                  </a:lnTo>
                  <a:lnTo>
                    <a:pt x="891" y="292"/>
                  </a:lnTo>
                  <a:lnTo>
                    <a:pt x="993" y="172"/>
                  </a:lnTo>
                  <a:lnTo>
                    <a:pt x="1045" y="87"/>
                  </a:lnTo>
                  <a:lnTo>
                    <a:pt x="1096" y="18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73;p35">
              <a:extLst>
                <a:ext uri="{FF2B5EF4-FFF2-40B4-BE49-F238E27FC236}">
                  <a16:creationId xmlns:a16="http://schemas.microsoft.com/office/drawing/2014/main" id="{66B5175D-F2A2-C980-7880-6A0AF22C9A97}"/>
                </a:ext>
              </a:extLst>
            </p:cNvPr>
            <p:cNvSpPr/>
            <p:nvPr/>
          </p:nvSpPr>
          <p:spPr>
            <a:xfrm>
              <a:off x="6470427" y="3408337"/>
              <a:ext cx="43274" cy="29073"/>
            </a:xfrm>
            <a:custGeom>
              <a:avLst/>
              <a:gdLst/>
              <a:ahLst/>
              <a:cxnLst/>
              <a:rect l="l" t="t" r="r" b="b"/>
              <a:pathLst>
                <a:path w="1097" h="737" fill="none" extrusionOk="0">
                  <a:moveTo>
                    <a:pt x="1079" y="1"/>
                  </a:moveTo>
                  <a:lnTo>
                    <a:pt x="1079" y="1"/>
                  </a:lnTo>
                  <a:lnTo>
                    <a:pt x="925" y="69"/>
                  </a:lnTo>
                  <a:lnTo>
                    <a:pt x="771" y="138"/>
                  </a:lnTo>
                  <a:lnTo>
                    <a:pt x="771" y="138"/>
                  </a:lnTo>
                  <a:lnTo>
                    <a:pt x="651" y="241"/>
                  </a:lnTo>
                  <a:lnTo>
                    <a:pt x="531" y="343"/>
                  </a:lnTo>
                  <a:lnTo>
                    <a:pt x="531" y="343"/>
                  </a:lnTo>
                  <a:lnTo>
                    <a:pt x="275" y="531"/>
                  </a:lnTo>
                  <a:lnTo>
                    <a:pt x="275" y="531"/>
                  </a:lnTo>
                  <a:lnTo>
                    <a:pt x="1" y="720"/>
                  </a:lnTo>
                  <a:lnTo>
                    <a:pt x="1" y="737"/>
                  </a:lnTo>
                  <a:lnTo>
                    <a:pt x="18" y="737"/>
                  </a:lnTo>
                  <a:lnTo>
                    <a:pt x="18" y="737"/>
                  </a:lnTo>
                  <a:lnTo>
                    <a:pt x="309" y="617"/>
                  </a:lnTo>
                  <a:lnTo>
                    <a:pt x="309" y="617"/>
                  </a:lnTo>
                  <a:lnTo>
                    <a:pt x="617" y="463"/>
                  </a:lnTo>
                  <a:lnTo>
                    <a:pt x="617" y="463"/>
                  </a:lnTo>
                  <a:lnTo>
                    <a:pt x="754" y="377"/>
                  </a:lnTo>
                  <a:lnTo>
                    <a:pt x="822" y="343"/>
                  </a:lnTo>
                  <a:lnTo>
                    <a:pt x="891" y="292"/>
                  </a:lnTo>
                  <a:lnTo>
                    <a:pt x="891" y="292"/>
                  </a:lnTo>
                  <a:lnTo>
                    <a:pt x="993" y="172"/>
                  </a:lnTo>
                  <a:lnTo>
                    <a:pt x="1045" y="87"/>
                  </a:lnTo>
                  <a:lnTo>
                    <a:pt x="1096" y="18"/>
                  </a:lnTo>
                  <a:lnTo>
                    <a:pt x="1096" y="1"/>
                  </a:lnTo>
                  <a:lnTo>
                    <a:pt x="1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74;p35">
              <a:extLst>
                <a:ext uri="{FF2B5EF4-FFF2-40B4-BE49-F238E27FC236}">
                  <a16:creationId xmlns:a16="http://schemas.microsoft.com/office/drawing/2014/main" id="{540E535D-A8D7-90AE-0EC8-9CB36E058B55}"/>
                </a:ext>
              </a:extLst>
            </p:cNvPr>
            <p:cNvSpPr/>
            <p:nvPr/>
          </p:nvSpPr>
          <p:spPr>
            <a:xfrm>
              <a:off x="6480564" y="3419816"/>
              <a:ext cx="52031" cy="37160"/>
            </a:xfrm>
            <a:custGeom>
              <a:avLst/>
              <a:gdLst/>
              <a:ahLst/>
              <a:cxnLst/>
              <a:rect l="l" t="t" r="r" b="b"/>
              <a:pathLst>
                <a:path w="1319" h="942" extrusionOk="0">
                  <a:moveTo>
                    <a:pt x="1301" y="1"/>
                  </a:moveTo>
                  <a:lnTo>
                    <a:pt x="1147" y="138"/>
                  </a:lnTo>
                  <a:lnTo>
                    <a:pt x="993" y="240"/>
                  </a:lnTo>
                  <a:lnTo>
                    <a:pt x="839" y="360"/>
                  </a:lnTo>
                  <a:lnTo>
                    <a:pt x="685" y="480"/>
                  </a:lnTo>
                  <a:lnTo>
                    <a:pt x="343" y="702"/>
                  </a:lnTo>
                  <a:lnTo>
                    <a:pt x="1" y="925"/>
                  </a:lnTo>
                  <a:lnTo>
                    <a:pt x="1" y="942"/>
                  </a:lnTo>
                  <a:lnTo>
                    <a:pt x="394" y="788"/>
                  </a:lnTo>
                  <a:lnTo>
                    <a:pt x="754" y="600"/>
                  </a:lnTo>
                  <a:lnTo>
                    <a:pt x="942" y="514"/>
                  </a:lnTo>
                  <a:lnTo>
                    <a:pt x="1027" y="463"/>
                  </a:lnTo>
                  <a:lnTo>
                    <a:pt x="1113" y="394"/>
                  </a:lnTo>
                  <a:lnTo>
                    <a:pt x="1198" y="309"/>
                  </a:lnTo>
                  <a:lnTo>
                    <a:pt x="1250" y="223"/>
                  </a:lnTo>
                  <a:lnTo>
                    <a:pt x="1301" y="121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75;p35">
              <a:extLst>
                <a:ext uri="{FF2B5EF4-FFF2-40B4-BE49-F238E27FC236}">
                  <a16:creationId xmlns:a16="http://schemas.microsoft.com/office/drawing/2014/main" id="{E8E2BDB4-1EC9-186E-9629-8CAB453989C7}"/>
                </a:ext>
              </a:extLst>
            </p:cNvPr>
            <p:cNvSpPr/>
            <p:nvPr/>
          </p:nvSpPr>
          <p:spPr>
            <a:xfrm>
              <a:off x="6480564" y="3419816"/>
              <a:ext cx="52031" cy="37160"/>
            </a:xfrm>
            <a:custGeom>
              <a:avLst/>
              <a:gdLst/>
              <a:ahLst/>
              <a:cxnLst/>
              <a:rect l="l" t="t" r="r" b="b"/>
              <a:pathLst>
                <a:path w="1319" h="942" fill="none" extrusionOk="0">
                  <a:moveTo>
                    <a:pt x="1318" y="1"/>
                  </a:moveTo>
                  <a:lnTo>
                    <a:pt x="1301" y="1"/>
                  </a:lnTo>
                  <a:lnTo>
                    <a:pt x="1301" y="1"/>
                  </a:lnTo>
                  <a:lnTo>
                    <a:pt x="1147" y="138"/>
                  </a:lnTo>
                  <a:lnTo>
                    <a:pt x="993" y="240"/>
                  </a:lnTo>
                  <a:lnTo>
                    <a:pt x="993" y="240"/>
                  </a:lnTo>
                  <a:lnTo>
                    <a:pt x="839" y="360"/>
                  </a:lnTo>
                  <a:lnTo>
                    <a:pt x="839" y="360"/>
                  </a:lnTo>
                  <a:lnTo>
                    <a:pt x="685" y="480"/>
                  </a:lnTo>
                  <a:lnTo>
                    <a:pt x="685" y="480"/>
                  </a:lnTo>
                  <a:lnTo>
                    <a:pt x="343" y="702"/>
                  </a:lnTo>
                  <a:lnTo>
                    <a:pt x="343" y="702"/>
                  </a:lnTo>
                  <a:lnTo>
                    <a:pt x="1" y="925"/>
                  </a:lnTo>
                  <a:lnTo>
                    <a:pt x="1" y="925"/>
                  </a:lnTo>
                  <a:lnTo>
                    <a:pt x="1" y="942"/>
                  </a:lnTo>
                  <a:lnTo>
                    <a:pt x="1" y="942"/>
                  </a:lnTo>
                  <a:lnTo>
                    <a:pt x="394" y="788"/>
                  </a:lnTo>
                  <a:lnTo>
                    <a:pt x="394" y="788"/>
                  </a:lnTo>
                  <a:lnTo>
                    <a:pt x="754" y="600"/>
                  </a:lnTo>
                  <a:lnTo>
                    <a:pt x="754" y="600"/>
                  </a:lnTo>
                  <a:lnTo>
                    <a:pt x="942" y="514"/>
                  </a:lnTo>
                  <a:lnTo>
                    <a:pt x="1027" y="463"/>
                  </a:lnTo>
                  <a:lnTo>
                    <a:pt x="1113" y="394"/>
                  </a:lnTo>
                  <a:lnTo>
                    <a:pt x="1113" y="394"/>
                  </a:lnTo>
                  <a:lnTo>
                    <a:pt x="1198" y="309"/>
                  </a:lnTo>
                  <a:lnTo>
                    <a:pt x="1250" y="223"/>
                  </a:lnTo>
                  <a:lnTo>
                    <a:pt x="1250" y="223"/>
                  </a:lnTo>
                  <a:lnTo>
                    <a:pt x="1301" y="121"/>
                  </a:lnTo>
                  <a:lnTo>
                    <a:pt x="1318" y="1"/>
                  </a:lnTo>
                  <a:lnTo>
                    <a:pt x="13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76;p35">
              <a:extLst>
                <a:ext uri="{FF2B5EF4-FFF2-40B4-BE49-F238E27FC236}">
                  <a16:creationId xmlns:a16="http://schemas.microsoft.com/office/drawing/2014/main" id="{ABB63B23-36B4-4063-0BEA-8BD659086C98}"/>
                </a:ext>
              </a:extLst>
            </p:cNvPr>
            <p:cNvSpPr/>
            <p:nvPr/>
          </p:nvSpPr>
          <p:spPr>
            <a:xfrm>
              <a:off x="6236898" y="2657731"/>
              <a:ext cx="39842" cy="8166"/>
            </a:xfrm>
            <a:custGeom>
              <a:avLst/>
              <a:gdLst/>
              <a:ahLst/>
              <a:cxnLst/>
              <a:rect l="l" t="t" r="r" b="b"/>
              <a:pathLst>
                <a:path w="1010" h="207" extrusionOk="0">
                  <a:moveTo>
                    <a:pt x="325" y="1"/>
                  </a:moveTo>
                  <a:lnTo>
                    <a:pt x="257" y="18"/>
                  </a:lnTo>
                  <a:lnTo>
                    <a:pt x="120" y="52"/>
                  </a:lnTo>
                  <a:lnTo>
                    <a:pt x="69" y="86"/>
                  </a:lnTo>
                  <a:lnTo>
                    <a:pt x="17" y="138"/>
                  </a:lnTo>
                  <a:lnTo>
                    <a:pt x="0" y="138"/>
                  </a:lnTo>
                  <a:lnTo>
                    <a:pt x="17" y="155"/>
                  </a:lnTo>
                  <a:lnTo>
                    <a:pt x="154" y="189"/>
                  </a:lnTo>
                  <a:lnTo>
                    <a:pt x="274" y="206"/>
                  </a:lnTo>
                  <a:lnTo>
                    <a:pt x="291" y="206"/>
                  </a:lnTo>
                  <a:lnTo>
                    <a:pt x="411" y="189"/>
                  </a:lnTo>
                  <a:lnTo>
                    <a:pt x="514" y="172"/>
                  </a:lnTo>
                  <a:lnTo>
                    <a:pt x="753" y="172"/>
                  </a:lnTo>
                  <a:lnTo>
                    <a:pt x="1010" y="206"/>
                  </a:lnTo>
                  <a:lnTo>
                    <a:pt x="1010" y="189"/>
                  </a:lnTo>
                  <a:lnTo>
                    <a:pt x="890" y="138"/>
                  </a:lnTo>
                  <a:lnTo>
                    <a:pt x="770" y="86"/>
                  </a:lnTo>
                  <a:lnTo>
                    <a:pt x="651" y="52"/>
                  </a:lnTo>
                  <a:lnTo>
                    <a:pt x="514" y="35"/>
                  </a:lnTo>
                  <a:lnTo>
                    <a:pt x="428" y="18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77;p35">
              <a:extLst>
                <a:ext uri="{FF2B5EF4-FFF2-40B4-BE49-F238E27FC236}">
                  <a16:creationId xmlns:a16="http://schemas.microsoft.com/office/drawing/2014/main" id="{328AFC9D-4539-C6FF-C112-9A1C54517D0F}"/>
                </a:ext>
              </a:extLst>
            </p:cNvPr>
            <p:cNvSpPr/>
            <p:nvPr/>
          </p:nvSpPr>
          <p:spPr>
            <a:xfrm>
              <a:off x="6236898" y="2657731"/>
              <a:ext cx="39842" cy="8166"/>
            </a:xfrm>
            <a:custGeom>
              <a:avLst/>
              <a:gdLst/>
              <a:ahLst/>
              <a:cxnLst/>
              <a:rect l="l" t="t" r="r" b="b"/>
              <a:pathLst>
                <a:path w="1010" h="207" fill="none" extrusionOk="0">
                  <a:moveTo>
                    <a:pt x="325" y="1"/>
                  </a:moveTo>
                  <a:lnTo>
                    <a:pt x="325" y="1"/>
                  </a:lnTo>
                  <a:lnTo>
                    <a:pt x="257" y="18"/>
                  </a:lnTo>
                  <a:lnTo>
                    <a:pt x="257" y="18"/>
                  </a:lnTo>
                  <a:lnTo>
                    <a:pt x="120" y="52"/>
                  </a:lnTo>
                  <a:lnTo>
                    <a:pt x="69" y="86"/>
                  </a:lnTo>
                  <a:lnTo>
                    <a:pt x="17" y="138"/>
                  </a:lnTo>
                  <a:lnTo>
                    <a:pt x="0" y="138"/>
                  </a:lnTo>
                  <a:lnTo>
                    <a:pt x="17" y="155"/>
                  </a:lnTo>
                  <a:lnTo>
                    <a:pt x="17" y="155"/>
                  </a:lnTo>
                  <a:lnTo>
                    <a:pt x="154" y="189"/>
                  </a:lnTo>
                  <a:lnTo>
                    <a:pt x="274" y="206"/>
                  </a:lnTo>
                  <a:lnTo>
                    <a:pt x="274" y="206"/>
                  </a:lnTo>
                  <a:lnTo>
                    <a:pt x="291" y="206"/>
                  </a:lnTo>
                  <a:lnTo>
                    <a:pt x="291" y="206"/>
                  </a:lnTo>
                  <a:lnTo>
                    <a:pt x="411" y="189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616" y="172"/>
                  </a:lnTo>
                  <a:lnTo>
                    <a:pt x="616" y="172"/>
                  </a:lnTo>
                  <a:lnTo>
                    <a:pt x="753" y="172"/>
                  </a:lnTo>
                  <a:lnTo>
                    <a:pt x="753" y="172"/>
                  </a:lnTo>
                  <a:lnTo>
                    <a:pt x="1010" y="206"/>
                  </a:lnTo>
                  <a:lnTo>
                    <a:pt x="1010" y="206"/>
                  </a:lnTo>
                  <a:lnTo>
                    <a:pt x="1010" y="189"/>
                  </a:lnTo>
                  <a:lnTo>
                    <a:pt x="1010" y="189"/>
                  </a:lnTo>
                  <a:lnTo>
                    <a:pt x="890" y="138"/>
                  </a:lnTo>
                  <a:lnTo>
                    <a:pt x="770" y="86"/>
                  </a:lnTo>
                  <a:lnTo>
                    <a:pt x="770" y="86"/>
                  </a:lnTo>
                  <a:lnTo>
                    <a:pt x="651" y="52"/>
                  </a:lnTo>
                  <a:lnTo>
                    <a:pt x="514" y="35"/>
                  </a:lnTo>
                  <a:lnTo>
                    <a:pt x="514" y="35"/>
                  </a:lnTo>
                  <a:lnTo>
                    <a:pt x="428" y="18"/>
                  </a:lnTo>
                  <a:lnTo>
                    <a:pt x="3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78;p35">
              <a:extLst>
                <a:ext uri="{FF2B5EF4-FFF2-40B4-BE49-F238E27FC236}">
                  <a16:creationId xmlns:a16="http://schemas.microsoft.com/office/drawing/2014/main" id="{5639DCFD-E718-AA01-6CE9-24798B2F10E7}"/>
                </a:ext>
              </a:extLst>
            </p:cNvPr>
            <p:cNvSpPr/>
            <p:nvPr/>
          </p:nvSpPr>
          <p:spPr>
            <a:xfrm>
              <a:off x="6243643" y="2682701"/>
              <a:ext cx="27022" cy="9507"/>
            </a:xfrm>
            <a:custGeom>
              <a:avLst/>
              <a:gdLst/>
              <a:ahLst/>
              <a:cxnLst/>
              <a:rect l="l" t="t" r="r" b="b"/>
              <a:pathLst>
                <a:path w="685" h="241" extrusionOk="0">
                  <a:moveTo>
                    <a:pt x="668" y="1"/>
                  </a:moveTo>
                  <a:lnTo>
                    <a:pt x="497" y="35"/>
                  </a:lnTo>
                  <a:lnTo>
                    <a:pt x="326" y="52"/>
                  </a:lnTo>
                  <a:lnTo>
                    <a:pt x="308" y="52"/>
                  </a:lnTo>
                  <a:lnTo>
                    <a:pt x="274" y="35"/>
                  </a:lnTo>
                  <a:lnTo>
                    <a:pt x="223" y="35"/>
                  </a:lnTo>
                  <a:lnTo>
                    <a:pt x="154" y="52"/>
                  </a:lnTo>
                  <a:lnTo>
                    <a:pt x="86" y="86"/>
                  </a:lnTo>
                  <a:lnTo>
                    <a:pt x="0" y="138"/>
                  </a:lnTo>
                  <a:lnTo>
                    <a:pt x="0" y="155"/>
                  </a:lnTo>
                  <a:lnTo>
                    <a:pt x="35" y="189"/>
                  </a:lnTo>
                  <a:lnTo>
                    <a:pt x="86" y="223"/>
                  </a:lnTo>
                  <a:lnTo>
                    <a:pt x="189" y="240"/>
                  </a:lnTo>
                  <a:lnTo>
                    <a:pt x="206" y="240"/>
                  </a:lnTo>
                  <a:lnTo>
                    <a:pt x="274" y="223"/>
                  </a:lnTo>
                  <a:lnTo>
                    <a:pt x="360" y="189"/>
                  </a:lnTo>
                  <a:lnTo>
                    <a:pt x="531" y="121"/>
                  </a:lnTo>
                  <a:lnTo>
                    <a:pt x="668" y="18"/>
                  </a:lnTo>
                  <a:lnTo>
                    <a:pt x="685" y="1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79;p35">
              <a:extLst>
                <a:ext uri="{FF2B5EF4-FFF2-40B4-BE49-F238E27FC236}">
                  <a16:creationId xmlns:a16="http://schemas.microsoft.com/office/drawing/2014/main" id="{AB53D358-B85C-02B8-6880-AB2605D1C37E}"/>
                </a:ext>
              </a:extLst>
            </p:cNvPr>
            <p:cNvSpPr/>
            <p:nvPr/>
          </p:nvSpPr>
          <p:spPr>
            <a:xfrm>
              <a:off x="6243643" y="2682701"/>
              <a:ext cx="27022" cy="9507"/>
            </a:xfrm>
            <a:custGeom>
              <a:avLst/>
              <a:gdLst/>
              <a:ahLst/>
              <a:cxnLst/>
              <a:rect l="l" t="t" r="r" b="b"/>
              <a:pathLst>
                <a:path w="685" h="241" fill="none" extrusionOk="0">
                  <a:moveTo>
                    <a:pt x="668" y="1"/>
                  </a:moveTo>
                  <a:lnTo>
                    <a:pt x="668" y="1"/>
                  </a:lnTo>
                  <a:lnTo>
                    <a:pt x="497" y="35"/>
                  </a:lnTo>
                  <a:lnTo>
                    <a:pt x="497" y="35"/>
                  </a:lnTo>
                  <a:lnTo>
                    <a:pt x="326" y="52"/>
                  </a:lnTo>
                  <a:lnTo>
                    <a:pt x="326" y="52"/>
                  </a:lnTo>
                  <a:lnTo>
                    <a:pt x="308" y="52"/>
                  </a:lnTo>
                  <a:lnTo>
                    <a:pt x="308" y="52"/>
                  </a:lnTo>
                  <a:lnTo>
                    <a:pt x="274" y="35"/>
                  </a:lnTo>
                  <a:lnTo>
                    <a:pt x="274" y="35"/>
                  </a:lnTo>
                  <a:lnTo>
                    <a:pt x="223" y="35"/>
                  </a:lnTo>
                  <a:lnTo>
                    <a:pt x="223" y="35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86" y="8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35" y="189"/>
                  </a:lnTo>
                  <a:lnTo>
                    <a:pt x="86" y="223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206" y="240"/>
                  </a:lnTo>
                  <a:lnTo>
                    <a:pt x="206" y="240"/>
                  </a:lnTo>
                  <a:lnTo>
                    <a:pt x="274" y="223"/>
                  </a:lnTo>
                  <a:lnTo>
                    <a:pt x="360" y="189"/>
                  </a:lnTo>
                  <a:lnTo>
                    <a:pt x="360" y="189"/>
                  </a:lnTo>
                  <a:lnTo>
                    <a:pt x="531" y="121"/>
                  </a:lnTo>
                  <a:lnTo>
                    <a:pt x="531" y="121"/>
                  </a:lnTo>
                  <a:lnTo>
                    <a:pt x="668" y="18"/>
                  </a:lnTo>
                  <a:lnTo>
                    <a:pt x="685" y="18"/>
                  </a:lnTo>
                  <a:lnTo>
                    <a:pt x="6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80;p35">
              <a:extLst>
                <a:ext uri="{FF2B5EF4-FFF2-40B4-BE49-F238E27FC236}">
                  <a16:creationId xmlns:a16="http://schemas.microsoft.com/office/drawing/2014/main" id="{CDDA7B07-FEB5-4517-4AD4-A01096943E14}"/>
                </a:ext>
              </a:extLst>
            </p:cNvPr>
            <p:cNvSpPr/>
            <p:nvPr/>
          </p:nvSpPr>
          <p:spPr>
            <a:xfrm>
              <a:off x="6263880" y="2696902"/>
              <a:ext cx="16923" cy="12860"/>
            </a:xfrm>
            <a:custGeom>
              <a:avLst/>
              <a:gdLst/>
              <a:ahLst/>
              <a:cxnLst/>
              <a:rect l="l" t="t" r="r" b="b"/>
              <a:pathLst>
                <a:path w="429" h="326" extrusionOk="0">
                  <a:moveTo>
                    <a:pt x="429" y="0"/>
                  </a:moveTo>
                  <a:lnTo>
                    <a:pt x="292" y="52"/>
                  </a:lnTo>
                  <a:lnTo>
                    <a:pt x="172" y="103"/>
                  </a:lnTo>
                  <a:lnTo>
                    <a:pt x="103" y="120"/>
                  </a:lnTo>
                  <a:lnTo>
                    <a:pt x="86" y="137"/>
                  </a:lnTo>
                  <a:lnTo>
                    <a:pt x="52" y="171"/>
                  </a:lnTo>
                  <a:lnTo>
                    <a:pt x="18" y="223"/>
                  </a:lnTo>
                  <a:lnTo>
                    <a:pt x="1" y="308"/>
                  </a:lnTo>
                  <a:lnTo>
                    <a:pt x="18" y="325"/>
                  </a:lnTo>
                  <a:lnTo>
                    <a:pt x="121" y="325"/>
                  </a:lnTo>
                  <a:lnTo>
                    <a:pt x="172" y="308"/>
                  </a:lnTo>
                  <a:lnTo>
                    <a:pt x="206" y="291"/>
                  </a:lnTo>
                  <a:lnTo>
                    <a:pt x="223" y="274"/>
                  </a:lnTo>
                  <a:lnTo>
                    <a:pt x="257" y="223"/>
                  </a:lnTo>
                  <a:lnTo>
                    <a:pt x="343" y="120"/>
                  </a:lnTo>
                  <a:lnTo>
                    <a:pt x="429" y="17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81;p35">
              <a:extLst>
                <a:ext uri="{FF2B5EF4-FFF2-40B4-BE49-F238E27FC236}">
                  <a16:creationId xmlns:a16="http://schemas.microsoft.com/office/drawing/2014/main" id="{A23F20CB-93AA-3686-BCFC-76031F5AE190}"/>
                </a:ext>
              </a:extLst>
            </p:cNvPr>
            <p:cNvSpPr/>
            <p:nvPr/>
          </p:nvSpPr>
          <p:spPr>
            <a:xfrm>
              <a:off x="6263880" y="2696902"/>
              <a:ext cx="16923" cy="12860"/>
            </a:xfrm>
            <a:custGeom>
              <a:avLst/>
              <a:gdLst/>
              <a:ahLst/>
              <a:cxnLst/>
              <a:rect l="l" t="t" r="r" b="b"/>
              <a:pathLst>
                <a:path w="429" h="326" fill="none" extrusionOk="0">
                  <a:moveTo>
                    <a:pt x="429" y="0"/>
                  </a:moveTo>
                  <a:lnTo>
                    <a:pt x="429" y="0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172" y="103"/>
                  </a:lnTo>
                  <a:lnTo>
                    <a:pt x="172" y="103"/>
                  </a:lnTo>
                  <a:lnTo>
                    <a:pt x="103" y="120"/>
                  </a:lnTo>
                  <a:lnTo>
                    <a:pt x="86" y="137"/>
                  </a:lnTo>
                  <a:lnTo>
                    <a:pt x="52" y="171"/>
                  </a:lnTo>
                  <a:lnTo>
                    <a:pt x="52" y="171"/>
                  </a:lnTo>
                  <a:lnTo>
                    <a:pt x="18" y="223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18" y="325"/>
                  </a:lnTo>
                  <a:lnTo>
                    <a:pt x="18" y="325"/>
                  </a:lnTo>
                  <a:lnTo>
                    <a:pt x="69" y="325"/>
                  </a:lnTo>
                  <a:lnTo>
                    <a:pt x="69" y="325"/>
                  </a:lnTo>
                  <a:lnTo>
                    <a:pt x="121" y="325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206" y="291"/>
                  </a:lnTo>
                  <a:lnTo>
                    <a:pt x="223" y="274"/>
                  </a:lnTo>
                  <a:lnTo>
                    <a:pt x="257" y="223"/>
                  </a:lnTo>
                  <a:lnTo>
                    <a:pt x="257" y="223"/>
                  </a:lnTo>
                  <a:lnTo>
                    <a:pt x="343" y="120"/>
                  </a:lnTo>
                  <a:lnTo>
                    <a:pt x="343" y="120"/>
                  </a:lnTo>
                  <a:lnTo>
                    <a:pt x="429" y="17"/>
                  </a:lnTo>
                  <a:lnTo>
                    <a:pt x="429" y="17"/>
                  </a:lnTo>
                  <a:lnTo>
                    <a:pt x="4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082;p35">
              <a:extLst>
                <a:ext uri="{FF2B5EF4-FFF2-40B4-BE49-F238E27FC236}">
                  <a16:creationId xmlns:a16="http://schemas.microsoft.com/office/drawing/2014/main" id="{76EC0284-18D2-D708-DD43-BB32BB8C33F6}"/>
                </a:ext>
              </a:extLst>
            </p:cNvPr>
            <p:cNvSpPr/>
            <p:nvPr/>
          </p:nvSpPr>
          <p:spPr>
            <a:xfrm>
              <a:off x="6277410" y="2713746"/>
              <a:ext cx="15542" cy="20315"/>
            </a:xfrm>
            <a:custGeom>
              <a:avLst/>
              <a:gdLst/>
              <a:ahLst/>
              <a:cxnLst/>
              <a:rect l="l" t="t" r="r" b="b"/>
              <a:pathLst>
                <a:path w="394" h="515" extrusionOk="0">
                  <a:moveTo>
                    <a:pt x="377" y="1"/>
                  </a:moveTo>
                  <a:lnTo>
                    <a:pt x="240" y="104"/>
                  </a:lnTo>
                  <a:lnTo>
                    <a:pt x="120" y="206"/>
                  </a:lnTo>
                  <a:lnTo>
                    <a:pt x="69" y="258"/>
                  </a:lnTo>
                  <a:lnTo>
                    <a:pt x="34" y="292"/>
                  </a:lnTo>
                  <a:lnTo>
                    <a:pt x="17" y="326"/>
                  </a:lnTo>
                  <a:lnTo>
                    <a:pt x="0" y="412"/>
                  </a:lnTo>
                  <a:lnTo>
                    <a:pt x="0" y="497"/>
                  </a:lnTo>
                  <a:lnTo>
                    <a:pt x="17" y="514"/>
                  </a:lnTo>
                  <a:lnTo>
                    <a:pt x="103" y="480"/>
                  </a:lnTo>
                  <a:lnTo>
                    <a:pt x="171" y="429"/>
                  </a:lnTo>
                  <a:lnTo>
                    <a:pt x="205" y="412"/>
                  </a:lnTo>
                  <a:lnTo>
                    <a:pt x="223" y="377"/>
                  </a:lnTo>
                  <a:lnTo>
                    <a:pt x="240" y="292"/>
                  </a:lnTo>
                  <a:lnTo>
                    <a:pt x="325" y="155"/>
                  </a:lnTo>
                  <a:lnTo>
                    <a:pt x="394" y="1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083;p35">
              <a:extLst>
                <a:ext uri="{FF2B5EF4-FFF2-40B4-BE49-F238E27FC236}">
                  <a16:creationId xmlns:a16="http://schemas.microsoft.com/office/drawing/2014/main" id="{5CCFAFE4-CD4C-BED1-CFE9-D4ADF6CDF54C}"/>
                </a:ext>
              </a:extLst>
            </p:cNvPr>
            <p:cNvSpPr/>
            <p:nvPr/>
          </p:nvSpPr>
          <p:spPr>
            <a:xfrm>
              <a:off x="6277410" y="2713746"/>
              <a:ext cx="15542" cy="20315"/>
            </a:xfrm>
            <a:custGeom>
              <a:avLst/>
              <a:gdLst/>
              <a:ahLst/>
              <a:cxnLst/>
              <a:rect l="l" t="t" r="r" b="b"/>
              <a:pathLst>
                <a:path w="394" h="515" fill="none" extrusionOk="0">
                  <a:moveTo>
                    <a:pt x="377" y="1"/>
                  </a:moveTo>
                  <a:lnTo>
                    <a:pt x="377" y="1"/>
                  </a:lnTo>
                  <a:lnTo>
                    <a:pt x="240" y="104"/>
                  </a:lnTo>
                  <a:lnTo>
                    <a:pt x="240" y="104"/>
                  </a:lnTo>
                  <a:lnTo>
                    <a:pt x="120" y="206"/>
                  </a:lnTo>
                  <a:lnTo>
                    <a:pt x="120" y="206"/>
                  </a:lnTo>
                  <a:lnTo>
                    <a:pt x="69" y="258"/>
                  </a:lnTo>
                  <a:lnTo>
                    <a:pt x="34" y="292"/>
                  </a:lnTo>
                  <a:lnTo>
                    <a:pt x="17" y="326"/>
                  </a:lnTo>
                  <a:lnTo>
                    <a:pt x="17" y="326"/>
                  </a:lnTo>
                  <a:lnTo>
                    <a:pt x="0" y="412"/>
                  </a:lnTo>
                  <a:lnTo>
                    <a:pt x="0" y="497"/>
                  </a:lnTo>
                  <a:lnTo>
                    <a:pt x="0" y="497"/>
                  </a:lnTo>
                  <a:lnTo>
                    <a:pt x="17" y="514"/>
                  </a:lnTo>
                  <a:lnTo>
                    <a:pt x="17" y="514"/>
                  </a:lnTo>
                  <a:lnTo>
                    <a:pt x="17" y="514"/>
                  </a:lnTo>
                  <a:lnTo>
                    <a:pt x="17" y="514"/>
                  </a:lnTo>
                  <a:lnTo>
                    <a:pt x="103" y="480"/>
                  </a:lnTo>
                  <a:lnTo>
                    <a:pt x="171" y="429"/>
                  </a:lnTo>
                  <a:lnTo>
                    <a:pt x="171" y="429"/>
                  </a:lnTo>
                  <a:lnTo>
                    <a:pt x="205" y="412"/>
                  </a:lnTo>
                  <a:lnTo>
                    <a:pt x="223" y="377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325" y="155"/>
                  </a:lnTo>
                  <a:lnTo>
                    <a:pt x="325" y="155"/>
                  </a:lnTo>
                  <a:lnTo>
                    <a:pt x="394" y="18"/>
                  </a:lnTo>
                  <a:lnTo>
                    <a:pt x="394" y="1"/>
                  </a:lnTo>
                  <a:lnTo>
                    <a:pt x="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084;p35">
              <a:extLst>
                <a:ext uri="{FF2B5EF4-FFF2-40B4-BE49-F238E27FC236}">
                  <a16:creationId xmlns:a16="http://schemas.microsoft.com/office/drawing/2014/main" id="{F0A1FD64-FAA1-82EB-BE6E-5D5FF1827050}"/>
                </a:ext>
              </a:extLst>
            </p:cNvPr>
            <p:cNvSpPr/>
            <p:nvPr/>
          </p:nvSpPr>
          <p:spPr>
            <a:xfrm>
              <a:off x="6299659" y="2732010"/>
              <a:ext cx="11519" cy="18935"/>
            </a:xfrm>
            <a:custGeom>
              <a:avLst/>
              <a:gdLst/>
              <a:ahLst/>
              <a:cxnLst/>
              <a:rect l="l" t="t" r="r" b="b"/>
              <a:pathLst>
                <a:path w="292" h="480" extrusionOk="0">
                  <a:moveTo>
                    <a:pt x="275" y="0"/>
                  </a:moveTo>
                  <a:lnTo>
                    <a:pt x="189" y="103"/>
                  </a:lnTo>
                  <a:lnTo>
                    <a:pt x="86" y="205"/>
                  </a:lnTo>
                  <a:lnTo>
                    <a:pt x="52" y="257"/>
                  </a:lnTo>
                  <a:lnTo>
                    <a:pt x="18" y="291"/>
                  </a:lnTo>
                  <a:lnTo>
                    <a:pt x="18" y="308"/>
                  </a:lnTo>
                  <a:lnTo>
                    <a:pt x="1" y="376"/>
                  </a:lnTo>
                  <a:lnTo>
                    <a:pt x="18" y="462"/>
                  </a:lnTo>
                  <a:lnTo>
                    <a:pt x="35" y="479"/>
                  </a:lnTo>
                  <a:lnTo>
                    <a:pt x="121" y="445"/>
                  </a:lnTo>
                  <a:lnTo>
                    <a:pt x="172" y="411"/>
                  </a:lnTo>
                  <a:lnTo>
                    <a:pt x="189" y="376"/>
                  </a:lnTo>
                  <a:lnTo>
                    <a:pt x="206" y="359"/>
                  </a:lnTo>
                  <a:lnTo>
                    <a:pt x="223" y="291"/>
                  </a:lnTo>
                  <a:lnTo>
                    <a:pt x="257" y="154"/>
                  </a:lnTo>
                  <a:lnTo>
                    <a:pt x="292" y="1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85;p35">
              <a:extLst>
                <a:ext uri="{FF2B5EF4-FFF2-40B4-BE49-F238E27FC236}">
                  <a16:creationId xmlns:a16="http://schemas.microsoft.com/office/drawing/2014/main" id="{D2A158D3-ED9D-80D5-4045-001F4464A7C6}"/>
                </a:ext>
              </a:extLst>
            </p:cNvPr>
            <p:cNvSpPr/>
            <p:nvPr/>
          </p:nvSpPr>
          <p:spPr>
            <a:xfrm>
              <a:off x="6299659" y="2732010"/>
              <a:ext cx="11519" cy="18935"/>
            </a:xfrm>
            <a:custGeom>
              <a:avLst/>
              <a:gdLst/>
              <a:ahLst/>
              <a:cxnLst/>
              <a:rect l="l" t="t" r="r" b="b"/>
              <a:pathLst>
                <a:path w="292" h="480" fill="none" extrusionOk="0">
                  <a:moveTo>
                    <a:pt x="275" y="0"/>
                  </a:moveTo>
                  <a:lnTo>
                    <a:pt x="275" y="0"/>
                  </a:lnTo>
                  <a:lnTo>
                    <a:pt x="189" y="103"/>
                  </a:lnTo>
                  <a:lnTo>
                    <a:pt x="189" y="103"/>
                  </a:lnTo>
                  <a:lnTo>
                    <a:pt x="86" y="205"/>
                  </a:lnTo>
                  <a:lnTo>
                    <a:pt x="86" y="205"/>
                  </a:lnTo>
                  <a:lnTo>
                    <a:pt x="52" y="257"/>
                  </a:lnTo>
                  <a:lnTo>
                    <a:pt x="18" y="291"/>
                  </a:lnTo>
                  <a:lnTo>
                    <a:pt x="18" y="308"/>
                  </a:lnTo>
                  <a:lnTo>
                    <a:pt x="18" y="308"/>
                  </a:lnTo>
                  <a:lnTo>
                    <a:pt x="1" y="376"/>
                  </a:lnTo>
                  <a:lnTo>
                    <a:pt x="18" y="462"/>
                  </a:lnTo>
                  <a:lnTo>
                    <a:pt x="18" y="462"/>
                  </a:lnTo>
                  <a:lnTo>
                    <a:pt x="35" y="479"/>
                  </a:lnTo>
                  <a:lnTo>
                    <a:pt x="35" y="479"/>
                  </a:lnTo>
                  <a:lnTo>
                    <a:pt x="35" y="479"/>
                  </a:lnTo>
                  <a:lnTo>
                    <a:pt x="35" y="479"/>
                  </a:lnTo>
                  <a:lnTo>
                    <a:pt x="121" y="445"/>
                  </a:lnTo>
                  <a:lnTo>
                    <a:pt x="172" y="411"/>
                  </a:lnTo>
                  <a:lnTo>
                    <a:pt x="172" y="411"/>
                  </a:lnTo>
                  <a:lnTo>
                    <a:pt x="189" y="376"/>
                  </a:lnTo>
                  <a:lnTo>
                    <a:pt x="206" y="359"/>
                  </a:lnTo>
                  <a:lnTo>
                    <a:pt x="223" y="291"/>
                  </a:lnTo>
                  <a:lnTo>
                    <a:pt x="223" y="291"/>
                  </a:lnTo>
                  <a:lnTo>
                    <a:pt x="257" y="154"/>
                  </a:lnTo>
                  <a:lnTo>
                    <a:pt x="257" y="154"/>
                  </a:lnTo>
                  <a:lnTo>
                    <a:pt x="292" y="17"/>
                  </a:lnTo>
                  <a:lnTo>
                    <a:pt x="292" y="0"/>
                  </a:lnTo>
                  <a:lnTo>
                    <a:pt x="2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86;p35">
              <a:extLst>
                <a:ext uri="{FF2B5EF4-FFF2-40B4-BE49-F238E27FC236}">
                  <a16:creationId xmlns:a16="http://schemas.microsoft.com/office/drawing/2014/main" id="{6DEE3735-4615-8083-87E1-E937E57A0DCF}"/>
                </a:ext>
              </a:extLst>
            </p:cNvPr>
            <p:cNvSpPr/>
            <p:nvPr/>
          </p:nvSpPr>
          <p:spPr>
            <a:xfrm>
              <a:off x="6319935" y="2750906"/>
              <a:ext cx="12189" cy="25680"/>
            </a:xfrm>
            <a:custGeom>
              <a:avLst/>
              <a:gdLst/>
              <a:ahLst/>
              <a:cxnLst/>
              <a:rect l="l" t="t" r="r" b="b"/>
              <a:pathLst>
                <a:path w="309" h="651" extrusionOk="0">
                  <a:moveTo>
                    <a:pt x="291" y="0"/>
                  </a:moveTo>
                  <a:lnTo>
                    <a:pt x="188" y="154"/>
                  </a:lnTo>
                  <a:lnTo>
                    <a:pt x="103" y="308"/>
                  </a:lnTo>
                  <a:lnTo>
                    <a:pt x="51" y="377"/>
                  </a:lnTo>
                  <a:lnTo>
                    <a:pt x="17" y="411"/>
                  </a:lnTo>
                  <a:lnTo>
                    <a:pt x="17" y="445"/>
                  </a:lnTo>
                  <a:lnTo>
                    <a:pt x="0" y="548"/>
                  </a:lnTo>
                  <a:lnTo>
                    <a:pt x="0" y="650"/>
                  </a:lnTo>
                  <a:lnTo>
                    <a:pt x="17" y="650"/>
                  </a:lnTo>
                  <a:lnTo>
                    <a:pt x="120" y="599"/>
                  </a:lnTo>
                  <a:lnTo>
                    <a:pt x="171" y="531"/>
                  </a:lnTo>
                  <a:lnTo>
                    <a:pt x="205" y="496"/>
                  </a:lnTo>
                  <a:lnTo>
                    <a:pt x="223" y="445"/>
                  </a:lnTo>
                  <a:lnTo>
                    <a:pt x="240" y="359"/>
                  </a:lnTo>
                  <a:lnTo>
                    <a:pt x="274" y="188"/>
                  </a:lnTo>
                  <a:lnTo>
                    <a:pt x="308" y="17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87;p35">
              <a:extLst>
                <a:ext uri="{FF2B5EF4-FFF2-40B4-BE49-F238E27FC236}">
                  <a16:creationId xmlns:a16="http://schemas.microsoft.com/office/drawing/2014/main" id="{2AD63771-A6AC-246B-1534-35179C5B298C}"/>
                </a:ext>
              </a:extLst>
            </p:cNvPr>
            <p:cNvSpPr/>
            <p:nvPr/>
          </p:nvSpPr>
          <p:spPr>
            <a:xfrm>
              <a:off x="6319935" y="2750906"/>
              <a:ext cx="12189" cy="25680"/>
            </a:xfrm>
            <a:custGeom>
              <a:avLst/>
              <a:gdLst/>
              <a:ahLst/>
              <a:cxnLst/>
              <a:rect l="l" t="t" r="r" b="b"/>
              <a:pathLst>
                <a:path w="309" h="651" fill="none" extrusionOk="0">
                  <a:moveTo>
                    <a:pt x="308" y="0"/>
                  </a:moveTo>
                  <a:lnTo>
                    <a:pt x="291" y="0"/>
                  </a:lnTo>
                  <a:lnTo>
                    <a:pt x="188" y="154"/>
                  </a:lnTo>
                  <a:lnTo>
                    <a:pt x="103" y="308"/>
                  </a:lnTo>
                  <a:lnTo>
                    <a:pt x="103" y="308"/>
                  </a:lnTo>
                  <a:lnTo>
                    <a:pt x="51" y="377"/>
                  </a:lnTo>
                  <a:lnTo>
                    <a:pt x="17" y="411"/>
                  </a:lnTo>
                  <a:lnTo>
                    <a:pt x="17" y="445"/>
                  </a:lnTo>
                  <a:lnTo>
                    <a:pt x="17" y="445"/>
                  </a:lnTo>
                  <a:lnTo>
                    <a:pt x="0" y="548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17" y="650"/>
                  </a:lnTo>
                  <a:lnTo>
                    <a:pt x="17" y="650"/>
                  </a:lnTo>
                  <a:lnTo>
                    <a:pt x="17" y="650"/>
                  </a:lnTo>
                  <a:lnTo>
                    <a:pt x="17" y="650"/>
                  </a:lnTo>
                  <a:lnTo>
                    <a:pt x="120" y="599"/>
                  </a:lnTo>
                  <a:lnTo>
                    <a:pt x="171" y="531"/>
                  </a:lnTo>
                  <a:lnTo>
                    <a:pt x="171" y="531"/>
                  </a:lnTo>
                  <a:lnTo>
                    <a:pt x="205" y="496"/>
                  </a:lnTo>
                  <a:lnTo>
                    <a:pt x="223" y="445"/>
                  </a:lnTo>
                  <a:lnTo>
                    <a:pt x="240" y="359"/>
                  </a:lnTo>
                  <a:lnTo>
                    <a:pt x="240" y="359"/>
                  </a:lnTo>
                  <a:lnTo>
                    <a:pt x="274" y="188"/>
                  </a:lnTo>
                  <a:lnTo>
                    <a:pt x="274" y="188"/>
                  </a:lnTo>
                  <a:lnTo>
                    <a:pt x="308" y="17"/>
                  </a:lnTo>
                  <a:lnTo>
                    <a:pt x="3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88;p35">
              <a:extLst>
                <a:ext uri="{FF2B5EF4-FFF2-40B4-BE49-F238E27FC236}">
                  <a16:creationId xmlns:a16="http://schemas.microsoft.com/office/drawing/2014/main" id="{0190B21F-5288-6E08-A9D4-95F4B0B1F8A5}"/>
                </a:ext>
              </a:extLst>
            </p:cNvPr>
            <p:cNvSpPr/>
            <p:nvPr/>
          </p:nvSpPr>
          <p:spPr>
            <a:xfrm>
              <a:off x="6348258" y="2773825"/>
              <a:ext cx="8836" cy="20315"/>
            </a:xfrm>
            <a:custGeom>
              <a:avLst/>
              <a:gdLst/>
              <a:ahLst/>
              <a:cxnLst/>
              <a:rect l="l" t="t" r="r" b="b"/>
              <a:pathLst>
                <a:path w="224" h="515" extrusionOk="0">
                  <a:moveTo>
                    <a:pt x="206" y="1"/>
                  </a:moveTo>
                  <a:lnTo>
                    <a:pt x="69" y="241"/>
                  </a:lnTo>
                  <a:lnTo>
                    <a:pt x="18" y="292"/>
                  </a:lnTo>
                  <a:lnTo>
                    <a:pt x="1" y="309"/>
                  </a:lnTo>
                  <a:lnTo>
                    <a:pt x="1" y="343"/>
                  </a:lnTo>
                  <a:lnTo>
                    <a:pt x="1" y="412"/>
                  </a:lnTo>
                  <a:lnTo>
                    <a:pt x="18" y="497"/>
                  </a:lnTo>
                  <a:lnTo>
                    <a:pt x="35" y="514"/>
                  </a:lnTo>
                  <a:lnTo>
                    <a:pt x="121" y="480"/>
                  </a:lnTo>
                  <a:lnTo>
                    <a:pt x="172" y="429"/>
                  </a:lnTo>
                  <a:lnTo>
                    <a:pt x="189" y="395"/>
                  </a:lnTo>
                  <a:lnTo>
                    <a:pt x="189" y="360"/>
                  </a:lnTo>
                  <a:lnTo>
                    <a:pt x="206" y="292"/>
                  </a:lnTo>
                  <a:lnTo>
                    <a:pt x="223" y="155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89;p35">
              <a:extLst>
                <a:ext uri="{FF2B5EF4-FFF2-40B4-BE49-F238E27FC236}">
                  <a16:creationId xmlns:a16="http://schemas.microsoft.com/office/drawing/2014/main" id="{4461860E-0838-EAD8-BF12-3B7AC6197C86}"/>
                </a:ext>
              </a:extLst>
            </p:cNvPr>
            <p:cNvSpPr/>
            <p:nvPr/>
          </p:nvSpPr>
          <p:spPr>
            <a:xfrm>
              <a:off x="6348258" y="2773825"/>
              <a:ext cx="8836" cy="20315"/>
            </a:xfrm>
            <a:custGeom>
              <a:avLst/>
              <a:gdLst/>
              <a:ahLst/>
              <a:cxnLst/>
              <a:rect l="l" t="t" r="r" b="b"/>
              <a:pathLst>
                <a:path w="224" h="515" fill="none" extrusionOk="0">
                  <a:moveTo>
                    <a:pt x="206" y="1"/>
                  </a:moveTo>
                  <a:lnTo>
                    <a:pt x="206" y="1"/>
                  </a:lnTo>
                  <a:lnTo>
                    <a:pt x="69" y="241"/>
                  </a:lnTo>
                  <a:lnTo>
                    <a:pt x="69" y="241"/>
                  </a:lnTo>
                  <a:lnTo>
                    <a:pt x="18" y="292"/>
                  </a:lnTo>
                  <a:lnTo>
                    <a:pt x="1" y="309"/>
                  </a:lnTo>
                  <a:lnTo>
                    <a:pt x="1" y="343"/>
                  </a:lnTo>
                  <a:lnTo>
                    <a:pt x="1" y="343"/>
                  </a:lnTo>
                  <a:lnTo>
                    <a:pt x="1" y="412"/>
                  </a:lnTo>
                  <a:lnTo>
                    <a:pt x="18" y="497"/>
                  </a:lnTo>
                  <a:lnTo>
                    <a:pt x="18" y="497"/>
                  </a:lnTo>
                  <a:lnTo>
                    <a:pt x="35" y="514"/>
                  </a:lnTo>
                  <a:lnTo>
                    <a:pt x="35" y="514"/>
                  </a:lnTo>
                  <a:lnTo>
                    <a:pt x="35" y="514"/>
                  </a:lnTo>
                  <a:lnTo>
                    <a:pt x="35" y="514"/>
                  </a:lnTo>
                  <a:lnTo>
                    <a:pt x="121" y="480"/>
                  </a:lnTo>
                  <a:lnTo>
                    <a:pt x="172" y="429"/>
                  </a:lnTo>
                  <a:lnTo>
                    <a:pt x="172" y="429"/>
                  </a:lnTo>
                  <a:lnTo>
                    <a:pt x="189" y="395"/>
                  </a:lnTo>
                  <a:lnTo>
                    <a:pt x="189" y="360"/>
                  </a:lnTo>
                  <a:lnTo>
                    <a:pt x="206" y="292"/>
                  </a:lnTo>
                  <a:lnTo>
                    <a:pt x="206" y="292"/>
                  </a:lnTo>
                  <a:lnTo>
                    <a:pt x="223" y="155"/>
                  </a:lnTo>
                  <a:lnTo>
                    <a:pt x="223" y="155"/>
                  </a:lnTo>
                  <a:lnTo>
                    <a:pt x="223" y="1"/>
                  </a:lnTo>
                  <a:lnTo>
                    <a:pt x="2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90;p35">
              <a:extLst>
                <a:ext uri="{FF2B5EF4-FFF2-40B4-BE49-F238E27FC236}">
                  <a16:creationId xmlns:a16="http://schemas.microsoft.com/office/drawing/2014/main" id="{E5AC3911-4CAE-4AC4-5786-1D7A0A9D0375}"/>
                </a:ext>
              </a:extLst>
            </p:cNvPr>
            <p:cNvSpPr/>
            <p:nvPr/>
          </p:nvSpPr>
          <p:spPr>
            <a:xfrm>
              <a:off x="6367153" y="2780610"/>
              <a:ext cx="7495" cy="39171"/>
            </a:xfrm>
            <a:custGeom>
              <a:avLst/>
              <a:gdLst/>
              <a:ahLst/>
              <a:cxnLst/>
              <a:rect l="l" t="t" r="r" b="b"/>
              <a:pathLst>
                <a:path w="190" h="993" extrusionOk="0">
                  <a:moveTo>
                    <a:pt x="86" y="0"/>
                  </a:moveTo>
                  <a:lnTo>
                    <a:pt x="69" y="17"/>
                  </a:lnTo>
                  <a:lnTo>
                    <a:pt x="35" y="257"/>
                  </a:lnTo>
                  <a:lnTo>
                    <a:pt x="18" y="496"/>
                  </a:lnTo>
                  <a:lnTo>
                    <a:pt x="1" y="616"/>
                  </a:lnTo>
                  <a:lnTo>
                    <a:pt x="1" y="685"/>
                  </a:lnTo>
                  <a:lnTo>
                    <a:pt x="1" y="736"/>
                  </a:lnTo>
                  <a:lnTo>
                    <a:pt x="35" y="856"/>
                  </a:lnTo>
                  <a:lnTo>
                    <a:pt x="86" y="975"/>
                  </a:lnTo>
                  <a:lnTo>
                    <a:pt x="86" y="993"/>
                  </a:lnTo>
                  <a:lnTo>
                    <a:pt x="104" y="975"/>
                  </a:lnTo>
                  <a:lnTo>
                    <a:pt x="155" y="856"/>
                  </a:lnTo>
                  <a:lnTo>
                    <a:pt x="189" y="736"/>
                  </a:lnTo>
                  <a:lnTo>
                    <a:pt x="189" y="685"/>
                  </a:lnTo>
                  <a:lnTo>
                    <a:pt x="189" y="616"/>
                  </a:lnTo>
                  <a:lnTo>
                    <a:pt x="155" y="496"/>
                  </a:lnTo>
                  <a:lnTo>
                    <a:pt x="138" y="257"/>
                  </a:lnTo>
                  <a:lnTo>
                    <a:pt x="86" y="17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91;p35">
              <a:extLst>
                <a:ext uri="{FF2B5EF4-FFF2-40B4-BE49-F238E27FC236}">
                  <a16:creationId xmlns:a16="http://schemas.microsoft.com/office/drawing/2014/main" id="{3F54B5B0-D049-58A0-3CA3-CF8F310BE2AD}"/>
                </a:ext>
              </a:extLst>
            </p:cNvPr>
            <p:cNvSpPr/>
            <p:nvPr/>
          </p:nvSpPr>
          <p:spPr>
            <a:xfrm>
              <a:off x="6367153" y="2780610"/>
              <a:ext cx="7495" cy="39171"/>
            </a:xfrm>
            <a:custGeom>
              <a:avLst/>
              <a:gdLst/>
              <a:ahLst/>
              <a:cxnLst/>
              <a:rect l="l" t="t" r="r" b="b"/>
              <a:pathLst>
                <a:path w="190" h="993" fill="none" extrusionOk="0">
                  <a:moveTo>
                    <a:pt x="86" y="0"/>
                  </a:moveTo>
                  <a:lnTo>
                    <a:pt x="69" y="17"/>
                  </a:lnTo>
                  <a:lnTo>
                    <a:pt x="69" y="17"/>
                  </a:lnTo>
                  <a:lnTo>
                    <a:pt x="35" y="257"/>
                  </a:lnTo>
                  <a:lnTo>
                    <a:pt x="35" y="257"/>
                  </a:lnTo>
                  <a:lnTo>
                    <a:pt x="18" y="496"/>
                  </a:lnTo>
                  <a:lnTo>
                    <a:pt x="18" y="496"/>
                  </a:lnTo>
                  <a:lnTo>
                    <a:pt x="1" y="616"/>
                  </a:lnTo>
                  <a:lnTo>
                    <a:pt x="1" y="685"/>
                  </a:lnTo>
                  <a:lnTo>
                    <a:pt x="1" y="736"/>
                  </a:lnTo>
                  <a:lnTo>
                    <a:pt x="1" y="736"/>
                  </a:lnTo>
                  <a:lnTo>
                    <a:pt x="35" y="856"/>
                  </a:lnTo>
                  <a:lnTo>
                    <a:pt x="86" y="975"/>
                  </a:lnTo>
                  <a:lnTo>
                    <a:pt x="86" y="993"/>
                  </a:lnTo>
                  <a:lnTo>
                    <a:pt x="104" y="975"/>
                  </a:lnTo>
                  <a:lnTo>
                    <a:pt x="104" y="975"/>
                  </a:lnTo>
                  <a:lnTo>
                    <a:pt x="104" y="975"/>
                  </a:lnTo>
                  <a:lnTo>
                    <a:pt x="155" y="856"/>
                  </a:lnTo>
                  <a:lnTo>
                    <a:pt x="189" y="736"/>
                  </a:lnTo>
                  <a:lnTo>
                    <a:pt x="189" y="736"/>
                  </a:lnTo>
                  <a:lnTo>
                    <a:pt x="189" y="685"/>
                  </a:lnTo>
                  <a:lnTo>
                    <a:pt x="189" y="616"/>
                  </a:lnTo>
                  <a:lnTo>
                    <a:pt x="155" y="496"/>
                  </a:lnTo>
                  <a:lnTo>
                    <a:pt x="155" y="496"/>
                  </a:lnTo>
                  <a:lnTo>
                    <a:pt x="138" y="257"/>
                  </a:lnTo>
                  <a:lnTo>
                    <a:pt x="138" y="257"/>
                  </a:lnTo>
                  <a:lnTo>
                    <a:pt x="86" y="17"/>
                  </a:lnTo>
                  <a:lnTo>
                    <a:pt x="86" y="17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092;p35">
              <a:extLst>
                <a:ext uri="{FF2B5EF4-FFF2-40B4-BE49-F238E27FC236}">
                  <a16:creationId xmlns:a16="http://schemas.microsoft.com/office/drawing/2014/main" id="{FABCE2D8-0014-E8DD-AFAF-76F5D941FD73}"/>
                </a:ext>
              </a:extLst>
            </p:cNvPr>
            <p:cNvSpPr/>
            <p:nvPr/>
          </p:nvSpPr>
          <p:spPr>
            <a:xfrm>
              <a:off x="6384707" y="2774535"/>
              <a:ext cx="15582" cy="19605"/>
            </a:xfrm>
            <a:custGeom>
              <a:avLst/>
              <a:gdLst/>
              <a:ahLst/>
              <a:cxnLst/>
              <a:rect l="l" t="t" r="r" b="b"/>
              <a:pathLst>
                <a:path w="395" h="497" extrusionOk="0">
                  <a:moveTo>
                    <a:pt x="1" y="0"/>
                  </a:moveTo>
                  <a:lnTo>
                    <a:pt x="1" y="17"/>
                  </a:lnTo>
                  <a:lnTo>
                    <a:pt x="86" y="154"/>
                  </a:lnTo>
                  <a:lnTo>
                    <a:pt x="155" y="274"/>
                  </a:lnTo>
                  <a:lnTo>
                    <a:pt x="189" y="342"/>
                  </a:lnTo>
                  <a:lnTo>
                    <a:pt x="206" y="377"/>
                  </a:lnTo>
                  <a:lnTo>
                    <a:pt x="223" y="411"/>
                  </a:lnTo>
                  <a:lnTo>
                    <a:pt x="275" y="462"/>
                  </a:lnTo>
                  <a:lnTo>
                    <a:pt x="360" y="496"/>
                  </a:lnTo>
                  <a:lnTo>
                    <a:pt x="377" y="496"/>
                  </a:lnTo>
                  <a:lnTo>
                    <a:pt x="377" y="479"/>
                  </a:lnTo>
                  <a:lnTo>
                    <a:pt x="394" y="394"/>
                  </a:lnTo>
                  <a:lnTo>
                    <a:pt x="377" y="308"/>
                  </a:lnTo>
                  <a:lnTo>
                    <a:pt x="360" y="274"/>
                  </a:lnTo>
                  <a:lnTo>
                    <a:pt x="326" y="240"/>
                  </a:lnTo>
                  <a:lnTo>
                    <a:pt x="275" y="188"/>
                  </a:lnTo>
                  <a:lnTo>
                    <a:pt x="155" y="8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093;p35">
              <a:extLst>
                <a:ext uri="{FF2B5EF4-FFF2-40B4-BE49-F238E27FC236}">
                  <a16:creationId xmlns:a16="http://schemas.microsoft.com/office/drawing/2014/main" id="{C64117F8-179C-50AE-04DE-4364F019225D}"/>
                </a:ext>
              </a:extLst>
            </p:cNvPr>
            <p:cNvSpPr/>
            <p:nvPr/>
          </p:nvSpPr>
          <p:spPr>
            <a:xfrm>
              <a:off x="6384707" y="2774535"/>
              <a:ext cx="15582" cy="19605"/>
            </a:xfrm>
            <a:custGeom>
              <a:avLst/>
              <a:gdLst/>
              <a:ahLst/>
              <a:cxnLst/>
              <a:rect l="l" t="t" r="r" b="b"/>
              <a:pathLst>
                <a:path w="395" h="497" fill="none" extrusionOk="0">
                  <a:moveTo>
                    <a:pt x="18" y="0"/>
                  </a:moveTo>
                  <a:lnTo>
                    <a:pt x="1" y="0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86" y="154"/>
                  </a:lnTo>
                  <a:lnTo>
                    <a:pt x="86" y="154"/>
                  </a:lnTo>
                  <a:lnTo>
                    <a:pt x="155" y="274"/>
                  </a:lnTo>
                  <a:lnTo>
                    <a:pt x="155" y="274"/>
                  </a:lnTo>
                  <a:lnTo>
                    <a:pt x="189" y="342"/>
                  </a:lnTo>
                  <a:lnTo>
                    <a:pt x="206" y="377"/>
                  </a:lnTo>
                  <a:lnTo>
                    <a:pt x="223" y="411"/>
                  </a:lnTo>
                  <a:lnTo>
                    <a:pt x="223" y="411"/>
                  </a:lnTo>
                  <a:lnTo>
                    <a:pt x="275" y="462"/>
                  </a:lnTo>
                  <a:lnTo>
                    <a:pt x="360" y="496"/>
                  </a:lnTo>
                  <a:lnTo>
                    <a:pt x="360" y="496"/>
                  </a:lnTo>
                  <a:lnTo>
                    <a:pt x="377" y="496"/>
                  </a:lnTo>
                  <a:lnTo>
                    <a:pt x="377" y="496"/>
                  </a:lnTo>
                  <a:lnTo>
                    <a:pt x="377" y="479"/>
                  </a:lnTo>
                  <a:lnTo>
                    <a:pt x="377" y="479"/>
                  </a:lnTo>
                  <a:lnTo>
                    <a:pt x="394" y="394"/>
                  </a:lnTo>
                  <a:lnTo>
                    <a:pt x="377" y="308"/>
                  </a:lnTo>
                  <a:lnTo>
                    <a:pt x="377" y="308"/>
                  </a:lnTo>
                  <a:lnTo>
                    <a:pt x="360" y="274"/>
                  </a:lnTo>
                  <a:lnTo>
                    <a:pt x="326" y="240"/>
                  </a:lnTo>
                  <a:lnTo>
                    <a:pt x="275" y="188"/>
                  </a:lnTo>
                  <a:lnTo>
                    <a:pt x="275" y="188"/>
                  </a:lnTo>
                  <a:lnTo>
                    <a:pt x="155" y="86"/>
                  </a:lnTo>
                  <a:lnTo>
                    <a:pt x="155" y="86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094;p35">
              <a:extLst>
                <a:ext uri="{FF2B5EF4-FFF2-40B4-BE49-F238E27FC236}">
                  <a16:creationId xmlns:a16="http://schemas.microsoft.com/office/drawing/2014/main" id="{01586B68-5263-64A5-3B5C-DE884AE5C9B4}"/>
                </a:ext>
              </a:extLst>
            </p:cNvPr>
            <p:cNvSpPr/>
            <p:nvPr/>
          </p:nvSpPr>
          <p:spPr>
            <a:xfrm>
              <a:off x="6404313" y="2761004"/>
              <a:ext cx="18935" cy="14241"/>
            </a:xfrm>
            <a:custGeom>
              <a:avLst/>
              <a:gdLst/>
              <a:ahLst/>
              <a:cxnLst/>
              <a:rect l="l" t="t" r="r" b="b"/>
              <a:pathLst>
                <a:path w="480" h="361" extrusionOk="0">
                  <a:moveTo>
                    <a:pt x="17" y="1"/>
                  </a:moveTo>
                  <a:lnTo>
                    <a:pt x="0" y="18"/>
                  </a:lnTo>
                  <a:lnTo>
                    <a:pt x="103" y="138"/>
                  </a:lnTo>
                  <a:lnTo>
                    <a:pt x="188" y="240"/>
                  </a:lnTo>
                  <a:lnTo>
                    <a:pt x="240" y="292"/>
                  </a:lnTo>
                  <a:lnTo>
                    <a:pt x="274" y="326"/>
                  </a:lnTo>
                  <a:lnTo>
                    <a:pt x="291" y="343"/>
                  </a:lnTo>
                  <a:lnTo>
                    <a:pt x="342" y="360"/>
                  </a:lnTo>
                  <a:lnTo>
                    <a:pt x="462" y="360"/>
                  </a:lnTo>
                  <a:lnTo>
                    <a:pt x="479" y="343"/>
                  </a:lnTo>
                  <a:lnTo>
                    <a:pt x="445" y="257"/>
                  </a:lnTo>
                  <a:lnTo>
                    <a:pt x="411" y="189"/>
                  </a:lnTo>
                  <a:lnTo>
                    <a:pt x="377" y="172"/>
                  </a:lnTo>
                  <a:lnTo>
                    <a:pt x="359" y="155"/>
                  </a:lnTo>
                  <a:lnTo>
                    <a:pt x="291" y="121"/>
                  </a:lnTo>
                  <a:lnTo>
                    <a:pt x="154" y="5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095;p35">
              <a:extLst>
                <a:ext uri="{FF2B5EF4-FFF2-40B4-BE49-F238E27FC236}">
                  <a16:creationId xmlns:a16="http://schemas.microsoft.com/office/drawing/2014/main" id="{26E627CC-12FB-8D53-E5D2-2F35396E94E8}"/>
                </a:ext>
              </a:extLst>
            </p:cNvPr>
            <p:cNvSpPr/>
            <p:nvPr/>
          </p:nvSpPr>
          <p:spPr>
            <a:xfrm>
              <a:off x="6404313" y="2761004"/>
              <a:ext cx="18935" cy="14241"/>
            </a:xfrm>
            <a:custGeom>
              <a:avLst/>
              <a:gdLst/>
              <a:ahLst/>
              <a:cxnLst/>
              <a:rect l="l" t="t" r="r" b="b"/>
              <a:pathLst>
                <a:path w="480" h="361" fill="none" extrusionOk="0">
                  <a:moveTo>
                    <a:pt x="17" y="1"/>
                  </a:moveTo>
                  <a:lnTo>
                    <a:pt x="17" y="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03" y="138"/>
                  </a:lnTo>
                  <a:lnTo>
                    <a:pt x="103" y="138"/>
                  </a:lnTo>
                  <a:lnTo>
                    <a:pt x="188" y="240"/>
                  </a:lnTo>
                  <a:lnTo>
                    <a:pt x="188" y="240"/>
                  </a:lnTo>
                  <a:lnTo>
                    <a:pt x="240" y="292"/>
                  </a:lnTo>
                  <a:lnTo>
                    <a:pt x="274" y="326"/>
                  </a:lnTo>
                  <a:lnTo>
                    <a:pt x="291" y="343"/>
                  </a:lnTo>
                  <a:lnTo>
                    <a:pt x="291" y="343"/>
                  </a:lnTo>
                  <a:lnTo>
                    <a:pt x="342" y="360"/>
                  </a:lnTo>
                  <a:lnTo>
                    <a:pt x="411" y="360"/>
                  </a:lnTo>
                  <a:lnTo>
                    <a:pt x="411" y="360"/>
                  </a:lnTo>
                  <a:lnTo>
                    <a:pt x="462" y="360"/>
                  </a:lnTo>
                  <a:lnTo>
                    <a:pt x="462" y="360"/>
                  </a:lnTo>
                  <a:lnTo>
                    <a:pt x="479" y="343"/>
                  </a:lnTo>
                  <a:lnTo>
                    <a:pt x="479" y="343"/>
                  </a:lnTo>
                  <a:lnTo>
                    <a:pt x="445" y="257"/>
                  </a:lnTo>
                  <a:lnTo>
                    <a:pt x="411" y="189"/>
                  </a:lnTo>
                  <a:lnTo>
                    <a:pt x="411" y="189"/>
                  </a:lnTo>
                  <a:lnTo>
                    <a:pt x="377" y="172"/>
                  </a:lnTo>
                  <a:lnTo>
                    <a:pt x="359" y="155"/>
                  </a:lnTo>
                  <a:lnTo>
                    <a:pt x="291" y="121"/>
                  </a:lnTo>
                  <a:lnTo>
                    <a:pt x="291" y="121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096;p35">
              <a:extLst>
                <a:ext uri="{FF2B5EF4-FFF2-40B4-BE49-F238E27FC236}">
                  <a16:creationId xmlns:a16="http://schemas.microsoft.com/office/drawing/2014/main" id="{05470163-79FF-85C9-BF96-1D4A81460DB3}"/>
                </a:ext>
              </a:extLst>
            </p:cNvPr>
            <p:cNvSpPr/>
            <p:nvPr/>
          </p:nvSpPr>
          <p:spPr>
            <a:xfrm>
              <a:off x="6423208" y="2741438"/>
              <a:ext cx="23668" cy="14201"/>
            </a:xfrm>
            <a:custGeom>
              <a:avLst/>
              <a:gdLst/>
              <a:ahLst/>
              <a:cxnLst/>
              <a:rect l="l" t="t" r="r" b="b"/>
              <a:pathLst>
                <a:path w="600" h="360" extrusionOk="0">
                  <a:moveTo>
                    <a:pt x="0" y="1"/>
                  </a:moveTo>
                  <a:lnTo>
                    <a:pt x="0" y="18"/>
                  </a:lnTo>
                  <a:lnTo>
                    <a:pt x="137" y="137"/>
                  </a:lnTo>
                  <a:lnTo>
                    <a:pt x="257" y="240"/>
                  </a:lnTo>
                  <a:lnTo>
                    <a:pt x="325" y="291"/>
                  </a:lnTo>
                  <a:lnTo>
                    <a:pt x="360" y="309"/>
                  </a:lnTo>
                  <a:lnTo>
                    <a:pt x="394" y="326"/>
                  </a:lnTo>
                  <a:lnTo>
                    <a:pt x="462" y="343"/>
                  </a:lnTo>
                  <a:lnTo>
                    <a:pt x="514" y="360"/>
                  </a:lnTo>
                  <a:lnTo>
                    <a:pt x="582" y="343"/>
                  </a:lnTo>
                  <a:lnTo>
                    <a:pt x="599" y="326"/>
                  </a:lnTo>
                  <a:lnTo>
                    <a:pt x="548" y="240"/>
                  </a:lnTo>
                  <a:lnTo>
                    <a:pt x="496" y="172"/>
                  </a:lnTo>
                  <a:lnTo>
                    <a:pt x="462" y="137"/>
                  </a:lnTo>
                  <a:lnTo>
                    <a:pt x="428" y="120"/>
                  </a:lnTo>
                  <a:lnTo>
                    <a:pt x="342" y="103"/>
                  </a:lnTo>
                  <a:lnTo>
                    <a:pt x="171" y="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097;p35">
              <a:extLst>
                <a:ext uri="{FF2B5EF4-FFF2-40B4-BE49-F238E27FC236}">
                  <a16:creationId xmlns:a16="http://schemas.microsoft.com/office/drawing/2014/main" id="{6EF6235B-AFCA-21BF-612D-ABF395C41ACD}"/>
                </a:ext>
              </a:extLst>
            </p:cNvPr>
            <p:cNvSpPr/>
            <p:nvPr/>
          </p:nvSpPr>
          <p:spPr>
            <a:xfrm>
              <a:off x="6423208" y="2741438"/>
              <a:ext cx="23668" cy="14201"/>
            </a:xfrm>
            <a:custGeom>
              <a:avLst/>
              <a:gdLst/>
              <a:ahLst/>
              <a:cxnLst/>
              <a:rect l="l" t="t" r="r" b="b"/>
              <a:pathLst>
                <a:path w="600" h="360" fill="none" extrusionOk="0">
                  <a:moveTo>
                    <a:pt x="0" y="1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37" y="137"/>
                  </a:lnTo>
                  <a:lnTo>
                    <a:pt x="137" y="137"/>
                  </a:lnTo>
                  <a:lnTo>
                    <a:pt x="257" y="240"/>
                  </a:lnTo>
                  <a:lnTo>
                    <a:pt x="257" y="240"/>
                  </a:lnTo>
                  <a:lnTo>
                    <a:pt x="325" y="291"/>
                  </a:lnTo>
                  <a:lnTo>
                    <a:pt x="360" y="309"/>
                  </a:lnTo>
                  <a:lnTo>
                    <a:pt x="394" y="326"/>
                  </a:lnTo>
                  <a:lnTo>
                    <a:pt x="394" y="326"/>
                  </a:lnTo>
                  <a:lnTo>
                    <a:pt x="462" y="343"/>
                  </a:lnTo>
                  <a:lnTo>
                    <a:pt x="514" y="360"/>
                  </a:lnTo>
                  <a:lnTo>
                    <a:pt x="514" y="360"/>
                  </a:lnTo>
                  <a:lnTo>
                    <a:pt x="582" y="343"/>
                  </a:lnTo>
                  <a:lnTo>
                    <a:pt x="582" y="343"/>
                  </a:lnTo>
                  <a:lnTo>
                    <a:pt x="582" y="343"/>
                  </a:lnTo>
                  <a:lnTo>
                    <a:pt x="599" y="326"/>
                  </a:lnTo>
                  <a:lnTo>
                    <a:pt x="599" y="326"/>
                  </a:lnTo>
                  <a:lnTo>
                    <a:pt x="548" y="240"/>
                  </a:lnTo>
                  <a:lnTo>
                    <a:pt x="496" y="172"/>
                  </a:lnTo>
                  <a:lnTo>
                    <a:pt x="496" y="172"/>
                  </a:lnTo>
                  <a:lnTo>
                    <a:pt x="462" y="137"/>
                  </a:lnTo>
                  <a:lnTo>
                    <a:pt x="428" y="120"/>
                  </a:lnTo>
                  <a:lnTo>
                    <a:pt x="342" y="103"/>
                  </a:lnTo>
                  <a:lnTo>
                    <a:pt x="342" y="103"/>
                  </a:lnTo>
                  <a:lnTo>
                    <a:pt x="171" y="52"/>
                  </a:lnTo>
                  <a:lnTo>
                    <a:pt x="171" y="5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098;p35">
              <a:extLst>
                <a:ext uri="{FF2B5EF4-FFF2-40B4-BE49-F238E27FC236}">
                  <a16:creationId xmlns:a16="http://schemas.microsoft.com/office/drawing/2014/main" id="{26217464-DAED-7340-EE11-399FDAD27CED}"/>
                </a:ext>
              </a:extLst>
            </p:cNvPr>
            <p:cNvSpPr/>
            <p:nvPr/>
          </p:nvSpPr>
          <p:spPr>
            <a:xfrm>
              <a:off x="6444115" y="2723214"/>
              <a:ext cx="27732" cy="10848"/>
            </a:xfrm>
            <a:custGeom>
              <a:avLst/>
              <a:gdLst/>
              <a:ahLst/>
              <a:cxnLst/>
              <a:rect l="l" t="t" r="r" b="b"/>
              <a:pathLst>
                <a:path w="703" h="275" extrusionOk="0">
                  <a:moveTo>
                    <a:pt x="103" y="1"/>
                  </a:moveTo>
                  <a:lnTo>
                    <a:pt x="18" y="18"/>
                  </a:lnTo>
                  <a:lnTo>
                    <a:pt x="1" y="18"/>
                  </a:lnTo>
                  <a:lnTo>
                    <a:pt x="18" y="35"/>
                  </a:lnTo>
                  <a:lnTo>
                    <a:pt x="189" y="86"/>
                  </a:lnTo>
                  <a:lnTo>
                    <a:pt x="343" y="172"/>
                  </a:lnTo>
                  <a:lnTo>
                    <a:pt x="411" y="223"/>
                  </a:lnTo>
                  <a:lnTo>
                    <a:pt x="446" y="240"/>
                  </a:lnTo>
                  <a:lnTo>
                    <a:pt x="497" y="257"/>
                  </a:lnTo>
                  <a:lnTo>
                    <a:pt x="617" y="274"/>
                  </a:lnTo>
                  <a:lnTo>
                    <a:pt x="685" y="257"/>
                  </a:lnTo>
                  <a:lnTo>
                    <a:pt x="702" y="240"/>
                  </a:lnTo>
                  <a:lnTo>
                    <a:pt x="651" y="155"/>
                  </a:lnTo>
                  <a:lnTo>
                    <a:pt x="582" y="86"/>
                  </a:lnTo>
                  <a:lnTo>
                    <a:pt x="531" y="69"/>
                  </a:lnTo>
                  <a:lnTo>
                    <a:pt x="497" y="52"/>
                  </a:lnTo>
                  <a:lnTo>
                    <a:pt x="394" y="35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099;p35">
              <a:extLst>
                <a:ext uri="{FF2B5EF4-FFF2-40B4-BE49-F238E27FC236}">
                  <a16:creationId xmlns:a16="http://schemas.microsoft.com/office/drawing/2014/main" id="{8F1603DC-2A29-37EC-B13B-25F8D4EF899A}"/>
                </a:ext>
              </a:extLst>
            </p:cNvPr>
            <p:cNvSpPr/>
            <p:nvPr/>
          </p:nvSpPr>
          <p:spPr>
            <a:xfrm>
              <a:off x="6444115" y="2723214"/>
              <a:ext cx="27732" cy="10848"/>
            </a:xfrm>
            <a:custGeom>
              <a:avLst/>
              <a:gdLst/>
              <a:ahLst/>
              <a:cxnLst/>
              <a:rect l="l" t="t" r="r" b="b"/>
              <a:pathLst>
                <a:path w="703" h="275" fill="none" extrusionOk="0">
                  <a:moveTo>
                    <a:pt x="189" y="1"/>
                  </a:moveTo>
                  <a:lnTo>
                    <a:pt x="189" y="1"/>
                  </a:lnTo>
                  <a:lnTo>
                    <a:pt x="103" y="1"/>
                  </a:lnTo>
                  <a:lnTo>
                    <a:pt x="18" y="18"/>
                  </a:lnTo>
                  <a:lnTo>
                    <a:pt x="1" y="18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189" y="86"/>
                  </a:lnTo>
                  <a:lnTo>
                    <a:pt x="189" y="86"/>
                  </a:lnTo>
                  <a:lnTo>
                    <a:pt x="343" y="172"/>
                  </a:lnTo>
                  <a:lnTo>
                    <a:pt x="343" y="172"/>
                  </a:lnTo>
                  <a:lnTo>
                    <a:pt x="411" y="223"/>
                  </a:lnTo>
                  <a:lnTo>
                    <a:pt x="446" y="240"/>
                  </a:lnTo>
                  <a:lnTo>
                    <a:pt x="497" y="257"/>
                  </a:lnTo>
                  <a:lnTo>
                    <a:pt x="497" y="257"/>
                  </a:lnTo>
                  <a:lnTo>
                    <a:pt x="617" y="274"/>
                  </a:lnTo>
                  <a:lnTo>
                    <a:pt x="617" y="274"/>
                  </a:lnTo>
                  <a:lnTo>
                    <a:pt x="685" y="257"/>
                  </a:lnTo>
                  <a:lnTo>
                    <a:pt x="685" y="257"/>
                  </a:lnTo>
                  <a:lnTo>
                    <a:pt x="685" y="257"/>
                  </a:lnTo>
                  <a:lnTo>
                    <a:pt x="702" y="240"/>
                  </a:lnTo>
                  <a:lnTo>
                    <a:pt x="702" y="240"/>
                  </a:lnTo>
                  <a:lnTo>
                    <a:pt x="651" y="155"/>
                  </a:lnTo>
                  <a:lnTo>
                    <a:pt x="582" y="86"/>
                  </a:lnTo>
                  <a:lnTo>
                    <a:pt x="582" y="86"/>
                  </a:lnTo>
                  <a:lnTo>
                    <a:pt x="531" y="69"/>
                  </a:lnTo>
                  <a:lnTo>
                    <a:pt x="497" y="52"/>
                  </a:lnTo>
                  <a:lnTo>
                    <a:pt x="394" y="35"/>
                  </a:lnTo>
                  <a:lnTo>
                    <a:pt x="394" y="35"/>
                  </a:lnTo>
                  <a:lnTo>
                    <a:pt x="292" y="1"/>
                  </a:lnTo>
                  <a:lnTo>
                    <a:pt x="206" y="1"/>
                  </a:lnTo>
                  <a:lnTo>
                    <a:pt x="206" y="1"/>
                  </a:lnTo>
                  <a:lnTo>
                    <a:pt x="1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00;p35">
              <a:extLst>
                <a:ext uri="{FF2B5EF4-FFF2-40B4-BE49-F238E27FC236}">
                  <a16:creationId xmlns:a16="http://schemas.microsoft.com/office/drawing/2014/main" id="{6408E342-6C4D-7DB6-4141-DC531C7F63C1}"/>
                </a:ext>
              </a:extLst>
            </p:cNvPr>
            <p:cNvSpPr/>
            <p:nvPr/>
          </p:nvSpPr>
          <p:spPr>
            <a:xfrm>
              <a:off x="6467744" y="2694851"/>
              <a:ext cx="44576" cy="8836"/>
            </a:xfrm>
            <a:custGeom>
              <a:avLst/>
              <a:gdLst/>
              <a:ahLst/>
              <a:cxnLst/>
              <a:rect l="l" t="t" r="r" b="b"/>
              <a:pathLst>
                <a:path w="1130" h="224" extrusionOk="0">
                  <a:moveTo>
                    <a:pt x="548" y="1"/>
                  </a:moveTo>
                  <a:lnTo>
                    <a:pt x="291" y="18"/>
                  </a:lnTo>
                  <a:lnTo>
                    <a:pt x="18" y="69"/>
                  </a:lnTo>
                  <a:lnTo>
                    <a:pt x="1" y="69"/>
                  </a:lnTo>
                  <a:lnTo>
                    <a:pt x="18" y="86"/>
                  </a:lnTo>
                  <a:lnTo>
                    <a:pt x="291" y="121"/>
                  </a:lnTo>
                  <a:lnTo>
                    <a:pt x="565" y="155"/>
                  </a:lnTo>
                  <a:lnTo>
                    <a:pt x="702" y="189"/>
                  </a:lnTo>
                  <a:lnTo>
                    <a:pt x="839" y="206"/>
                  </a:lnTo>
                  <a:lnTo>
                    <a:pt x="925" y="223"/>
                  </a:lnTo>
                  <a:lnTo>
                    <a:pt x="1010" y="206"/>
                  </a:lnTo>
                  <a:lnTo>
                    <a:pt x="1130" y="189"/>
                  </a:lnTo>
                  <a:lnTo>
                    <a:pt x="1130" y="172"/>
                  </a:lnTo>
                  <a:lnTo>
                    <a:pt x="1061" y="121"/>
                  </a:lnTo>
                  <a:lnTo>
                    <a:pt x="1010" y="86"/>
                  </a:lnTo>
                  <a:lnTo>
                    <a:pt x="873" y="35"/>
                  </a:lnTo>
                  <a:lnTo>
                    <a:pt x="788" y="18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01;p35">
              <a:extLst>
                <a:ext uri="{FF2B5EF4-FFF2-40B4-BE49-F238E27FC236}">
                  <a16:creationId xmlns:a16="http://schemas.microsoft.com/office/drawing/2014/main" id="{0684EF61-1E57-301A-A6A4-A29C08570C05}"/>
                </a:ext>
              </a:extLst>
            </p:cNvPr>
            <p:cNvSpPr/>
            <p:nvPr/>
          </p:nvSpPr>
          <p:spPr>
            <a:xfrm>
              <a:off x="6467744" y="2694851"/>
              <a:ext cx="44576" cy="8836"/>
            </a:xfrm>
            <a:custGeom>
              <a:avLst/>
              <a:gdLst/>
              <a:ahLst/>
              <a:cxnLst/>
              <a:rect l="l" t="t" r="r" b="b"/>
              <a:pathLst>
                <a:path w="1130" h="224" fill="none" extrusionOk="0">
                  <a:moveTo>
                    <a:pt x="702" y="1"/>
                  </a:moveTo>
                  <a:lnTo>
                    <a:pt x="702" y="1"/>
                  </a:lnTo>
                  <a:lnTo>
                    <a:pt x="651" y="1"/>
                  </a:lnTo>
                  <a:lnTo>
                    <a:pt x="651" y="1"/>
                  </a:lnTo>
                  <a:lnTo>
                    <a:pt x="599" y="1"/>
                  </a:lnTo>
                  <a:lnTo>
                    <a:pt x="599" y="1"/>
                  </a:lnTo>
                  <a:lnTo>
                    <a:pt x="582" y="1"/>
                  </a:lnTo>
                  <a:lnTo>
                    <a:pt x="582" y="1"/>
                  </a:lnTo>
                  <a:lnTo>
                    <a:pt x="548" y="1"/>
                  </a:lnTo>
                  <a:lnTo>
                    <a:pt x="548" y="1"/>
                  </a:lnTo>
                  <a:lnTo>
                    <a:pt x="291" y="18"/>
                  </a:lnTo>
                  <a:lnTo>
                    <a:pt x="291" y="18"/>
                  </a:lnTo>
                  <a:lnTo>
                    <a:pt x="18" y="69"/>
                  </a:lnTo>
                  <a:lnTo>
                    <a:pt x="1" y="69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291" y="121"/>
                  </a:lnTo>
                  <a:lnTo>
                    <a:pt x="291" y="121"/>
                  </a:lnTo>
                  <a:lnTo>
                    <a:pt x="565" y="155"/>
                  </a:lnTo>
                  <a:lnTo>
                    <a:pt x="565" y="155"/>
                  </a:lnTo>
                  <a:lnTo>
                    <a:pt x="702" y="189"/>
                  </a:lnTo>
                  <a:lnTo>
                    <a:pt x="839" y="206"/>
                  </a:lnTo>
                  <a:lnTo>
                    <a:pt x="839" y="206"/>
                  </a:lnTo>
                  <a:lnTo>
                    <a:pt x="925" y="223"/>
                  </a:lnTo>
                  <a:lnTo>
                    <a:pt x="925" y="223"/>
                  </a:lnTo>
                  <a:lnTo>
                    <a:pt x="1010" y="206"/>
                  </a:lnTo>
                  <a:lnTo>
                    <a:pt x="1130" y="189"/>
                  </a:lnTo>
                  <a:lnTo>
                    <a:pt x="1130" y="189"/>
                  </a:lnTo>
                  <a:lnTo>
                    <a:pt x="1130" y="172"/>
                  </a:lnTo>
                  <a:lnTo>
                    <a:pt x="1130" y="172"/>
                  </a:lnTo>
                  <a:lnTo>
                    <a:pt x="1061" y="121"/>
                  </a:lnTo>
                  <a:lnTo>
                    <a:pt x="1010" y="86"/>
                  </a:lnTo>
                  <a:lnTo>
                    <a:pt x="873" y="35"/>
                  </a:lnTo>
                  <a:lnTo>
                    <a:pt x="873" y="35"/>
                  </a:lnTo>
                  <a:lnTo>
                    <a:pt x="788" y="18"/>
                  </a:lnTo>
                  <a:lnTo>
                    <a:pt x="7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02;p35">
              <a:extLst>
                <a:ext uri="{FF2B5EF4-FFF2-40B4-BE49-F238E27FC236}">
                  <a16:creationId xmlns:a16="http://schemas.microsoft.com/office/drawing/2014/main" id="{FC39FF36-AAAB-0A7A-3909-F291BC125F56}"/>
                </a:ext>
              </a:extLst>
            </p:cNvPr>
            <p:cNvSpPr/>
            <p:nvPr/>
          </p:nvSpPr>
          <p:spPr>
            <a:xfrm>
              <a:off x="6491373" y="2669881"/>
              <a:ext cx="43234" cy="8836"/>
            </a:xfrm>
            <a:custGeom>
              <a:avLst/>
              <a:gdLst/>
              <a:ahLst/>
              <a:cxnLst/>
              <a:rect l="l" t="t" r="r" b="b"/>
              <a:pathLst>
                <a:path w="1096" h="224" extrusionOk="0">
                  <a:moveTo>
                    <a:pt x="274" y="1"/>
                  </a:moveTo>
                  <a:lnTo>
                    <a:pt x="0" y="35"/>
                  </a:lnTo>
                  <a:lnTo>
                    <a:pt x="0" y="52"/>
                  </a:lnTo>
                  <a:lnTo>
                    <a:pt x="274" y="86"/>
                  </a:lnTo>
                  <a:lnTo>
                    <a:pt x="531" y="138"/>
                  </a:lnTo>
                  <a:lnTo>
                    <a:pt x="668" y="189"/>
                  </a:lnTo>
                  <a:lnTo>
                    <a:pt x="805" y="206"/>
                  </a:lnTo>
                  <a:lnTo>
                    <a:pt x="907" y="223"/>
                  </a:lnTo>
                  <a:lnTo>
                    <a:pt x="993" y="206"/>
                  </a:lnTo>
                  <a:lnTo>
                    <a:pt x="1078" y="189"/>
                  </a:lnTo>
                  <a:lnTo>
                    <a:pt x="1096" y="189"/>
                  </a:lnTo>
                  <a:lnTo>
                    <a:pt x="1096" y="172"/>
                  </a:lnTo>
                  <a:lnTo>
                    <a:pt x="1027" y="121"/>
                  </a:lnTo>
                  <a:lnTo>
                    <a:pt x="976" y="86"/>
                  </a:lnTo>
                  <a:lnTo>
                    <a:pt x="839" y="35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01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03;p35">
              <a:extLst>
                <a:ext uri="{FF2B5EF4-FFF2-40B4-BE49-F238E27FC236}">
                  <a16:creationId xmlns:a16="http://schemas.microsoft.com/office/drawing/2014/main" id="{8BFA491C-B206-3B3E-8770-6A6863B6B8F2}"/>
                </a:ext>
              </a:extLst>
            </p:cNvPr>
            <p:cNvSpPr/>
            <p:nvPr/>
          </p:nvSpPr>
          <p:spPr>
            <a:xfrm>
              <a:off x="6491373" y="2669881"/>
              <a:ext cx="43234" cy="8836"/>
            </a:xfrm>
            <a:custGeom>
              <a:avLst/>
              <a:gdLst/>
              <a:ahLst/>
              <a:cxnLst/>
              <a:rect l="l" t="t" r="r" b="b"/>
              <a:pathLst>
                <a:path w="1096" h="224" fill="none" extrusionOk="0">
                  <a:moveTo>
                    <a:pt x="428" y="1"/>
                  </a:moveTo>
                  <a:lnTo>
                    <a:pt x="428" y="1"/>
                  </a:lnTo>
                  <a:lnTo>
                    <a:pt x="274" y="1"/>
                  </a:lnTo>
                  <a:lnTo>
                    <a:pt x="274" y="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74" y="86"/>
                  </a:lnTo>
                  <a:lnTo>
                    <a:pt x="274" y="86"/>
                  </a:lnTo>
                  <a:lnTo>
                    <a:pt x="531" y="138"/>
                  </a:lnTo>
                  <a:lnTo>
                    <a:pt x="531" y="138"/>
                  </a:lnTo>
                  <a:lnTo>
                    <a:pt x="668" y="189"/>
                  </a:lnTo>
                  <a:lnTo>
                    <a:pt x="805" y="206"/>
                  </a:lnTo>
                  <a:lnTo>
                    <a:pt x="805" y="206"/>
                  </a:lnTo>
                  <a:lnTo>
                    <a:pt x="907" y="223"/>
                  </a:lnTo>
                  <a:lnTo>
                    <a:pt x="907" y="223"/>
                  </a:lnTo>
                  <a:lnTo>
                    <a:pt x="993" y="206"/>
                  </a:lnTo>
                  <a:lnTo>
                    <a:pt x="1078" y="189"/>
                  </a:lnTo>
                  <a:lnTo>
                    <a:pt x="1096" y="189"/>
                  </a:lnTo>
                  <a:lnTo>
                    <a:pt x="1096" y="172"/>
                  </a:lnTo>
                  <a:lnTo>
                    <a:pt x="1096" y="172"/>
                  </a:lnTo>
                  <a:lnTo>
                    <a:pt x="1027" y="121"/>
                  </a:lnTo>
                  <a:lnTo>
                    <a:pt x="976" y="86"/>
                  </a:lnTo>
                  <a:lnTo>
                    <a:pt x="839" y="35"/>
                  </a:lnTo>
                  <a:lnTo>
                    <a:pt x="839" y="35"/>
                  </a:lnTo>
                  <a:lnTo>
                    <a:pt x="770" y="1"/>
                  </a:lnTo>
                  <a:lnTo>
                    <a:pt x="702" y="1"/>
                  </a:lnTo>
                  <a:lnTo>
                    <a:pt x="565" y="1"/>
                  </a:lnTo>
                  <a:lnTo>
                    <a:pt x="565" y="1"/>
                  </a:lnTo>
                  <a:lnTo>
                    <a:pt x="4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04;p35">
              <a:extLst>
                <a:ext uri="{FF2B5EF4-FFF2-40B4-BE49-F238E27FC236}">
                  <a16:creationId xmlns:a16="http://schemas.microsoft.com/office/drawing/2014/main" id="{CB66B1D0-C957-0C8A-13AA-E1D254281721}"/>
                </a:ext>
              </a:extLst>
            </p:cNvPr>
            <p:cNvSpPr/>
            <p:nvPr/>
          </p:nvSpPr>
          <p:spPr>
            <a:xfrm>
              <a:off x="6303051" y="2599704"/>
              <a:ext cx="117475" cy="29033"/>
            </a:xfrm>
            <a:custGeom>
              <a:avLst/>
              <a:gdLst/>
              <a:ahLst/>
              <a:cxnLst/>
              <a:rect l="l" t="t" r="r" b="b"/>
              <a:pathLst>
                <a:path w="2978" h="736" extrusionOk="0">
                  <a:moveTo>
                    <a:pt x="2978" y="0"/>
                  </a:moveTo>
                  <a:lnTo>
                    <a:pt x="2790" y="86"/>
                  </a:lnTo>
                  <a:lnTo>
                    <a:pt x="2601" y="154"/>
                  </a:lnTo>
                  <a:lnTo>
                    <a:pt x="2396" y="205"/>
                  </a:lnTo>
                  <a:lnTo>
                    <a:pt x="2208" y="257"/>
                  </a:lnTo>
                  <a:lnTo>
                    <a:pt x="2002" y="308"/>
                  </a:lnTo>
                  <a:lnTo>
                    <a:pt x="1797" y="325"/>
                  </a:lnTo>
                  <a:lnTo>
                    <a:pt x="1609" y="342"/>
                  </a:lnTo>
                  <a:lnTo>
                    <a:pt x="1403" y="359"/>
                  </a:lnTo>
                  <a:lnTo>
                    <a:pt x="1061" y="342"/>
                  </a:lnTo>
                  <a:lnTo>
                    <a:pt x="787" y="291"/>
                  </a:lnTo>
                  <a:lnTo>
                    <a:pt x="514" y="240"/>
                  </a:lnTo>
                  <a:lnTo>
                    <a:pt x="257" y="154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20" y="188"/>
                  </a:lnTo>
                  <a:lnTo>
                    <a:pt x="257" y="308"/>
                  </a:lnTo>
                  <a:lnTo>
                    <a:pt x="411" y="411"/>
                  </a:lnTo>
                  <a:lnTo>
                    <a:pt x="565" y="496"/>
                  </a:lnTo>
                  <a:lnTo>
                    <a:pt x="736" y="582"/>
                  </a:lnTo>
                  <a:lnTo>
                    <a:pt x="890" y="650"/>
                  </a:lnTo>
                  <a:lnTo>
                    <a:pt x="1078" y="702"/>
                  </a:lnTo>
                  <a:lnTo>
                    <a:pt x="1249" y="719"/>
                  </a:lnTo>
                  <a:lnTo>
                    <a:pt x="1472" y="736"/>
                  </a:lnTo>
                  <a:lnTo>
                    <a:pt x="1643" y="736"/>
                  </a:lnTo>
                  <a:lnTo>
                    <a:pt x="1814" y="702"/>
                  </a:lnTo>
                  <a:lnTo>
                    <a:pt x="1968" y="667"/>
                  </a:lnTo>
                  <a:lnTo>
                    <a:pt x="2122" y="633"/>
                  </a:lnTo>
                  <a:lnTo>
                    <a:pt x="2276" y="565"/>
                  </a:lnTo>
                  <a:lnTo>
                    <a:pt x="2430" y="496"/>
                  </a:lnTo>
                  <a:lnTo>
                    <a:pt x="2567" y="411"/>
                  </a:lnTo>
                  <a:lnTo>
                    <a:pt x="2704" y="308"/>
                  </a:lnTo>
                  <a:lnTo>
                    <a:pt x="2858" y="171"/>
                  </a:lnTo>
                  <a:lnTo>
                    <a:pt x="2926" y="86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rgbClr val="8B65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05;p35">
              <a:extLst>
                <a:ext uri="{FF2B5EF4-FFF2-40B4-BE49-F238E27FC236}">
                  <a16:creationId xmlns:a16="http://schemas.microsoft.com/office/drawing/2014/main" id="{142CCEE9-ED8C-522E-E91B-F43A624D1E85}"/>
                </a:ext>
              </a:extLst>
            </p:cNvPr>
            <p:cNvSpPr/>
            <p:nvPr/>
          </p:nvSpPr>
          <p:spPr>
            <a:xfrm>
              <a:off x="6303051" y="2599704"/>
              <a:ext cx="117475" cy="29033"/>
            </a:xfrm>
            <a:custGeom>
              <a:avLst/>
              <a:gdLst/>
              <a:ahLst/>
              <a:cxnLst/>
              <a:rect l="l" t="t" r="r" b="b"/>
              <a:pathLst>
                <a:path w="2978" h="736" fill="none" extrusionOk="0">
                  <a:moveTo>
                    <a:pt x="2978" y="0"/>
                  </a:moveTo>
                  <a:lnTo>
                    <a:pt x="2978" y="0"/>
                  </a:lnTo>
                  <a:lnTo>
                    <a:pt x="2790" y="86"/>
                  </a:lnTo>
                  <a:lnTo>
                    <a:pt x="2601" y="154"/>
                  </a:lnTo>
                  <a:lnTo>
                    <a:pt x="2396" y="205"/>
                  </a:lnTo>
                  <a:lnTo>
                    <a:pt x="2208" y="257"/>
                  </a:lnTo>
                  <a:lnTo>
                    <a:pt x="2002" y="308"/>
                  </a:lnTo>
                  <a:lnTo>
                    <a:pt x="1797" y="325"/>
                  </a:lnTo>
                  <a:lnTo>
                    <a:pt x="1609" y="342"/>
                  </a:lnTo>
                  <a:lnTo>
                    <a:pt x="1403" y="359"/>
                  </a:lnTo>
                  <a:lnTo>
                    <a:pt x="1403" y="359"/>
                  </a:lnTo>
                  <a:lnTo>
                    <a:pt x="1061" y="342"/>
                  </a:lnTo>
                  <a:lnTo>
                    <a:pt x="1061" y="342"/>
                  </a:lnTo>
                  <a:lnTo>
                    <a:pt x="787" y="291"/>
                  </a:lnTo>
                  <a:lnTo>
                    <a:pt x="514" y="240"/>
                  </a:lnTo>
                  <a:lnTo>
                    <a:pt x="257" y="154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20" y="188"/>
                  </a:lnTo>
                  <a:lnTo>
                    <a:pt x="257" y="308"/>
                  </a:lnTo>
                  <a:lnTo>
                    <a:pt x="411" y="411"/>
                  </a:lnTo>
                  <a:lnTo>
                    <a:pt x="565" y="496"/>
                  </a:lnTo>
                  <a:lnTo>
                    <a:pt x="736" y="582"/>
                  </a:lnTo>
                  <a:lnTo>
                    <a:pt x="890" y="650"/>
                  </a:lnTo>
                  <a:lnTo>
                    <a:pt x="1078" y="702"/>
                  </a:lnTo>
                  <a:lnTo>
                    <a:pt x="1249" y="719"/>
                  </a:lnTo>
                  <a:lnTo>
                    <a:pt x="1249" y="719"/>
                  </a:lnTo>
                  <a:lnTo>
                    <a:pt x="1472" y="736"/>
                  </a:lnTo>
                  <a:lnTo>
                    <a:pt x="1472" y="736"/>
                  </a:lnTo>
                  <a:lnTo>
                    <a:pt x="1643" y="736"/>
                  </a:lnTo>
                  <a:lnTo>
                    <a:pt x="1814" y="702"/>
                  </a:lnTo>
                  <a:lnTo>
                    <a:pt x="1968" y="667"/>
                  </a:lnTo>
                  <a:lnTo>
                    <a:pt x="2122" y="633"/>
                  </a:lnTo>
                  <a:lnTo>
                    <a:pt x="2276" y="565"/>
                  </a:lnTo>
                  <a:lnTo>
                    <a:pt x="2430" y="496"/>
                  </a:lnTo>
                  <a:lnTo>
                    <a:pt x="2567" y="411"/>
                  </a:lnTo>
                  <a:lnTo>
                    <a:pt x="2704" y="308"/>
                  </a:lnTo>
                  <a:lnTo>
                    <a:pt x="2704" y="308"/>
                  </a:lnTo>
                  <a:lnTo>
                    <a:pt x="2858" y="171"/>
                  </a:lnTo>
                  <a:lnTo>
                    <a:pt x="2926" y="86"/>
                  </a:lnTo>
                  <a:lnTo>
                    <a:pt x="29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06;p35">
              <a:extLst>
                <a:ext uri="{FF2B5EF4-FFF2-40B4-BE49-F238E27FC236}">
                  <a16:creationId xmlns:a16="http://schemas.microsoft.com/office/drawing/2014/main" id="{8A887D49-4E27-5251-43E3-28206ED78903}"/>
                </a:ext>
              </a:extLst>
            </p:cNvPr>
            <p:cNvSpPr/>
            <p:nvPr/>
          </p:nvSpPr>
          <p:spPr>
            <a:xfrm>
              <a:off x="6185577" y="2079944"/>
              <a:ext cx="342286" cy="508320"/>
            </a:xfrm>
            <a:custGeom>
              <a:avLst/>
              <a:gdLst/>
              <a:ahLst/>
              <a:cxnLst/>
              <a:rect l="l" t="t" r="r" b="b"/>
              <a:pathLst>
                <a:path w="8677" h="12886" extrusionOk="0">
                  <a:moveTo>
                    <a:pt x="4296" y="0"/>
                  </a:moveTo>
                  <a:lnTo>
                    <a:pt x="3851" y="34"/>
                  </a:lnTo>
                  <a:lnTo>
                    <a:pt x="3423" y="103"/>
                  </a:lnTo>
                  <a:lnTo>
                    <a:pt x="2995" y="205"/>
                  </a:lnTo>
                  <a:lnTo>
                    <a:pt x="2568" y="342"/>
                  </a:lnTo>
                  <a:lnTo>
                    <a:pt x="2362" y="428"/>
                  </a:lnTo>
                  <a:lnTo>
                    <a:pt x="2174" y="513"/>
                  </a:lnTo>
                  <a:lnTo>
                    <a:pt x="1917" y="650"/>
                  </a:lnTo>
                  <a:lnTo>
                    <a:pt x="1695" y="787"/>
                  </a:lnTo>
                  <a:lnTo>
                    <a:pt x="1490" y="924"/>
                  </a:lnTo>
                  <a:lnTo>
                    <a:pt x="1284" y="1078"/>
                  </a:lnTo>
                  <a:lnTo>
                    <a:pt x="1113" y="1249"/>
                  </a:lnTo>
                  <a:lnTo>
                    <a:pt x="959" y="1403"/>
                  </a:lnTo>
                  <a:lnTo>
                    <a:pt x="822" y="1574"/>
                  </a:lnTo>
                  <a:lnTo>
                    <a:pt x="685" y="1763"/>
                  </a:lnTo>
                  <a:lnTo>
                    <a:pt x="566" y="1951"/>
                  </a:lnTo>
                  <a:lnTo>
                    <a:pt x="463" y="2139"/>
                  </a:lnTo>
                  <a:lnTo>
                    <a:pt x="377" y="2327"/>
                  </a:lnTo>
                  <a:lnTo>
                    <a:pt x="309" y="2533"/>
                  </a:lnTo>
                  <a:lnTo>
                    <a:pt x="240" y="2738"/>
                  </a:lnTo>
                  <a:lnTo>
                    <a:pt x="172" y="2943"/>
                  </a:lnTo>
                  <a:lnTo>
                    <a:pt x="86" y="3371"/>
                  </a:lnTo>
                  <a:lnTo>
                    <a:pt x="35" y="3816"/>
                  </a:lnTo>
                  <a:lnTo>
                    <a:pt x="18" y="4261"/>
                  </a:lnTo>
                  <a:lnTo>
                    <a:pt x="1" y="4723"/>
                  </a:lnTo>
                  <a:lnTo>
                    <a:pt x="1" y="5185"/>
                  </a:lnTo>
                  <a:lnTo>
                    <a:pt x="35" y="6126"/>
                  </a:lnTo>
                  <a:lnTo>
                    <a:pt x="35" y="6588"/>
                  </a:lnTo>
                  <a:lnTo>
                    <a:pt x="35" y="7050"/>
                  </a:lnTo>
                  <a:lnTo>
                    <a:pt x="52" y="7529"/>
                  </a:lnTo>
                  <a:lnTo>
                    <a:pt x="86" y="8025"/>
                  </a:lnTo>
                  <a:lnTo>
                    <a:pt x="138" y="8522"/>
                  </a:lnTo>
                  <a:lnTo>
                    <a:pt x="240" y="9001"/>
                  </a:lnTo>
                  <a:lnTo>
                    <a:pt x="360" y="9480"/>
                  </a:lnTo>
                  <a:lnTo>
                    <a:pt x="514" y="9942"/>
                  </a:lnTo>
                  <a:lnTo>
                    <a:pt x="702" y="10387"/>
                  </a:lnTo>
                  <a:lnTo>
                    <a:pt x="805" y="10609"/>
                  </a:lnTo>
                  <a:lnTo>
                    <a:pt x="925" y="10815"/>
                  </a:lnTo>
                  <a:lnTo>
                    <a:pt x="1062" y="11020"/>
                  </a:lnTo>
                  <a:lnTo>
                    <a:pt x="1199" y="11208"/>
                  </a:lnTo>
                  <a:lnTo>
                    <a:pt x="1336" y="11396"/>
                  </a:lnTo>
                  <a:lnTo>
                    <a:pt x="1507" y="11585"/>
                  </a:lnTo>
                  <a:lnTo>
                    <a:pt x="1661" y="11756"/>
                  </a:lnTo>
                  <a:lnTo>
                    <a:pt x="1849" y="11910"/>
                  </a:lnTo>
                  <a:lnTo>
                    <a:pt x="2037" y="12064"/>
                  </a:lnTo>
                  <a:lnTo>
                    <a:pt x="2225" y="12201"/>
                  </a:lnTo>
                  <a:lnTo>
                    <a:pt x="2431" y="12321"/>
                  </a:lnTo>
                  <a:lnTo>
                    <a:pt x="2653" y="12440"/>
                  </a:lnTo>
                  <a:lnTo>
                    <a:pt x="2893" y="12543"/>
                  </a:lnTo>
                  <a:lnTo>
                    <a:pt x="3132" y="12646"/>
                  </a:lnTo>
                  <a:lnTo>
                    <a:pt x="3389" y="12714"/>
                  </a:lnTo>
                  <a:lnTo>
                    <a:pt x="3646" y="12783"/>
                  </a:lnTo>
                  <a:lnTo>
                    <a:pt x="3919" y="12834"/>
                  </a:lnTo>
                  <a:lnTo>
                    <a:pt x="4210" y="12868"/>
                  </a:lnTo>
                  <a:lnTo>
                    <a:pt x="4450" y="12885"/>
                  </a:lnTo>
                  <a:lnTo>
                    <a:pt x="4689" y="12885"/>
                  </a:lnTo>
                  <a:lnTo>
                    <a:pt x="4929" y="12868"/>
                  </a:lnTo>
                  <a:lnTo>
                    <a:pt x="5169" y="12851"/>
                  </a:lnTo>
                  <a:lnTo>
                    <a:pt x="5408" y="12817"/>
                  </a:lnTo>
                  <a:lnTo>
                    <a:pt x="5631" y="12765"/>
                  </a:lnTo>
                  <a:lnTo>
                    <a:pt x="5870" y="12697"/>
                  </a:lnTo>
                  <a:lnTo>
                    <a:pt x="6093" y="12629"/>
                  </a:lnTo>
                  <a:lnTo>
                    <a:pt x="6418" y="12509"/>
                  </a:lnTo>
                  <a:lnTo>
                    <a:pt x="6709" y="12372"/>
                  </a:lnTo>
                  <a:lnTo>
                    <a:pt x="6863" y="12286"/>
                  </a:lnTo>
                  <a:lnTo>
                    <a:pt x="7000" y="12201"/>
                  </a:lnTo>
                  <a:lnTo>
                    <a:pt x="7119" y="12098"/>
                  </a:lnTo>
                  <a:lnTo>
                    <a:pt x="7239" y="11978"/>
                  </a:lnTo>
                  <a:lnTo>
                    <a:pt x="7427" y="11773"/>
                  </a:lnTo>
                  <a:lnTo>
                    <a:pt x="7598" y="11551"/>
                  </a:lnTo>
                  <a:lnTo>
                    <a:pt x="7752" y="11311"/>
                  </a:lnTo>
                  <a:lnTo>
                    <a:pt x="7889" y="11054"/>
                  </a:lnTo>
                  <a:lnTo>
                    <a:pt x="8009" y="10780"/>
                  </a:lnTo>
                  <a:lnTo>
                    <a:pt x="8112" y="10490"/>
                  </a:lnTo>
                  <a:lnTo>
                    <a:pt x="8214" y="10199"/>
                  </a:lnTo>
                  <a:lnTo>
                    <a:pt x="8300" y="9891"/>
                  </a:lnTo>
                  <a:lnTo>
                    <a:pt x="8368" y="9600"/>
                  </a:lnTo>
                  <a:lnTo>
                    <a:pt x="8437" y="9292"/>
                  </a:lnTo>
                  <a:lnTo>
                    <a:pt x="8522" y="8693"/>
                  </a:lnTo>
                  <a:lnTo>
                    <a:pt x="8591" y="8111"/>
                  </a:lnTo>
                  <a:lnTo>
                    <a:pt x="8625" y="7581"/>
                  </a:lnTo>
                  <a:lnTo>
                    <a:pt x="8659" y="6811"/>
                  </a:lnTo>
                  <a:lnTo>
                    <a:pt x="8676" y="6041"/>
                  </a:lnTo>
                  <a:lnTo>
                    <a:pt x="8676" y="5253"/>
                  </a:lnTo>
                  <a:lnTo>
                    <a:pt x="8659" y="4483"/>
                  </a:lnTo>
                  <a:lnTo>
                    <a:pt x="8625" y="3987"/>
                  </a:lnTo>
                  <a:lnTo>
                    <a:pt x="8591" y="3491"/>
                  </a:lnTo>
                  <a:lnTo>
                    <a:pt x="8505" y="2978"/>
                  </a:lnTo>
                  <a:lnTo>
                    <a:pt x="8454" y="2738"/>
                  </a:lnTo>
                  <a:lnTo>
                    <a:pt x="8403" y="2498"/>
                  </a:lnTo>
                  <a:lnTo>
                    <a:pt x="8317" y="2259"/>
                  </a:lnTo>
                  <a:lnTo>
                    <a:pt x="8232" y="2019"/>
                  </a:lnTo>
                  <a:lnTo>
                    <a:pt x="8129" y="1797"/>
                  </a:lnTo>
                  <a:lnTo>
                    <a:pt x="8009" y="1591"/>
                  </a:lnTo>
                  <a:lnTo>
                    <a:pt x="7889" y="1386"/>
                  </a:lnTo>
                  <a:lnTo>
                    <a:pt x="7735" y="1198"/>
                  </a:lnTo>
                  <a:lnTo>
                    <a:pt x="7564" y="1010"/>
                  </a:lnTo>
                  <a:lnTo>
                    <a:pt x="7376" y="839"/>
                  </a:lnTo>
                  <a:lnTo>
                    <a:pt x="7188" y="702"/>
                  </a:lnTo>
                  <a:lnTo>
                    <a:pt x="6982" y="582"/>
                  </a:lnTo>
                  <a:lnTo>
                    <a:pt x="6777" y="462"/>
                  </a:lnTo>
                  <a:lnTo>
                    <a:pt x="6555" y="377"/>
                  </a:lnTo>
                  <a:lnTo>
                    <a:pt x="6332" y="291"/>
                  </a:lnTo>
                  <a:lnTo>
                    <a:pt x="6093" y="223"/>
                  </a:lnTo>
                  <a:lnTo>
                    <a:pt x="5870" y="154"/>
                  </a:lnTo>
                  <a:lnTo>
                    <a:pt x="5631" y="103"/>
                  </a:lnTo>
                  <a:lnTo>
                    <a:pt x="5186" y="34"/>
                  </a:lnTo>
                  <a:lnTo>
                    <a:pt x="4741" y="0"/>
                  </a:lnTo>
                  <a:close/>
                </a:path>
              </a:pathLst>
            </a:custGeom>
            <a:solidFill>
              <a:srgbClr val="A07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07;p35">
              <a:extLst>
                <a:ext uri="{FF2B5EF4-FFF2-40B4-BE49-F238E27FC236}">
                  <a16:creationId xmlns:a16="http://schemas.microsoft.com/office/drawing/2014/main" id="{4D6E6790-2A22-C8DA-AFD3-5E43798BAB38}"/>
                </a:ext>
              </a:extLst>
            </p:cNvPr>
            <p:cNvSpPr/>
            <p:nvPr/>
          </p:nvSpPr>
          <p:spPr>
            <a:xfrm>
              <a:off x="6185577" y="2079944"/>
              <a:ext cx="342286" cy="508320"/>
            </a:xfrm>
            <a:custGeom>
              <a:avLst/>
              <a:gdLst/>
              <a:ahLst/>
              <a:cxnLst/>
              <a:rect l="l" t="t" r="r" b="b"/>
              <a:pathLst>
                <a:path w="8677" h="12886" fill="none" extrusionOk="0">
                  <a:moveTo>
                    <a:pt x="35" y="7050"/>
                  </a:moveTo>
                  <a:lnTo>
                    <a:pt x="35" y="7050"/>
                  </a:lnTo>
                  <a:lnTo>
                    <a:pt x="52" y="7529"/>
                  </a:lnTo>
                  <a:lnTo>
                    <a:pt x="86" y="8025"/>
                  </a:lnTo>
                  <a:lnTo>
                    <a:pt x="138" y="8522"/>
                  </a:lnTo>
                  <a:lnTo>
                    <a:pt x="240" y="9001"/>
                  </a:lnTo>
                  <a:lnTo>
                    <a:pt x="360" y="9480"/>
                  </a:lnTo>
                  <a:lnTo>
                    <a:pt x="514" y="9942"/>
                  </a:lnTo>
                  <a:lnTo>
                    <a:pt x="702" y="10387"/>
                  </a:lnTo>
                  <a:lnTo>
                    <a:pt x="805" y="10609"/>
                  </a:lnTo>
                  <a:lnTo>
                    <a:pt x="925" y="10815"/>
                  </a:lnTo>
                  <a:lnTo>
                    <a:pt x="1062" y="11020"/>
                  </a:lnTo>
                  <a:lnTo>
                    <a:pt x="1199" y="11208"/>
                  </a:lnTo>
                  <a:lnTo>
                    <a:pt x="1336" y="11396"/>
                  </a:lnTo>
                  <a:lnTo>
                    <a:pt x="1507" y="11585"/>
                  </a:lnTo>
                  <a:lnTo>
                    <a:pt x="1661" y="11756"/>
                  </a:lnTo>
                  <a:lnTo>
                    <a:pt x="1849" y="11910"/>
                  </a:lnTo>
                  <a:lnTo>
                    <a:pt x="2037" y="12064"/>
                  </a:lnTo>
                  <a:lnTo>
                    <a:pt x="2225" y="12201"/>
                  </a:lnTo>
                  <a:lnTo>
                    <a:pt x="2431" y="12321"/>
                  </a:lnTo>
                  <a:lnTo>
                    <a:pt x="2653" y="12440"/>
                  </a:lnTo>
                  <a:lnTo>
                    <a:pt x="2893" y="12543"/>
                  </a:lnTo>
                  <a:lnTo>
                    <a:pt x="3132" y="12646"/>
                  </a:lnTo>
                  <a:lnTo>
                    <a:pt x="3389" y="12714"/>
                  </a:lnTo>
                  <a:lnTo>
                    <a:pt x="3646" y="12783"/>
                  </a:lnTo>
                  <a:lnTo>
                    <a:pt x="3919" y="12834"/>
                  </a:lnTo>
                  <a:lnTo>
                    <a:pt x="4210" y="12868"/>
                  </a:lnTo>
                  <a:lnTo>
                    <a:pt x="4210" y="12868"/>
                  </a:lnTo>
                  <a:lnTo>
                    <a:pt x="4450" y="12885"/>
                  </a:lnTo>
                  <a:lnTo>
                    <a:pt x="4689" y="12885"/>
                  </a:lnTo>
                  <a:lnTo>
                    <a:pt x="4929" y="12868"/>
                  </a:lnTo>
                  <a:lnTo>
                    <a:pt x="5169" y="12851"/>
                  </a:lnTo>
                  <a:lnTo>
                    <a:pt x="5408" y="12817"/>
                  </a:lnTo>
                  <a:lnTo>
                    <a:pt x="5631" y="12765"/>
                  </a:lnTo>
                  <a:lnTo>
                    <a:pt x="5870" y="12697"/>
                  </a:lnTo>
                  <a:lnTo>
                    <a:pt x="6093" y="12629"/>
                  </a:lnTo>
                  <a:lnTo>
                    <a:pt x="6093" y="12629"/>
                  </a:lnTo>
                  <a:lnTo>
                    <a:pt x="6418" y="12509"/>
                  </a:lnTo>
                  <a:lnTo>
                    <a:pt x="6709" y="12372"/>
                  </a:lnTo>
                  <a:lnTo>
                    <a:pt x="6863" y="12286"/>
                  </a:lnTo>
                  <a:lnTo>
                    <a:pt x="7000" y="12201"/>
                  </a:lnTo>
                  <a:lnTo>
                    <a:pt x="7119" y="12098"/>
                  </a:lnTo>
                  <a:lnTo>
                    <a:pt x="7239" y="11978"/>
                  </a:lnTo>
                  <a:lnTo>
                    <a:pt x="7239" y="11978"/>
                  </a:lnTo>
                  <a:lnTo>
                    <a:pt x="7427" y="11773"/>
                  </a:lnTo>
                  <a:lnTo>
                    <a:pt x="7598" y="11551"/>
                  </a:lnTo>
                  <a:lnTo>
                    <a:pt x="7752" y="11311"/>
                  </a:lnTo>
                  <a:lnTo>
                    <a:pt x="7889" y="11054"/>
                  </a:lnTo>
                  <a:lnTo>
                    <a:pt x="8009" y="10780"/>
                  </a:lnTo>
                  <a:lnTo>
                    <a:pt x="8112" y="10490"/>
                  </a:lnTo>
                  <a:lnTo>
                    <a:pt x="8214" y="10199"/>
                  </a:lnTo>
                  <a:lnTo>
                    <a:pt x="8300" y="9891"/>
                  </a:lnTo>
                  <a:lnTo>
                    <a:pt x="8368" y="9600"/>
                  </a:lnTo>
                  <a:lnTo>
                    <a:pt x="8437" y="9292"/>
                  </a:lnTo>
                  <a:lnTo>
                    <a:pt x="8522" y="8693"/>
                  </a:lnTo>
                  <a:lnTo>
                    <a:pt x="8591" y="8111"/>
                  </a:lnTo>
                  <a:lnTo>
                    <a:pt x="8625" y="7581"/>
                  </a:lnTo>
                  <a:lnTo>
                    <a:pt x="8625" y="7581"/>
                  </a:lnTo>
                  <a:lnTo>
                    <a:pt x="8659" y="6811"/>
                  </a:lnTo>
                  <a:lnTo>
                    <a:pt x="8676" y="6041"/>
                  </a:lnTo>
                  <a:lnTo>
                    <a:pt x="8676" y="5253"/>
                  </a:lnTo>
                  <a:lnTo>
                    <a:pt x="8659" y="4483"/>
                  </a:lnTo>
                  <a:lnTo>
                    <a:pt x="8659" y="4483"/>
                  </a:lnTo>
                  <a:lnTo>
                    <a:pt x="8625" y="3987"/>
                  </a:lnTo>
                  <a:lnTo>
                    <a:pt x="8591" y="3491"/>
                  </a:lnTo>
                  <a:lnTo>
                    <a:pt x="8505" y="2978"/>
                  </a:lnTo>
                  <a:lnTo>
                    <a:pt x="8454" y="2738"/>
                  </a:lnTo>
                  <a:lnTo>
                    <a:pt x="8403" y="2498"/>
                  </a:lnTo>
                  <a:lnTo>
                    <a:pt x="8317" y="2259"/>
                  </a:lnTo>
                  <a:lnTo>
                    <a:pt x="8232" y="2019"/>
                  </a:lnTo>
                  <a:lnTo>
                    <a:pt x="8129" y="1797"/>
                  </a:lnTo>
                  <a:lnTo>
                    <a:pt x="8009" y="1591"/>
                  </a:lnTo>
                  <a:lnTo>
                    <a:pt x="7889" y="1386"/>
                  </a:lnTo>
                  <a:lnTo>
                    <a:pt x="7735" y="1198"/>
                  </a:lnTo>
                  <a:lnTo>
                    <a:pt x="7564" y="1010"/>
                  </a:lnTo>
                  <a:lnTo>
                    <a:pt x="7376" y="839"/>
                  </a:lnTo>
                  <a:lnTo>
                    <a:pt x="7376" y="839"/>
                  </a:lnTo>
                  <a:lnTo>
                    <a:pt x="7188" y="702"/>
                  </a:lnTo>
                  <a:lnTo>
                    <a:pt x="6982" y="582"/>
                  </a:lnTo>
                  <a:lnTo>
                    <a:pt x="6777" y="462"/>
                  </a:lnTo>
                  <a:lnTo>
                    <a:pt x="6555" y="377"/>
                  </a:lnTo>
                  <a:lnTo>
                    <a:pt x="6332" y="291"/>
                  </a:lnTo>
                  <a:lnTo>
                    <a:pt x="6093" y="223"/>
                  </a:lnTo>
                  <a:lnTo>
                    <a:pt x="5870" y="154"/>
                  </a:lnTo>
                  <a:lnTo>
                    <a:pt x="5631" y="103"/>
                  </a:lnTo>
                  <a:lnTo>
                    <a:pt x="5631" y="103"/>
                  </a:lnTo>
                  <a:lnTo>
                    <a:pt x="5186" y="34"/>
                  </a:lnTo>
                  <a:lnTo>
                    <a:pt x="4741" y="0"/>
                  </a:lnTo>
                  <a:lnTo>
                    <a:pt x="4296" y="0"/>
                  </a:lnTo>
                  <a:lnTo>
                    <a:pt x="3851" y="34"/>
                  </a:lnTo>
                  <a:lnTo>
                    <a:pt x="3423" y="103"/>
                  </a:lnTo>
                  <a:lnTo>
                    <a:pt x="2995" y="205"/>
                  </a:lnTo>
                  <a:lnTo>
                    <a:pt x="2568" y="342"/>
                  </a:lnTo>
                  <a:lnTo>
                    <a:pt x="2362" y="428"/>
                  </a:lnTo>
                  <a:lnTo>
                    <a:pt x="2174" y="513"/>
                  </a:lnTo>
                  <a:lnTo>
                    <a:pt x="2174" y="513"/>
                  </a:lnTo>
                  <a:lnTo>
                    <a:pt x="1917" y="650"/>
                  </a:lnTo>
                  <a:lnTo>
                    <a:pt x="1695" y="787"/>
                  </a:lnTo>
                  <a:lnTo>
                    <a:pt x="1490" y="924"/>
                  </a:lnTo>
                  <a:lnTo>
                    <a:pt x="1284" y="1078"/>
                  </a:lnTo>
                  <a:lnTo>
                    <a:pt x="1113" y="1249"/>
                  </a:lnTo>
                  <a:lnTo>
                    <a:pt x="959" y="1403"/>
                  </a:lnTo>
                  <a:lnTo>
                    <a:pt x="822" y="1574"/>
                  </a:lnTo>
                  <a:lnTo>
                    <a:pt x="685" y="1763"/>
                  </a:lnTo>
                  <a:lnTo>
                    <a:pt x="566" y="1951"/>
                  </a:lnTo>
                  <a:lnTo>
                    <a:pt x="463" y="2139"/>
                  </a:lnTo>
                  <a:lnTo>
                    <a:pt x="377" y="2327"/>
                  </a:lnTo>
                  <a:lnTo>
                    <a:pt x="309" y="2533"/>
                  </a:lnTo>
                  <a:lnTo>
                    <a:pt x="240" y="2738"/>
                  </a:lnTo>
                  <a:lnTo>
                    <a:pt x="172" y="2943"/>
                  </a:lnTo>
                  <a:lnTo>
                    <a:pt x="86" y="3371"/>
                  </a:lnTo>
                  <a:lnTo>
                    <a:pt x="35" y="3816"/>
                  </a:lnTo>
                  <a:lnTo>
                    <a:pt x="18" y="4261"/>
                  </a:lnTo>
                  <a:lnTo>
                    <a:pt x="1" y="4723"/>
                  </a:lnTo>
                  <a:lnTo>
                    <a:pt x="1" y="5185"/>
                  </a:lnTo>
                  <a:lnTo>
                    <a:pt x="35" y="6126"/>
                  </a:lnTo>
                  <a:lnTo>
                    <a:pt x="35" y="6588"/>
                  </a:lnTo>
                  <a:lnTo>
                    <a:pt x="35" y="70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108;p35">
              <a:extLst>
                <a:ext uri="{FF2B5EF4-FFF2-40B4-BE49-F238E27FC236}">
                  <a16:creationId xmlns:a16="http://schemas.microsoft.com/office/drawing/2014/main" id="{E4558C85-6E1D-2D64-F49E-8EB8C6A236F6}"/>
                </a:ext>
              </a:extLst>
            </p:cNvPr>
            <p:cNvSpPr/>
            <p:nvPr/>
          </p:nvSpPr>
          <p:spPr>
            <a:xfrm>
              <a:off x="6293584" y="2347240"/>
              <a:ext cx="19605" cy="37830"/>
            </a:xfrm>
            <a:custGeom>
              <a:avLst/>
              <a:gdLst/>
              <a:ahLst/>
              <a:cxnLst/>
              <a:rect l="l" t="t" r="r" b="b"/>
              <a:pathLst>
                <a:path w="497" h="959" extrusionOk="0">
                  <a:moveTo>
                    <a:pt x="223" y="0"/>
                  </a:moveTo>
                  <a:lnTo>
                    <a:pt x="155" y="17"/>
                  </a:lnTo>
                  <a:lnTo>
                    <a:pt x="103" y="52"/>
                  </a:lnTo>
                  <a:lnTo>
                    <a:pt x="52" y="103"/>
                  </a:lnTo>
                  <a:lnTo>
                    <a:pt x="35" y="171"/>
                  </a:lnTo>
                  <a:lnTo>
                    <a:pt x="1" y="308"/>
                  </a:lnTo>
                  <a:lnTo>
                    <a:pt x="1" y="531"/>
                  </a:lnTo>
                  <a:lnTo>
                    <a:pt x="18" y="651"/>
                  </a:lnTo>
                  <a:lnTo>
                    <a:pt x="35" y="753"/>
                  </a:lnTo>
                  <a:lnTo>
                    <a:pt x="69" y="839"/>
                  </a:lnTo>
                  <a:lnTo>
                    <a:pt x="103" y="890"/>
                  </a:lnTo>
                  <a:lnTo>
                    <a:pt x="121" y="924"/>
                  </a:lnTo>
                  <a:lnTo>
                    <a:pt x="155" y="941"/>
                  </a:lnTo>
                  <a:lnTo>
                    <a:pt x="206" y="959"/>
                  </a:lnTo>
                  <a:lnTo>
                    <a:pt x="275" y="941"/>
                  </a:lnTo>
                  <a:lnTo>
                    <a:pt x="360" y="907"/>
                  </a:lnTo>
                  <a:lnTo>
                    <a:pt x="411" y="856"/>
                  </a:lnTo>
                  <a:lnTo>
                    <a:pt x="463" y="787"/>
                  </a:lnTo>
                  <a:lnTo>
                    <a:pt x="480" y="719"/>
                  </a:lnTo>
                  <a:lnTo>
                    <a:pt x="497" y="548"/>
                  </a:lnTo>
                  <a:lnTo>
                    <a:pt x="497" y="411"/>
                  </a:lnTo>
                  <a:lnTo>
                    <a:pt x="480" y="257"/>
                  </a:lnTo>
                  <a:lnTo>
                    <a:pt x="463" y="189"/>
                  </a:lnTo>
                  <a:lnTo>
                    <a:pt x="446" y="137"/>
                  </a:lnTo>
                  <a:lnTo>
                    <a:pt x="394" y="86"/>
                  </a:lnTo>
                  <a:lnTo>
                    <a:pt x="343" y="35"/>
                  </a:lnTo>
                  <a:lnTo>
                    <a:pt x="275" y="1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109;p35">
              <a:extLst>
                <a:ext uri="{FF2B5EF4-FFF2-40B4-BE49-F238E27FC236}">
                  <a16:creationId xmlns:a16="http://schemas.microsoft.com/office/drawing/2014/main" id="{D3E6DAA2-BDDB-CA35-CE78-5D3B3B8803E3}"/>
                </a:ext>
              </a:extLst>
            </p:cNvPr>
            <p:cNvSpPr/>
            <p:nvPr/>
          </p:nvSpPr>
          <p:spPr>
            <a:xfrm>
              <a:off x="6408336" y="2347240"/>
              <a:ext cx="19605" cy="37830"/>
            </a:xfrm>
            <a:custGeom>
              <a:avLst/>
              <a:gdLst/>
              <a:ahLst/>
              <a:cxnLst/>
              <a:rect l="l" t="t" r="r" b="b"/>
              <a:pathLst>
                <a:path w="497" h="959" extrusionOk="0">
                  <a:moveTo>
                    <a:pt x="275" y="0"/>
                  </a:moveTo>
                  <a:lnTo>
                    <a:pt x="223" y="17"/>
                  </a:lnTo>
                  <a:lnTo>
                    <a:pt x="155" y="35"/>
                  </a:lnTo>
                  <a:lnTo>
                    <a:pt x="103" y="86"/>
                  </a:lnTo>
                  <a:lnTo>
                    <a:pt x="52" y="137"/>
                  </a:lnTo>
                  <a:lnTo>
                    <a:pt x="35" y="189"/>
                  </a:lnTo>
                  <a:lnTo>
                    <a:pt x="18" y="257"/>
                  </a:lnTo>
                  <a:lnTo>
                    <a:pt x="1" y="411"/>
                  </a:lnTo>
                  <a:lnTo>
                    <a:pt x="1" y="548"/>
                  </a:lnTo>
                  <a:lnTo>
                    <a:pt x="18" y="719"/>
                  </a:lnTo>
                  <a:lnTo>
                    <a:pt x="35" y="787"/>
                  </a:lnTo>
                  <a:lnTo>
                    <a:pt x="86" y="856"/>
                  </a:lnTo>
                  <a:lnTo>
                    <a:pt x="138" y="907"/>
                  </a:lnTo>
                  <a:lnTo>
                    <a:pt x="223" y="941"/>
                  </a:lnTo>
                  <a:lnTo>
                    <a:pt x="292" y="959"/>
                  </a:lnTo>
                  <a:lnTo>
                    <a:pt x="343" y="941"/>
                  </a:lnTo>
                  <a:lnTo>
                    <a:pt x="377" y="924"/>
                  </a:lnTo>
                  <a:lnTo>
                    <a:pt x="394" y="890"/>
                  </a:lnTo>
                  <a:lnTo>
                    <a:pt x="429" y="839"/>
                  </a:lnTo>
                  <a:lnTo>
                    <a:pt x="463" y="753"/>
                  </a:lnTo>
                  <a:lnTo>
                    <a:pt x="480" y="651"/>
                  </a:lnTo>
                  <a:lnTo>
                    <a:pt x="497" y="531"/>
                  </a:lnTo>
                  <a:lnTo>
                    <a:pt x="480" y="308"/>
                  </a:lnTo>
                  <a:lnTo>
                    <a:pt x="463" y="171"/>
                  </a:lnTo>
                  <a:lnTo>
                    <a:pt x="446" y="103"/>
                  </a:lnTo>
                  <a:lnTo>
                    <a:pt x="394" y="52"/>
                  </a:lnTo>
                  <a:lnTo>
                    <a:pt x="343" y="1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110;p35">
              <a:extLst>
                <a:ext uri="{FF2B5EF4-FFF2-40B4-BE49-F238E27FC236}">
                  <a16:creationId xmlns:a16="http://schemas.microsoft.com/office/drawing/2014/main" id="{1D3D5050-B54A-9989-7C59-5538B67348A5}"/>
                </a:ext>
              </a:extLst>
            </p:cNvPr>
            <p:cNvSpPr/>
            <p:nvPr/>
          </p:nvSpPr>
          <p:spPr>
            <a:xfrm>
              <a:off x="6267943" y="2310120"/>
              <a:ext cx="59447" cy="29033"/>
            </a:xfrm>
            <a:custGeom>
              <a:avLst/>
              <a:gdLst/>
              <a:ahLst/>
              <a:cxnLst/>
              <a:rect l="l" t="t" r="r" b="b"/>
              <a:pathLst>
                <a:path w="1507" h="736" extrusionOk="0">
                  <a:moveTo>
                    <a:pt x="788" y="0"/>
                  </a:moveTo>
                  <a:lnTo>
                    <a:pt x="651" y="17"/>
                  </a:lnTo>
                  <a:lnTo>
                    <a:pt x="531" y="52"/>
                  </a:lnTo>
                  <a:lnTo>
                    <a:pt x="411" y="120"/>
                  </a:lnTo>
                  <a:lnTo>
                    <a:pt x="291" y="188"/>
                  </a:lnTo>
                  <a:lnTo>
                    <a:pt x="206" y="274"/>
                  </a:lnTo>
                  <a:lnTo>
                    <a:pt x="137" y="377"/>
                  </a:lnTo>
                  <a:lnTo>
                    <a:pt x="69" y="479"/>
                  </a:lnTo>
                  <a:lnTo>
                    <a:pt x="35" y="599"/>
                  </a:lnTo>
                  <a:lnTo>
                    <a:pt x="0" y="719"/>
                  </a:lnTo>
                  <a:lnTo>
                    <a:pt x="35" y="736"/>
                  </a:lnTo>
                  <a:lnTo>
                    <a:pt x="172" y="582"/>
                  </a:lnTo>
                  <a:lnTo>
                    <a:pt x="326" y="445"/>
                  </a:lnTo>
                  <a:lnTo>
                    <a:pt x="411" y="377"/>
                  </a:lnTo>
                  <a:lnTo>
                    <a:pt x="514" y="325"/>
                  </a:lnTo>
                  <a:lnTo>
                    <a:pt x="599" y="291"/>
                  </a:lnTo>
                  <a:lnTo>
                    <a:pt x="702" y="257"/>
                  </a:lnTo>
                  <a:lnTo>
                    <a:pt x="805" y="240"/>
                  </a:lnTo>
                  <a:lnTo>
                    <a:pt x="925" y="240"/>
                  </a:lnTo>
                  <a:lnTo>
                    <a:pt x="1027" y="257"/>
                  </a:lnTo>
                  <a:lnTo>
                    <a:pt x="1130" y="274"/>
                  </a:lnTo>
                  <a:lnTo>
                    <a:pt x="1318" y="360"/>
                  </a:lnTo>
                  <a:lnTo>
                    <a:pt x="1489" y="479"/>
                  </a:lnTo>
                  <a:lnTo>
                    <a:pt x="1506" y="462"/>
                  </a:lnTo>
                  <a:lnTo>
                    <a:pt x="1455" y="342"/>
                  </a:lnTo>
                  <a:lnTo>
                    <a:pt x="1387" y="240"/>
                  </a:lnTo>
                  <a:lnTo>
                    <a:pt x="1284" y="154"/>
                  </a:lnTo>
                  <a:lnTo>
                    <a:pt x="1181" y="86"/>
                  </a:lnTo>
                  <a:lnTo>
                    <a:pt x="1061" y="3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281D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111;p35">
              <a:extLst>
                <a:ext uri="{FF2B5EF4-FFF2-40B4-BE49-F238E27FC236}">
                  <a16:creationId xmlns:a16="http://schemas.microsoft.com/office/drawing/2014/main" id="{FA4AD31D-2357-F195-A934-DB8D2F3BB629}"/>
                </a:ext>
              </a:extLst>
            </p:cNvPr>
            <p:cNvSpPr/>
            <p:nvPr/>
          </p:nvSpPr>
          <p:spPr>
            <a:xfrm>
              <a:off x="6398238" y="2310120"/>
              <a:ext cx="59408" cy="29033"/>
            </a:xfrm>
            <a:custGeom>
              <a:avLst/>
              <a:gdLst/>
              <a:ahLst/>
              <a:cxnLst/>
              <a:rect l="l" t="t" r="r" b="b"/>
              <a:pathLst>
                <a:path w="1506" h="736" extrusionOk="0">
                  <a:moveTo>
                    <a:pt x="582" y="0"/>
                  </a:moveTo>
                  <a:lnTo>
                    <a:pt x="445" y="34"/>
                  </a:lnTo>
                  <a:lnTo>
                    <a:pt x="325" y="86"/>
                  </a:lnTo>
                  <a:lnTo>
                    <a:pt x="222" y="154"/>
                  </a:lnTo>
                  <a:lnTo>
                    <a:pt x="120" y="240"/>
                  </a:lnTo>
                  <a:lnTo>
                    <a:pt x="51" y="342"/>
                  </a:lnTo>
                  <a:lnTo>
                    <a:pt x="0" y="462"/>
                  </a:lnTo>
                  <a:lnTo>
                    <a:pt x="17" y="479"/>
                  </a:lnTo>
                  <a:lnTo>
                    <a:pt x="188" y="360"/>
                  </a:lnTo>
                  <a:lnTo>
                    <a:pt x="394" y="274"/>
                  </a:lnTo>
                  <a:lnTo>
                    <a:pt x="496" y="257"/>
                  </a:lnTo>
                  <a:lnTo>
                    <a:pt x="599" y="240"/>
                  </a:lnTo>
                  <a:lnTo>
                    <a:pt x="702" y="240"/>
                  </a:lnTo>
                  <a:lnTo>
                    <a:pt x="804" y="257"/>
                  </a:lnTo>
                  <a:lnTo>
                    <a:pt x="907" y="291"/>
                  </a:lnTo>
                  <a:lnTo>
                    <a:pt x="1010" y="325"/>
                  </a:lnTo>
                  <a:lnTo>
                    <a:pt x="1095" y="377"/>
                  </a:lnTo>
                  <a:lnTo>
                    <a:pt x="1181" y="445"/>
                  </a:lnTo>
                  <a:lnTo>
                    <a:pt x="1352" y="582"/>
                  </a:lnTo>
                  <a:lnTo>
                    <a:pt x="1489" y="736"/>
                  </a:lnTo>
                  <a:lnTo>
                    <a:pt x="1506" y="719"/>
                  </a:lnTo>
                  <a:lnTo>
                    <a:pt x="1489" y="599"/>
                  </a:lnTo>
                  <a:lnTo>
                    <a:pt x="1437" y="479"/>
                  </a:lnTo>
                  <a:lnTo>
                    <a:pt x="1386" y="377"/>
                  </a:lnTo>
                  <a:lnTo>
                    <a:pt x="1301" y="274"/>
                  </a:lnTo>
                  <a:lnTo>
                    <a:pt x="1215" y="188"/>
                  </a:lnTo>
                  <a:lnTo>
                    <a:pt x="1112" y="120"/>
                  </a:lnTo>
                  <a:lnTo>
                    <a:pt x="993" y="52"/>
                  </a:lnTo>
                  <a:lnTo>
                    <a:pt x="856" y="1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281D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112;p35">
              <a:extLst>
                <a:ext uri="{FF2B5EF4-FFF2-40B4-BE49-F238E27FC236}">
                  <a16:creationId xmlns:a16="http://schemas.microsoft.com/office/drawing/2014/main" id="{6E99B207-6737-9596-543E-C896C41450B6}"/>
                </a:ext>
              </a:extLst>
            </p:cNvPr>
            <p:cNvSpPr/>
            <p:nvPr/>
          </p:nvSpPr>
          <p:spPr>
            <a:xfrm>
              <a:off x="6338830" y="2378285"/>
              <a:ext cx="31085" cy="30414"/>
            </a:xfrm>
            <a:custGeom>
              <a:avLst/>
              <a:gdLst/>
              <a:ahLst/>
              <a:cxnLst/>
              <a:rect l="l" t="t" r="r" b="b"/>
              <a:pathLst>
                <a:path w="788" h="771" extrusionOk="0">
                  <a:moveTo>
                    <a:pt x="377" y="0"/>
                  </a:moveTo>
                  <a:lnTo>
                    <a:pt x="308" y="18"/>
                  </a:lnTo>
                  <a:lnTo>
                    <a:pt x="223" y="69"/>
                  </a:lnTo>
                  <a:lnTo>
                    <a:pt x="171" y="137"/>
                  </a:lnTo>
                  <a:lnTo>
                    <a:pt x="120" y="240"/>
                  </a:lnTo>
                  <a:lnTo>
                    <a:pt x="69" y="343"/>
                  </a:lnTo>
                  <a:lnTo>
                    <a:pt x="34" y="462"/>
                  </a:lnTo>
                  <a:lnTo>
                    <a:pt x="0" y="702"/>
                  </a:lnTo>
                  <a:lnTo>
                    <a:pt x="34" y="685"/>
                  </a:lnTo>
                  <a:lnTo>
                    <a:pt x="137" y="668"/>
                  </a:lnTo>
                  <a:lnTo>
                    <a:pt x="223" y="668"/>
                  </a:lnTo>
                  <a:lnTo>
                    <a:pt x="360" y="685"/>
                  </a:lnTo>
                  <a:lnTo>
                    <a:pt x="496" y="702"/>
                  </a:lnTo>
                  <a:lnTo>
                    <a:pt x="787" y="771"/>
                  </a:lnTo>
                  <a:lnTo>
                    <a:pt x="753" y="497"/>
                  </a:lnTo>
                  <a:lnTo>
                    <a:pt x="719" y="377"/>
                  </a:lnTo>
                  <a:lnTo>
                    <a:pt x="685" y="257"/>
                  </a:lnTo>
                  <a:lnTo>
                    <a:pt x="633" y="172"/>
                  </a:lnTo>
                  <a:lnTo>
                    <a:pt x="565" y="86"/>
                  </a:lnTo>
                  <a:lnTo>
                    <a:pt x="496" y="35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113;p35">
              <a:extLst>
                <a:ext uri="{FF2B5EF4-FFF2-40B4-BE49-F238E27FC236}">
                  <a16:creationId xmlns:a16="http://schemas.microsoft.com/office/drawing/2014/main" id="{AF5E6773-9BCE-2D7E-D092-C01A4E8F7503}"/>
                </a:ext>
              </a:extLst>
            </p:cNvPr>
            <p:cNvSpPr/>
            <p:nvPr/>
          </p:nvSpPr>
          <p:spPr>
            <a:xfrm>
              <a:off x="6199107" y="2351974"/>
              <a:ext cx="64812" cy="117475"/>
            </a:xfrm>
            <a:custGeom>
              <a:avLst/>
              <a:gdLst/>
              <a:ahLst/>
              <a:cxnLst/>
              <a:rect l="l" t="t" r="r" b="b"/>
              <a:pathLst>
                <a:path w="1643" h="2978" extrusionOk="0">
                  <a:moveTo>
                    <a:pt x="86" y="0"/>
                  </a:moveTo>
                  <a:lnTo>
                    <a:pt x="51" y="17"/>
                  </a:lnTo>
                  <a:lnTo>
                    <a:pt x="17" y="17"/>
                  </a:lnTo>
                  <a:lnTo>
                    <a:pt x="0" y="51"/>
                  </a:lnTo>
                  <a:lnTo>
                    <a:pt x="0" y="69"/>
                  </a:lnTo>
                  <a:lnTo>
                    <a:pt x="0" y="103"/>
                  </a:lnTo>
                  <a:lnTo>
                    <a:pt x="137" y="496"/>
                  </a:lnTo>
                  <a:lnTo>
                    <a:pt x="274" y="873"/>
                  </a:lnTo>
                  <a:lnTo>
                    <a:pt x="445" y="1232"/>
                  </a:lnTo>
                  <a:lnTo>
                    <a:pt x="616" y="1609"/>
                  </a:lnTo>
                  <a:lnTo>
                    <a:pt x="821" y="1951"/>
                  </a:lnTo>
                  <a:lnTo>
                    <a:pt x="1027" y="2293"/>
                  </a:lnTo>
                  <a:lnTo>
                    <a:pt x="1266" y="2635"/>
                  </a:lnTo>
                  <a:lnTo>
                    <a:pt x="1506" y="2960"/>
                  </a:lnTo>
                  <a:lnTo>
                    <a:pt x="1540" y="2978"/>
                  </a:lnTo>
                  <a:lnTo>
                    <a:pt x="1626" y="2978"/>
                  </a:lnTo>
                  <a:lnTo>
                    <a:pt x="1643" y="2943"/>
                  </a:lnTo>
                  <a:lnTo>
                    <a:pt x="1643" y="2926"/>
                  </a:lnTo>
                  <a:lnTo>
                    <a:pt x="1643" y="2892"/>
                  </a:lnTo>
                  <a:lnTo>
                    <a:pt x="1626" y="2858"/>
                  </a:lnTo>
                  <a:lnTo>
                    <a:pt x="1386" y="2550"/>
                  </a:lnTo>
                  <a:lnTo>
                    <a:pt x="1164" y="2225"/>
                  </a:lnTo>
                  <a:lnTo>
                    <a:pt x="958" y="1882"/>
                  </a:lnTo>
                  <a:lnTo>
                    <a:pt x="753" y="1523"/>
                  </a:lnTo>
                  <a:lnTo>
                    <a:pt x="582" y="1181"/>
                  </a:lnTo>
                  <a:lnTo>
                    <a:pt x="411" y="804"/>
                  </a:lnTo>
                  <a:lnTo>
                    <a:pt x="274" y="428"/>
                  </a:lnTo>
                  <a:lnTo>
                    <a:pt x="137" y="51"/>
                  </a:lnTo>
                  <a:lnTo>
                    <a:pt x="120" y="34"/>
                  </a:lnTo>
                  <a:lnTo>
                    <a:pt x="103" y="17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114;p35">
              <a:extLst>
                <a:ext uri="{FF2B5EF4-FFF2-40B4-BE49-F238E27FC236}">
                  <a16:creationId xmlns:a16="http://schemas.microsoft.com/office/drawing/2014/main" id="{E80D98D2-FF13-2337-7E69-2996CFF13672}"/>
                </a:ext>
              </a:extLst>
            </p:cNvPr>
            <p:cNvSpPr/>
            <p:nvPr/>
          </p:nvSpPr>
          <p:spPr>
            <a:xfrm>
              <a:off x="6199107" y="2351974"/>
              <a:ext cx="64812" cy="117475"/>
            </a:xfrm>
            <a:custGeom>
              <a:avLst/>
              <a:gdLst/>
              <a:ahLst/>
              <a:cxnLst/>
              <a:rect l="l" t="t" r="r" b="b"/>
              <a:pathLst>
                <a:path w="1643" h="2978" fill="none" extrusionOk="0">
                  <a:moveTo>
                    <a:pt x="1574" y="2978"/>
                  </a:moveTo>
                  <a:lnTo>
                    <a:pt x="1574" y="2978"/>
                  </a:lnTo>
                  <a:lnTo>
                    <a:pt x="1540" y="2978"/>
                  </a:lnTo>
                  <a:lnTo>
                    <a:pt x="1506" y="2960"/>
                  </a:lnTo>
                  <a:lnTo>
                    <a:pt x="1506" y="2960"/>
                  </a:lnTo>
                  <a:lnTo>
                    <a:pt x="1266" y="2635"/>
                  </a:lnTo>
                  <a:lnTo>
                    <a:pt x="1027" y="2293"/>
                  </a:lnTo>
                  <a:lnTo>
                    <a:pt x="821" y="1951"/>
                  </a:lnTo>
                  <a:lnTo>
                    <a:pt x="616" y="1609"/>
                  </a:lnTo>
                  <a:lnTo>
                    <a:pt x="445" y="1232"/>
                  </a:lnTo>
                  <a:lnTo>
                    <a:pt x="274" y="873"/>
                  </a:lnTo>
                  <a:lnTo>
                    <a:pt x="137" y="496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69"/>
                  </a:lnTo>
                  <a:lnTo>
                    <a:pt x="0" y="51"/>
                  </a:lnTo>
                  <a:lnTo>
                    <a:pt x="17" y="17"/>
                  </a:lnTo>
                  <a:lnTo>
                    <a:pt x="51" y="17"/>
                  </a:lnTo>
                  <a:lnTo>
                    <a:pt x="51" y="17"/>
                  </a:lnTo>
                  <a:lnTo>
                    <a:pt x="86" y="0"/>
                  </a:lnTo>
                  <a:lnTo>
                    <a:pt x="103" y="17"/>
                  </a:lnTo>
                  <a:lnTo>
                    <a:pt x="120" y="34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274" y="428"/>
                  </a:lnTo>
                  <a:lnTo>
                    <a:pt x="411" y="804"/>
                  </a:lnTo>
                  <a:lnTo>
                    <a:pt x="582" y="1181"/>
                  </a:lnTo>
                  <a:lnTo>
                    <a:pt x="753" y="1523"/>
                  </a:lnTo>
                  <a:lnTo>
                    <a:pt x="958" y="1882"/>
                  </a:lnTo>
                  <a:lnTo>
                    <a:pt x="1164" y="2225"/>
                  </a:lnTo>
                  <a:lnTo>
                    <a:pt x="1386" y="2550"/>
                  </a:lnTo>
                  <a:lnTo>
                    <a:pt x="1626" y="2858"/>
                  </a:lnTo>
                  <a:lnTo>
                    <a:pt x="1626" y="2858"/>
                  </a:lnTo>
                  <a:lnTo>
                    <a:pt x="1643" y="2892"/>
                  </a:lnTo>
                  <a:lnTo>
                    <a:pt x="1643" y="2926"/>
                  </a:lnTo>
                  <a:lnTo>
                    <a:pt x="1643" y="2943"/>
                  </a:lnTo>
                  <a:lnTo>
                    <a:pt x="1626" y="2978"/>
                  </a:lnTo>
                  <a:lnTo>
                    <a:pt x="1626" y="2978"/>
                  </a:lnTo>
                  <a:lnTo>
                    <a:pt x="1574" y="29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115;p35">
              <a:extLst>
                <a:ext uri="{FF2B5EF4-FFF2-40B4-BE49-F238E27FC236}">
                  <a16:creationId xmlns:a16="http://schemas.microsoft.com/office/drawing/2014/main" id="{A471A8A0-ACD0-7840-88B1-141D91EE2568}"/>
                </a:ext>
              </a:extLst>
            </p:cNvPr>
            <p:cNvSpPr/>
            <p:nvPr/>
          </p:nvSpPr>
          <p:spPr>
            <a:xfrm>
              <a:off x="6187628" y="2389094"/>
              <a:ext cx="58737" cy="142445"/>
            </a:xfrm>
            <a:custGeom>
              <a:avLst/>
              <a:gdLst/>
              <a:ahLst/>
              <a:cxnLst/>
              <a:rect l="l" t="t" r="r" b="b"/>
              <a:pathLst>
                <a:path w="1489" h="3611" extrusionOk="0">
                  <a:moveTo>
                    <a:pt x="34" y="0"/>
                  </a:moveTo>
                  <a:lnTo>
                    <a:pt x="17" y="17"/>
                  </a:lnTo>
                  <a:lnTo>
                    <a:pt x="0" y="52"/>
                  </a:lnTo>
                  <a:lnTo>
                    <a:pt x="0" y="86"/>
                  </a:lnTo>
                  <a:lnTo>
                    <a:pt x="86" y="531"/>
                  </a:lnTo>
                  <a:lnTo>
                    <a:pt x="206" y="993"/>
                  </a:lnTo>
                  <a:lnTo>
                    <a:pt x="360" y="1438"/>
                  </a:lnTo>
                  <a:lnTo>
                    <a:pt x="514" y="1865"/>
                  </a:lnTo>
                  <a:lnTo>
                    <a:pt x="719" y="2310"/>
                  </a:lnTo>
                  <a:lnTo>
                    <a:pt x="907" y="2738"/>
                  </a:lnTo>
                  <a:lnTo>
                    <a:pt x="1352" y="3559"/>
                  </a:lnTo>
                  <a:lnTo>
                    <a:pt x="1369" y="3594"/>
                  </a:lnTo>
                  <a:lnTo>
                    <a:pt x="1403" y="3611"/>
                  </a:lnTo>
                  <a:lnTo>
                    <a:pt x="1438" y="3594"/>
                  </a:lnTo>
                  <a:lnTo>
                    <a:pt x="1472" y="3577"/>
                  </a:lnTo>
                  <a:lnTo>
                    <a:pt x="1489" y="3559"/>
                  </a:lnTo>
                  <a:lnTo>
                    <a:pt x="1489" y="3525"/>
                  </a:lnTo>
                  <a:lnTo>
                    <a:pt x="1472" y="3491"/>
                  </a:lnTo>
                  <a:lnTo>
                    <a:pt x="1044" y="2670"/>
                  </a:lnTo>
                  <a:lnTo>
                    <a:pt x="856" y="2242"/>
                  </a:lnTo>
                  <a:lnTo>
                    <a:pt x="668" y="1814"/>
                  </a:lnTo>
                  <a:lnTo>
                    <a:pt x="496" y="1386"/>
                  </a:lnTo>
                  <a:lnTo>
                    <a:pt x="342" y="941"/>
                  </a:lnTo>
                  <a:lnTo>
                    <a:pt x="240" y="514"/>
                  </a:lnTo>
                  <a:lnTo>
                    <a:pt x="154" y="52"/>
                  </a:lnTo>
                  <a:lnTo>
                    <a:pt x="137" y="34"/>
                  </a:lnTo>
                  <a:lnTo>
                    <a:pt x="120" y="1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116;p35">
              <a:extLst>
                <a:ext uri="{FF2B5EF4-FFF2-40B4-BE49-F238E27FC236}">
                  <a16:creationId xmlns:a16="http://schemas.microsoft.com/office/drawing/2014/main" id="{6F8EE38D-C959-EB59-088F-852106631457}"/>
                </a:ext>
              </a:extLst>
            </p:cNvPr>
            <p:cNvSpPr/>
            <p:nvPr/>
          </p:nvSpPr>
          <p:spPr>
            <a:xfrm>
              <a:off x="6450190" y="2344518"/>
              <a:ext cx="85088" cy="124930"/>
            </a:xfrm>
            <a:custGeom>
              <a:avLst/>
              <a:gdLst/>
              <a:ahLst/>
              <a:cxnLst/>
              <a:rect l="l" t="t" r="r" b="b"/>
              <a:pathLst>
                <a:path w="2157" h="3167" extrusionOk="0">
                  <a:moveTo>
                    <a:pt x="2071" y="1"/>
                  </a:moveTo>
                  <a:lnTo>
                    <a:pt x="2054" y="18"/>
                  </a:lnTo>
                  <a:lnTo>
                    <a:pt x="2020" y="35"/>
                  </a:lnTo>
                  <a:lnTo>
                    <a:pt x="2020" y="52"/>
                  </a:lnTo>
                  <a:lnTo>
                    <a:pt x="1883" y="394"/>
                  </a:lnTo>
                  <a:lnTo>
                    <a:pt x="1712" y="737"/>
                  </a:lnTo>
                  <a:lnTo>
                    <a:pt x="1524" y="1079"/>
                  </a:lnTo>
                  <a:lnTo>
                    <a:pt x="1284" y="1421"/>
                  </a:lnTo>
                  <a:lnTo>
                    <a:pt x="1044" y="1746"/>
                  </a:lnTo>
                  <a:lnTo>
                    <a:pt x="788" y="2089"/>
                  </a:lnTo>
                  <a:lnTo>
                    <a:pt x="292" y="2705"/>
                  </a:lnTo>
                  <a:lnTo>
                    <a:pt x="18" y="3047"/>
                  </a:lnTo>
                  <a:lnTo>
                    <a:pt x="1" y="3081"/>
                  </a:lnTo>
                  <a:lnTo>
                    <a:pt x="1" y="3115"/>
                  </a:lnTo>
                  <a:lnTo>
                    <a:pt x="1" y="3132"/>
                  </a:lnTo>
                  <a:lnTo>
                    <a:pt x="35" y="3167"/>
                  </a:lnTo>
                  <a:lnTo>
                    <a:pt x="103" y="3167"/>
                  </a:lnTo>
                  <a:lnTo>
                    <a:pt x="138" y="3149"/>
                  </a:lnTo>
                  <a:lnTo>
                    <a:pt x="411" y="2807"/>
                  </a:lnTo>
                  <a:lnTo>
                    <a:pt x="925" y="2174"/>
                  </a:lnTo>
                  <a:lnTo>
                    <a:pt x="1181" y="1832"/>
                  </a:lnTo>
                  <a:lnTo>
                    <a:pt x="1421" y="1490"/>
                  </a:lnTo>
                  <a:lnTo>
                    <a:pt x="1643" y="1147"/>
                  </a:lnTo>
                  <a:lnTo>
                    <a:pt x="1849" y="788"/>
                  </a:lnTo>
                  <a:lnTo>
                    <a:pt x="2020" y="446"/>
                  </a:lnTo>
                  <a:lnTo>
                    <a:pt x="2088" y="275"/>
                  </a:lnTo>
                  <a:lnTo>
                    <a:pt x="2157" y="104"/>
                  </a:lnTo>
                  <a:lnTo>
                    <a:pt x="2157" y="69"/>
                  </a:lnTo>
                  <a:lnTo>
                    <a:pt x="2157" y="35"/>
                  </a:lnTo>
                  <a:lnTo>
                    <a:pt x="2140" y="18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117;p35">
              <a:extLst>
                <a:ext uri="{FF2B5EF4-FFF2-40B4-BE49-F238E27FC236}">
                  <a16:creationId xmlns:a16="http://schemas.microsoft.com/office/drawing/2014/main" id="{834F4027-3CB5-C93B-4602-4C9E50F8997E}"/>
                </a:ext>
              </a:extLst>
            </p:cNvPr>
            <p:cNvSpPr/>
            <p:nvPr/>
          </p:nvSpPr>
          <p:spPr>
            <a:xfrm>
              <a:off x="6450190" y="2344518"/>
              <a:ext cx="85088" cy="124930"/>
            </a:xfrm>
            <a:custGeom>
              <a:avLst/>
              <a:gdLst/>
              <a:ahLst/>
              <a:cxnLst/>
              <a:rect l="l" t="t" r="r" b="b"/>
              <a:pathLst>
                <a:path w="2157" h="3167" fill="none" extrusionOk="0">
                  <a:moveTo>
                    <a:pt x="69" y="3167"/>
                  </a:moveTo>
                  <a:lnTo>
                    <a:pt x="69" y="3167"/>
                  </a:lnTo>
                  <a:lnTo>
                    <a:pt x="35" y="3167"/>
                  </a:lnTo>
                  <a:lnTo>
                    <a:pt x="35" y="3167"/>
                  </a:lnTo>
                  <a:lnTo>
                    <a:pt x="1" y="3132"/>
                  </a:lnTo>
                  <a:lnTo>
                    <a:pt x="1" y="3115"/>
                  </a:lnTo>
                  <a:lnTo>
                    <a:pt x="1" y="3081"/>
                  </a:lnTo>
                  <a:lnTo>
                    <a:pt x="18" y="3047"/>
                  </a:lnTo>
                  <a:lnTo>
                    <a:pt x="18" y="3047"/>
                  </a:lnTo>
                  <a:lnTo>
                    <a:pt x="292" y="2705"/>
                  </a:lnTo>
                  <a:lnTo>
                    <a:pt x="292" y="2705"/>
                  </a:lnTo>
                  <a:lnTo>
                    <a:pt x="788" y="2089"/>
                  </a:lnTo>
                  <a:lnTo>
                    <a:pt x="1044" y="1746"/>
                  </a:lnTo>
                  <a:lnTo>
                    <a:pt x="1284" y="1421"/>
                  </a:lnTo>
                  <a:lnTo>
                    <a:pt x="1524" y="1079"/>
                  </a:lnTo>
                  <a:lnTo>
                    <a:pt x="1712" y="737"/>
                  </a:lnTo>
                  <a:lnTo>
                    <a:pt x="1883" y="394"/>
                  </a:lnTo>
                  <a:lnTo>
                    <a:pt x="2020" y="52"/>
                  </a:lnTo>
                  <a:lnTo>
                    <a:pt x="2020" y="52"/>
                  </a:lnTo>
                  <a:lnTo>
                    <a:pt x="2020" y="35"/>
                  </a:lnTo>
                  <a:lnTo>
                    <a:pt x="2054" y="18"/>
                  </a:lnTo>
                  <a:lnTo>
                    <a:pt x="2071" y="1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2140" y="18"/>
                  </a:lnTo>
                  <a:lnTo>
                    <a:pt x="2157" y="35"/>
                  </a:lnTo>
                  <a:lnTo>
                    <a:pt x="2157" y="69"/>
                  </a:lnTo>
                  <a:lnTo>
                    <a:pt x="2157" y="104"/>
                  </a:lnTo>
                  <a:lnTo>
                    <a:pt x="2157" y="104"/>
                  </a:lnTo>
                  <a:lnTo>
                    <a:pt x="2088" y="275"/>
                  </a:lnTo>
                  <a:lnTo>
                    <a:pt x="2020" y="446"/>
                  </a:lnTo>
                  <a:lnTo>
                    <a:pt x="1849" y="788"/>
                  </a:lnTo>
                  <a:lnTo>
                    <a:pt x="1643" y="1147"/>
                  </a:lnTo>
                  <a:lnTo>
                    <a:pt x="1421" y="1490"/>
                  </a:lnTo>
                  <a:lnTo>
                    <a:pt x="1181" y="1832"/>
                  </a:lnTo>
                  <a:lnTo>
                    <a:pt x="925" y="2174"/>
                  </a:lnTo>
                  <a:lnTo>
                    <a:pt x="411" y="2807"/>
                  </a:lnTo>
                  <a:lnTo>
                    <a:pt x="411" y="2807"/>
                  </a:lnTo>
                  <a:lnTo>
                    <a:pt x="138" y="3149"/>
                  </a:lnTo>
                  <a:lnTo>
                    <a:pt x="138" y="3149"/>
                  </a:lnTo>
                  <a:lnTo>
                    <a:pt x="103" y="3167"/>
                  </a:lnTo>
                  <a:lnTo>
                    <a:pt x="69" y="31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118;p35">
              <a:extLst>
                <a:ext uri="{FF2B5EF4-FFF2-40B4-BE49-F238E27FC236}">
                  <a16:creationId xmlns:a16="http://schemas.microsoft.com/office/drawing/2014/main" id="{B66DD37E-0681-F22E-62E0-CBE4CFF33AEE}"/>
                </a:ext>
              </a:extLst>
            </p:cNvPr>
            <p:cNvSpPr/>
            <p:nvPr/>
          </p:nvSpPr>
          <p:spPr>
            <a:xfrm>
              <a:off x="6467744" y="2389094"/>
              <a:ext cx="74280" cy="142445"/>
            </a:xfrm>
            <a:custGeom>
              <a:avLst/>
              <a:gdLst/>
              <a:ahLst/>
              <a:cxnLst/>
              <a:rect l="l" t="t" r="r" b="b"/>
              <a:pathLst>
                <a:path w="1883" h="3611" extrusionOk="0">
                  <a:moveTo>
                    <a:pt x="1780" y="0"/>
                  </a:moveTo>
                  <a:lnTo>
                    <a:pt x="1763" y="17"/>
                  </a:lnTo>
                  <a:lnTo>
                    <a:pt x="1746" y="34"/>
                  </a:lnTo>
                  <a:lnTo>
                    <a:pt x="1729" y="52"/>
                  </a:lnTo>
                  <a:lnTo>
                    <a:pt x="1660" y="377"/>
                  </a:lnTo>
                  <a:lnTo>
                    <a:pt x="1575" y="685"/>
                  </a:lnTo>
                  <a:lnTo>
                    <a:pt x="1455" y="993"/>
                  </a:lnTo>
                  <a:lnTo>
                    <a:pt x="1301" y="1301"/>
                  </a:lnTo>
                  <a:lnTo>
                    <a:pt x="1147" y="1609"/>
                  </a:lnTo>
                  <a:lnTo>
                    <a:pt x="976" y="1917"/>
                  </a:lnTo>
                  <a:lnTo>
                    <a:pt x="599" y="2516"/>
                  </a:lnTo>
                  <a:lnTo>
                    <a:pt x="291" y="3012"/>
                  </a:lnTo>
                  <a:lnTo>
                    <a:pt x="18" y="3491"/>
                  </a:lnTo>
                  <a:lnTo>
                    <a:pt x="1" y="3525"/>
                  </a:lnTo>
                  <a:lnTo>
                    <a:pt x="18" y="3559"/>
                  </a:lnTo>
                  <a:lnTo>
                    <a:pt x="18" y="3577"/>
                  </a:lnTo>
                  <a:lnTo>
                    <a:pt x="52" y="3594"/>
                  </a:lnTo>
                  <a:lnTo>
                    <a:pt x="86" y="3611"/>
                  </a:lnTo>
                  <a:lnTo>
                    <a:pt x="120" y="3594"/>
                  </a:lnTo>
                  <a:lnTo>
                    <a:pt x="155" y="3559"/>
                  </a:lnTo>
                  <a:lnTo>
                    <a:pt x="411" y="3097"/>
                  </a:lnTo>
                  <a:lnTo>
                    <a:pt x="719" y="2601"/>
                  </a:lnTo>
                  <a:lnTo>
                    <a:pt x="1096" y="1985"/>
                  </a:lnTo>
                  <a:lnTo>
                    <a:pt x="1284" y="1677"/>
                  </a:lnTo>
                  <a:lnTo>
                    <a:pt x="1438" y="1369"/>
                  </a:lnTo>
                  <a:lnTo>
                    <a:pt x="1592" y="1044"/>
                  </a:lnTo>
                  <a:lnTo>
                    <a:pt x="1712" y="719"/>
                  </a:lnTo>
                  <a:lnTo>
                    <a:pt x="1814" y="411"/>
                  </a:lnTo>
                  <a:lnTo>
                    <a:pt x="1883" y="86"/>
                  </a:lnTo>
                  <a:lnTo>
                    <a:pt x="1883" y="52"/>
                  </a:lnTo>
                  <a:lnTo>
                    <a:pt x="1866" y="17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119;p35">
              <a:extLst>
                <a:ext uri="{FF2B5EF4-FFF2-40B4-BE49-F238E27FC236}">
                  <a16:creationId xmlns:a16="http://schemas.microsoft.com/office/drawing/2014/main" id="{A782296E-EBB4-FB95-5227-0A4BFA10DFF1}"/>
                </a:ext>
              </a:extLst>
            </p:cNvPr>
            <p:cNvSpPr/>
            <p:nvPr/>
          </p:nvSpPr>
          <p:spPr>
            <a:xfrm>
              <a:off x="6233505" y="2404597"/>
              <a:ext cx="254515" cy="209308"/>
            </a:xfrm>
            <a:custGeom>
              <a:avLst/>
              <a:gdLst/>
              <a:ahLst/>
              <a:cxnLst/>
              <a:rect l="l" t="t" r="r" b="b"/>
              <a:pathLst>
                <a:path w="6452" h="5306" extrusionOk="0">
                  <a:moveTo>
                    <a:pt x="2841" y="1"/>
                  </a:moveTo>
                  <a:lnTo>
                    <a:pt x="2704" y="18"/>
                  </a:lnTo>
                  <a:lnTo>
                    <a:pt x="2550" y="69"/>
                  </a:lnTo>
                  <a:lnTo>
                    <a:pt x="2396" y="155"/>
                  </a:lnTo>
                  <a:lnTo>
                    <a:pt x="2225" y="240"/>
                  </a:lnTo>
                  <a:lnTo>
                    <a:pt x="2071" y="343"/>
                  </a:lnTo>
                  <a:lnTo>
                    <a:pt x="1472" y="754"/>
                  </a:lnTo>
                  <a:lnTo>
                    <a:pt x="1182" y="942"/>
                  </a:lnTo>
                  <a:lnTo>
                    <a:pt x="925" y="1147"/>
                  </a:lnTo>
                  <a:lnTo>
                    <a:pt x="668" y="1370"/>
                  </a:lnTo>
                  <a:lnTo>
                    <a:pt x="446" y="1609"/>
                  </a:lnTo>
                  <a:lnTo>
                    <a:pt x="343" y="1746"/>
                  </a:lnTo>
                  <a:lnTo>
                    <a:pt x="257" y="1883"/>
                  </a:lnTo>
                  <a:lnTo>
                    <a:pt x="172" y="2037"/>
                  </a:lnTo>
                  <a:lnTo>
                    <a:pt x="103" y="2191"/>
                  </a:lnTo>
                  <a:lnTo>
                    <a:pt x="52" y="2345"/>
                  </a:lnTo>
                  <a:lnTo>
                    <a:pt x="18" y="2499"/>
                  </a:lnTo>
                  <a:lnTo>
                    <a:pt x="1" y="2670"/>
                  </a:lnTo>
                  <a:lnTo>
                    <a:pt x="1" y="2824"/>
                  </a:lnTo>
                  <a:lnTo>
                    <a:pt x="18" y="3030"/>
                  </a:lnTo>
                  <a:lnTo>
                    <a:pt x="69" y="3235"/>
                  </a:lnTo>
                  <a:lnTo>
                    <a:pt x="155" y="3440"/>
                  </a:lnTo>
                  <a:lnTo>
                    <a:pt x="240" y="3629"/>
                  </a:lnTo>
                  <a:lnTo>
                    <a:pt x="343" y="3800"/>
                  </a:lnTo>
                  <a:lnTo>
                    <a:pt x="463" y="3954"/>
                  </a:lnTo>
                  <a:lnTo>
                    <a:pt x="583" y="4108"/>
                  </a:lnTo>
                  <a:lnTo>
                    <a:pt x="719" y="4262"/>
                  </a:lnTo>
                  <a:lnTo>
                    <a:pt x="856" y="4399"/>
                  </a:lnTo>
                  <a:lnTo>
                    <a:pt x="993" y="4518"/>
                  </a:lnTo>
                  <a:lnTo>
                    <a:pt x="1164" y="4638"/>
                  </a:lnTo>
                  <a:lnTo>
                    <a:pt x="1318" y="4758"/>
                  </a:lnTo>
                  <a:lnTo>
                    <a:pt x="1490" y="4861"/>
                  </a:lnTo>
                  <a:lnTo>
                    <a:pt x="1661" y="4946"/>
                  </a:lnTo>
                  <a:lnTo>
                    <a:pt x="1849" y="5032"/>
                  </a:lnTo>
                  <a:lnTo>
                    <a:pt x="2037" y="5100"/>
                  </a:lnTo>
                  <a:lnTo>
                    <a:pt x="2225" y="5169"/>
                  </a:lnTo>
                  <a:lnTo>
                    <a:pt x="2431" y="5220"/>
                  </a:lnTo>
                  <a:lnTo>
                    <a:pt x="2619" y="5254"/>
                  </a:lnTo>
                  <a:lnTo>
                    <a:pt x="2824" y="5288"/>
                  </a:lnTo>
                  <a:lnTo>
                    <a:pt x="3012" y="5288"/>
                  </a:lnTo>
                  <a:lnTo>
                    <a:pt x="3218" y="5305"/>
                  </a:lnTo>
                  <a:lnTo>
                    <a:pt x="3423" y="5288"/>
                  </a:lnTo>
                  <a:lnTo>
                    <a:pt x="3611" y="5271"/>
                  </a:lnTo>
                  <a:lnTo>
                    <a:pt x="3817" y="5237"/>
                  </a:lnTo>
                  <a:lnTo>
                    <a:pt x="4005" y="5203"/>
                  </a:lnTo>
                  <a:lnTo>
                    <a:pt x="4210" y="5151"/>
                  </a:lnTo>
                  <a:lnTo>
                    <a:pt x="4398" y="5083"/>
                  </a:lnTo>
                  <a:lnTo>
                    <a:pt x="4587" y="5015"/>
                  </a:lnTo>
                  <a:lnTo>
                    <a:pt x="4758" y="4929"/>
                  </a:lnTo>
                  <a:lnTo>
                    <a:pt x="4946" y="4843"/>
                  </a:lnTo>
                  <a:lnTo>
                    <a:pt x="5117" y="4741"/>
                  </a:lnTo>
                  <a:lnTo>
                    <a:pt x="5271" y="4621"/>
                  </a:lnTo>
                  <a:lnTo>
                    <a:pt x="5442" y="4501"/>
                  </a:lnTo>
                  <a:lnTo>
                    <a:pt x="5596" y="4381"/>
                  </a:lnTo>
                  <a:lnTo>
                    <a:pt x="5733" y="4245"/>
                  </a:lnTo>
                  <a:lnTo>
                    <a:pt x="5904" y="4056"/>
                  </a:lnTo>
                  <a:lnTo>
                    <a:pt x="6075" y="3868"/>
                  </a:lnTo>
                  <a:lnTo>
                    <a:pt x="6212" y="3646"/>
                  </a:lnTo>
                  <a:lnTo>
                    <a:pt x="6315" y="3423"/>
                  </a:lnTo>
                  <a:lnTo>
                    <a:pt x="6401" y="3184"/>
                  </a:lnTo>
                  <a:lnTo>
                    <a:pt x="6452" y="2944"/>
                  </a:lnTo>
                  <a:lnTo>
                    <a:pt x="6452" y="2824"/>
                  </a:lnTo>
                  <a:lnTo>
                    <a:pt x="6452" y="2704"/>
                  </a:lnTo>
                  <a:lnTo>
                    <a:pt x="6452" y="2585"/>
                  </a:lnTo>
                  <a:lnTo>
                    <a:pt x="6418" y="2448"/>
                  </a:lnTo>
                  <a:lnTo>
                    <a:pt x="6383" y="2328"/>
                  </a:lnTo>
                  <a:lnTo>
                    <a:pt x="6332" y="2191"/>
                  </a:lnTo>
                  <a:lnTo>
                    <a:pt x="6264" y="2071"/>
                  </a:lnTo>
                  <a:lnTo>
                    <a:pt x="6195" y="1952"/>
                  </a:lnTo>
                  <a:lnTo>
                    <a:pt x="6041" y="1729"/>
                  </a:lnTo>
                  <a:lnTo>
                    <a:pt x="5853" y="1524"/>
                  </a:lnTo>
                  <a:lnTo>
                    <a:pt x="5631" y="1301"/>
                  </a:lnTo>
                  <a:lnTo>
                    <a:pt x="5408" y="1113"/>
                  </a:lnTo>
                  <a:lnTo>
                    <a:pt x="5169" y="925"/>
                  </a:lnTo>
                  <a:lnTo>
                    <a:pt x="4912" y="754"/>
                  </a:lnTo>
                  <a:lnTo>
                    <a:pt x="4655" y="600"/>
                  </a:lnTo>
                  <a:lnTo>
                    <a:pt x="4381" y="463"/>
                  </a:lnTo>
                  <a:lnTo>
                    <a:pt x="4090" y="343"/>
                  </a:lnTo>
                  <a:lnTo>
                    <a:pt x="3817" y="223"/>
                  </a:lnTo>
                  <a:lnTo>
                    <a:pt x="3560" y="138"/>
                  </a:lnTo>
                  <a:lnTo>
                    <a:pt x="3269" y="52"/>
                  </a:lnTo>
                  <a:lnTo>
                    <a:pt x="3115" y="18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120;p35">
              <a:extLst>
                <a:ext uri="{FF2B5EF4-FFF2-40B4-BE49-F238E27FC236}">
                  <a16:creationId xmlns:a16="http://schemas.microsoft.com/office/drawing/2014/main" id="{91246D17-2639-DE2C-5A5E-8F42DC137434}"/>
                </a:ext>
              </a:extLst>
            </p:cNvPr>
            <p:cNvSpPr/>
            <p:nvPr/>
          </p:nvSpPr>
          <p:spPr>
            <a:xfrm>
              <a:off x="6233505" y="2404597"/>
              <a:ext cx="254515" cy="209308"/>
            </a:xfrm>
            <a:custGeom>
              <a:avLst/>
              <a:gdLst/>
              <a:ahLst/>
              <a:cxnLst/>
              <a:rect l="l" t="t" r="r" b="b"/>
              <a:pathLst>
                <a:path w="6452" h="5306" fill="none" extrusionOk="0">
                  <a:moveTo>
                    <a:pt x="1472" y="754"/>
                  </a:moveTo>
                  <a:lnTo>
                    <a:pt x="1472" y="754"/>
                  </a:lnTo>
                  <a:lnTo>
                    <a:pt x="1182" y="942"/>
                  </a:lnTo>
                  <a:lnTo>
                    <a:pt x="925" y="1147"/>
                  </a:lnTo>
                  <a:lnTo>
                    <a:pt x="668" y="1370"/>
                  </a:lnTo>
                  <a:lnTo>
                    <a:pt x="446" y="1609"/>
                  </a:lnTo>
                  <a:lnTo>
                    <a:pt x="446" y="1609"/>
                  </a:lnTo>
                  <a:lnTo>
                    <a:pt x="343" y="1746"/>
                  </a:lnTo>
                  <a:lnTo>
                    <a:pt x="257" y="1883"/>
                  </a:lnTo>
                  <a:lnTo>
                    <a:pt x="172" y="2037"/>
                  </a:lnTo>
                  <a:lnTo>
                    <a:pt x="103" y="2191"/>
                  </a:lnTo>
                  <a:lnTo>
                    <a:pt x="52" y="2345"/>
                  </a:lnTo>
                  <a:lnTo>
                    <a:pt x="18" y="2499"/>
                  </a:lnTo>
                  <a:lnTo>
                    <a:pt x="1" y="2670"/>
                  </a:lnTo>
                  <a:lnTo>
                    <a:pt x="1" y="2824"/>
                  </a:lnTo>
                  <a:lnTo>
                    <a:pt x="1" y="2824"/>
                  </a:lnTo>
                  <a:lnTo>
                    <a:pt x="18" y="3030"/>
                  </a:lnTo>
                  <a:lnTo>
                    <a:pt x="69" y="3235"/>
                  </a:lnTo>
                  <a:lnTo>
                    <a:pt x="155" y="3440"/>
                  </a:lnTo>
                  <a:lnTo>
                    <a:pt x="240" y="3629"/>
                  </a:lnTo>
                  <a:lnTo>
                    <a:pt x="240" y="3629"/>
                  </a:lnTo>
                  <a:lnTo>
                    <a:pt x="343" y="3800"/>
                  </a:lnTo>
                  <a:lnTo>
                    <a:pt x="463" y="3954"/>
                  </a:lnTo>
                  <a:lnTo>
                    <a:pt x="583" y="4108"/>
                  </a:lnTo>
                  <a:lnTo>
                    <a:pt x="719" y="4262"/>
                  </a:lnTo>
                  <a:lnTo>
                    <a:pt x="856" y="4399"/>
                  </a:lnTo>
                  <a:lnTo>
                    <a:pt x="993" y="4518"/>
                  </a:lnTo>
                  <a:lnTo>
                    <a:pt x="1164" y="4638"/>
                  </a:lnTo>
                  <a:lnTo>
                    <a:pt x="1318" y="4758"/>
                  </a:lnTo>
                  <a:lnTo>
                    <a:pt x="1490" y="4861"/>
                  </a:lnTo>
                  <a:lnTo>
                    <a:pt x="1661" y="4946"/>
                  </a:lnTo>
                  <a:lnTo>
                    <a:pt x="1849" y="5032"/>
                  </a:lnTo>
                  <a:lnTo>
                    <a:pt x="2037" y="5100"/>
                  </a:lnTo>
                  <a:lnTo>
                    <a:pt x="2225" y="5169"/>
                  </a:lnTo>
                  <a:lnTo>
                    <a:pt x="2431" y="5220"/>
                  </a:lnTo>
                  <a:lnTo>
                    <a:pt x="2619" y="5254"/>
                  </a:lnTo>
                  <a:lnTo>
                    <a:pt x="2824" y="5288"/>
                  </a:lnTo>
                  <a:lnTo>
                    <a:pt x="2824" y="5288"/>
                  </a:lnTo>
                  <a:lnTo>
                    <a:pt x="3012" y="5288"/>
                  </a:lnTo>
                  <a:lnTo>
                    <a:pt x="3218" y="5305"/>
                  </a:lnTo>
                  <a:lnTo>
                    <a:pt x="3423" y="5288"/>
                  </a:lnTo>
                  <a:lnTo>
                    <a:pt x="3611" y="5271"/>
                  </a:lnTo>
                  <a:lnTo>
                    <a:pt x="3817" y="5237"/>
                  </a:lnTo>
                  <a:lnTo>
                    <a:pt x="4005" y="5203"/>
                  </a:lnTo>
                  <a:lnTo>
                    <a:pt x="4210" y="5151"/>
                  </a:lnTo>
                  <a:lnTo>
                    <a:pt x="4398" y="5083"/>
                  </a:lnTo>
                  <a:lnTo>
                    <a:pt x="4587" y="5015"/>
                  </a:lnTo>
                  <a:lnTo>
                    <a:pt x="4758" y="4929"/>
                  </a:lnTo>
                  <a:lnTo>
                    <a:pt x="4946" y="4843"/>
                  </a:lnTo>
                  <a:lnTo>
                    <a:pt x="5117" y="4741"/>
                  </a:lnTo>
                  <a:lnTo>
                    <a:pt x="5271" y="4621"/>
                  </a:lnTo>
                  <a:lnTo>
                    <a:pt x="5442" y="4501"/>
                  </a:lnTo>
                  <a:lnTo>
                    <a:pt x="5596" y="4381"/>
                  </a:lnTo>
                  <a:lnTo>
                    <a:pt x="5733" y="4245"/>
                  </a:lnTo>
                  <a:lnTo>
                    <a:pt x="5733" y="4245"/>
                  </a:lnTo>
                  <a:lnTo>
                    <a:pt x="5904" y="4056"/>
                  </a:lnTo>
                  <a:lnTo>
                    <a:pt x="6075" y="3868"/>
                  </a:lnTo>
                  <a:lnTo>
                    <a:pt x="6212" y="3646"/>
                  </a:lnTo>
                  <a:lnTo>
                    <a:pt x="6315" y="3423"/>
                  </a:lnTo>
                  <a:lnTo>
                    <a:pt x="6401" y="3184"/>
                  </a:lnTo>
                  <a:lnTo>
                    <a:pt x="6452" y="2944"/>
                  </a:lnTo>
                  <a:lnTo>
                    <a:pt x="6452" y="2824"/>
                  </a:lnTo>
                  <a:lnTo>
                    <a:pt x="6452" y="2704"/>
                  </a:lnTo>
                  <a:lnTo>
                    <a:pt x="6452" y="2585"/>
                  </a:lnTo>
                  <a:lnTo>
                    <a:pt x="6418" y="2448"/>
                  </a:lnTo>
                  <a:lnTo>
                    <a:pt x="6418" y="2448"/>
                  </a:lnTo>
                  <a:lnTo>
                    <a:pt x="6383" y="2328"/>
                  </a:lnTo>
                  <a:lnTo>
                    <a:pt x="6332" y="2191"/>
                  </a:lnTo>
                  <a:lnTo>
                    <a:pt x="6264" y="2071"/>
                  </a:lnTo>
                  <a:lnTo>
                    <a:pt x="6195" y="1952"/>
                  </a:lnTo>
                  <a:lnTo>
                    <a:pt x="6041" y="1729"/>
                  </a:lnTo>
                  <a:lnTo>
                    <a:pt x="5853" y="1524"/>
                  </a:lnTo>
                  <a:lnTo>
                    <a:pt x="5853" y="1524"/>
                  </a:lnTo>
                  <a:lnTo>
                    <a:pt x="5631" y="1301"/>
                  </a:lnTo>
                  <a:lnTo>
                    <a:pt x="5408" y="1113"/>
                  </a:lnTo>
                  <a:lnTo>
                    <a:pt x="5169" y="925"/>
                  </a:lnTo>
                  <a:lnTo>
                    <a:pt x="4912" y="754"/>
                  </a:lnTo>
                  <a:lnTo>
                    <a:pt x="4655" y="600"/>
                  </a:lnTo>
                  <a:lnTo>
                    <a:pt x="4381" y="463"/>
                  </a:lnTo>
                  <a:lnTo>
                    <a:pt x="4090" y="343"/>
                  </a:lnTo>
                  <a:lnTo>
                    <a:pt x="3817" y="223"/>
                  </a:lnTo>
                  <a:lnTo>
                    <a:pt x="3817" y="223"/>
                  </a:lnTo>
                  <a:lnTo>
                    <a:pt x="3560" y="138"/>
                  </a:lnTo>
                  <a:lnTo>
                    <a:pt x="3269" y="52"/>
                  </a:lnTo>
                  <a:lnTo>
                    <a:pt x="3115" y="18"/>
                  </a:lnTo>
                  <a:lnTo>
                    <a:pt x="2978" y="1"/>
                  </a:lnTo>
                  <a:lnTo>
                    <a:pt x="2841" y="1"/>
                  </a:lnTo>
                  <a:lnTo>
                    <a:pt x="2704" y="18"/>
                  </a:lnTo>
                  <a:lnTo>
                    <a:pt x="2704" y="18"/>
                  </a:lnTo>
                  <a:lnTo>
                    <a:pt x="2550" y="69"/>
                  </a:lnTo>
                  <a:lnTo>
                    <a:pt x="2396" y="155"/>
                  </a:lnTo>
                  <a:lnTo>
                    <a:pt x="2225" y="240"/>
                  </a:lnTo>
                  <a:lnTo>
                    <a:pt x="2071" y="343"/>
                  </a:lnTo>
                  <a:lnTo>
                    <a:pt x="1472" y="7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121;p35">
              <a:extLst>
                <a:ext uri="{FF2B5EF4-FFF2-40B4-BE49-F238E27FC236}">
                  <a16:creationId xmlns:a16="http://schemas.microsoft.com/office/drawing/2014/main" id="{90C1F0EC-45CB-9185-663C-A9FD548EF870}"/>
                </a:ext>
              </a:extLst>
            </p:cNvPr>
            <p:cNvSpPr/>
            <p:nvPr/>
          </p:nvSpPr>
          <p:spPr>
            <a:xfrm>
              <a:off x="6147786" y="2327674"/>
              <a:ext cx="54043" cy="63471"/>
            </a:xfrm>
            <a:custGeom>
              <a:avLst/>
              <a:gdLst/>
              <a:ahLst/>
              <a:cxnLst/>
              <a:rect l="l" t="t" r="r" b="b"/>
              <a:pathLst>
                <a:path w="1370" h="1609" extrusionOk="0">
                  <a:moveTo>
                    <a:pt x="463" y="0"/>
                  </a:moveTo>
                  <a:lnTo>
                    <a:pt x="343" y="17"/>
                  </a:lnTo>
                  <a:lnTo>
                    <a:pt x="240" y="51"/>
                  </a:lnTo>
                  <a:lnTo>
                    <a:pt x="155" y="120"/>
                  </a:lnTo>
                  <a:lnTo>
                    <a:pt x="103" y="171"/>
                  </a:lnTo>
                  <a:lnTo>
                    <a:pt x="86" y="240"/>
                  </a:lnTo>
                  <a:lnTo>
                    <a:pt x="35" y="377"/>
                  </a:lnTo>
                  <a:lnTo>
                    <a:pt x="18" y="548"/>
                  </a:lnTo>
                  <a:lnTo>
                    <a:pt x="1" y="702"/>
                  </a:lnTo>
                  <a:lnTo>
                    <a:pt x="1" y="856"/>
                  </a:lnTo>
                  <a:lnTo>
                    <a:pt x="35" y="1027"/>
                  </a:lnTo>
                  <a:lnTo>
                    <a:pt x="86" y="1164"/>
                  </a:lnTo>
                  <a:lnTo>
                    <a:pt x="172" y="1318"/>
                  </a:lnTo>
                  <a:lnTo>
                    <a:pt x="274" y="1437"/>
                  </a:lnTo>
                  <a:lnTo>
                    <a:pt x="394" y="1523"/>
                  </a:lnTo>
                  <a:lnTo>
                    <a:pt x="514" y="1574"/>
                  </a:lnTo>
                  <a:lnTo>
                    <a:pt x="617" y="1591"/>
                  </a:lnTo>
                  <a:lnTo>
                    <a:pt x="719" y="1609"/>
                  </a:lnTo>
                  <a:lnTo>
                    <a:pt x="839" y="1609"/>
                  </a:lnTo>
                  <a:lnTo>
                    <a:pt x="1079" y="1591"/>
                  </a:lnTo>
                  <a:lnTo>
                    <a:pt x="1301" y="1540"/>
                  </a:lnTo>
                  <a:lnTo>
                    <a:pt x="1335" y="1540"/>
                  </a:lnTo>
                  <a:lnTo>
                    <a:pt x="1352" y="1523"/>
                  </a:lnTo>
                  <a:lnTo>
                    <a:pt x="1370" y="1472"/>
                  </a:lnTo>
                  <a:lnTo>
                    <a:pt x="1335" y="1112"/>
                  </a:lnTo>
                  <a:lnTo>
                    <a:pt x="1318" y="958"/>
                  </a:lnTo>
                  <a:lnTo>
                    <a:pt x="1284" y="821"/>
                  </a:lnTo>
                  <a:lnTo>
                    <a:pt x="1233" y="685"/>
                  </a:lnTo>
                  <a:lnTo>
                    <a:pt x="1164" y="548"/>
                  </a:lnTo>
                  <a:lnTo>
                    <a:pt x="1062" y="411"/>
                  </a:lnTo>
                  <a:lnTo>
                    <a:pt x="942" y="274"/>
                  </a:lnTo>
                  <a:lnTo>
                    <a:pt x="856" y="205"/>
                  </a:lnTo>
                  <a:lnTo>
                    <a:pt x="771" y="120"/>
                  </a:lnTo>
                  <a:lnTo>
                    <a:pt x="685" y="69"/>
                  </a:lnTo>
                  <a:lnTo>
                    <a:pt x="582" y="17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A07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122;p35">
              <a:extLst>
                <a:ext uri="{FF2B5EF4-FFF2-40B4-BE49-F238E27FC236}">
                  <a16:creationId xmlns:a16="http://schemas.microsoft.com/office/drawing/2014/main" id="{7BECC5F5-4A50-C258-3128-9E19D764C2CE}"/>
                </a:ext>
              </a:extLst>
            </p:cNvPr>
            <p:cNvSpPr/>
            <p:nvPr/>
          </p:nvSpPr>
          <p:spPr>
            <a:xfrm>
              <a:off x="6147786" y="2327674"/>
              <a:ext cx="54043" cy="63471"/>
            </a:xfrm>
            <a:custGeom>
              <a:avLst/>
              <a:gdLst/>
              <a:ahLst/>
              <a:cxnLst/>
              <a:rect l="l" t="t" r="r" b="b"/>
              <a:pathLst>
                <a:path w="1370" h="1609" fill="none" extrusionOk="0">
                  <a:moveTo>
                    <a:pt x="942" y="274"/>
                  </a:moveTo>
                  <a:lnTo>
                    <a:pt x="942" y="274"/>
                  </a:lnTo>
                  <a:lnTo>
                    <a:pt x="856" y="205"/>
                  </a:lnTo>
                  <a:lnTo>
                    <a:pt x="771" y="120"/>
                  </a:lnTo>
                  <a:lnTo>
                    <a:pt x="685" y="69"/>
                  </a:lnTo>
                  <a:lnTo>
                    <a:pt x="582" y="17"/>
                  </a:lnTo>
                  <a:lnTo>
                    <a:pt x="582" y="17"/>
                  </a:lnTo>
                  <a:lnTo>
                    <a:pt x="463" y="0"/>
                  </a:lnTo>
                  <a:lnTo>
                    <a:pt x="343" y="17"/>
                  </a:lnTo>
                  <a:lnTo>
                    <a:pt x="240" y="51"/>
                  </a:lnTo>
                  <a:lnTo>
                    <a:pt x="155" y="120"/>
                  </a:lnTo>
                  <a:lnTo>
                    <a:pt x="155" y="120"/>
                  </a:lnTo>
                  <a:lnTo>
                    <a:pt x="103" y="171"/>
                  </a:lnTo>
                  <a:lnTo>
                    <a:pt x="86" y="240"/>
                  </a:lnTo>
                  <a:lnTo>
                    <a:pt x="35" y="377"/>
                  </a:lnTo>
                  <a:lnTo>
                    <a:pt x="35" y="377"/>
                  </a:lnTo>
                  <a:lnTo>
                    <a:pt x="18" y="548"/>
                  </a:lnTo>
                  <a:lnTo>
                    <a:pt x="1" y="702"/>
                  </a:lnTo>
                  <a:lnTo>
                    <a:pt x="1" y="856"/>
                  </a:lnTo>
                  <a:lnTo>
                    <a:pt x="35" y="1027"/>
                  </a:lnTo>
                  <a:lnTo>
                    <a:pt x="35" y="1027"/>
                  </a:lnTo>
                  <a:lnTo>
                    <a:pt x="86" y="1164"/>
                  </a:lnTo>
                  <a:lnTo>
                    <a:pt x="172" y="1318"/>
                  </a:lnTo>
                  <a:lnTo>
                    <a:pt x="274" y="1437"/>
                  </a:lnTo>
                  <a:lnTo>
                    <a:pt x="394" y="1523"/>
                  </a:lnTo>
                  <a:lnTo>
                    <a:pt x="394" y="1523"/>
                  </a:lnTo>
                  <a:lnTo>
                    <a:pt x="514" y="1574"/>
                  </a:lnTo>
                  <a:lnTo>
                    <a:pt x="617" y="1591"/>
                  </a:lnTo>
                  <a:lnTo>
                    <a:pt x="719" y="1609"/>
                  </a:lnTo>
                  <a:lnTo>
                    <a:pt x="839" y="1609"/>
                  </a:lnTo>
                  <a:lnTo>
                    <a:pt x="1079" y="1591"/>
                  </a:lnTo>
                  <a:lnTo>
                    <a:pt x="1301" y="1540"/>
                  </a:lnTo>
                  <a:lnTo>
                    <a:pt x="1301" y="1540"/>
                  </a:lnTo>
                  <a:lnTo>
                    <a:pt x="1335" y="1540"/>
                  </a:lnTo>
                  <a:lnTo>
                    <a:pt x="1352" y="1523"/>
                  </a:lnTo>
                  <a:lnTo>
                    <a:pt x="1352" y="1523"/>
                  </a:lnTo>
                  <a:lnTo>
                    <a:pt x="1370" y="1472"/>
                  </a:lnTo>
                  <a:lnTo>
                    <a:pt x="1370" y="1472"/>
                  </a:lnTo>
                  <a:lnTo>
                    <a:pt x="1335" y="1112"/>
                  </a:lnTo>
                  <a:lnTo>
                    <a:pt x="1318" y="958"/>
                  </a:lnTo>
                  <a:lnTo>
                    <a:pt x="1284" y="821"/>
                  </a:lnTo>
                  <a:lnTo>
                    <a:pt x="1233" y="685"/>
                  </a:lnTo>
                  <a:lnTo>
                    <a:pt x="1164" y="548"/>
                  </a:lnTo>
                  <a:lnTo>
                    <a:pt x="1062" y="411"/>
                  </a:lnTo>
                  <a:lnTo>
                    <a:pt x="942" y="2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123;p35">
              <a:extLst>
                <a:ext uri="{FF2B5EF4-FFF2-40B4-BE49-F238E27FC236}">
                  <a16:creationId xmlns:a16="http://schemas.microsoft.com/office/drawing/2014/main" id="{D23E69FE-BF4D-3C25-4938-6912E1F4A960}"/>
                </a:ext>
              </a:extLst>
            </p:cNvPr>
            <p:cNvSpPr/>
            <p:nvPr/>
          </p:nvSpPr>
          <p:spPr>
            <a:xfrm>
              <a:off x="6518355" y="2340494"/>
              <a:ext cx="58106" cy="66864"/>
            </a:xfrm>
            <a:custGeom>
              <a:avLst/>
              <a:gdLst/>
              <a:ahLst/>
              <a:cxnLst/>
              <a:rect l="l" t="t" r="r" b="b"/>
              <a:pathLst>
                <a:path w="1473" h="1695" extrusionOk="0">
                  <a:moveTo>
                    <a:pt x="1028" y="0"/>
                  </a:moveTo>
                  <a:lnTo>
                    <a:pt x="925" y="17"/>
                  </a:lnTo>
                  <a:lnTo>
                    <a:pt x="822" y="34"/>
                  </a:lnTo>
                  <a:lnTo>
                    <a:pt x="720" y="86"/>
                  </a:lnTo>
                  <a:lnTo>
                    <a:pt x="634" y="154"/>
                  </a:lnTo>
                  <a:lnTo>
                    <a:pt x="549" y="223"/>
                  </a:lnTo>
                  <a:lnTo>
                    <a:pt x="412" y="394"/>
                  </a:lnTo>
                  <a:lnTo>
                    <a:pt x="326" y="548"/>
                  </a:lnTo>
                  <a:lnTo>
                    <a:pt x="206" y="719"/>
                  </a:lnTo>
                  <a:lnTo>
                    <a:pt x="104" y="924"/>
                  </a:lnTo>
                  <a:lnTo>
                    <a:pt x="35" y="1112"/>
                  </a:lnTo>
                  <a:lnTo>
                    <a:pt x="18" y="1215"/>
                  </a:lnTo>
                  <a:lnTo>
                    <a:pt x="1" y="1301"/>
                  </a:lnTo>
                  <a:lnTo>
                    <a:pt x="18" y="1386"/>
                  </a:lnTo>
                  <a:lnTo>
                    <a:pt x="35" y="1472"/>
                  </a:lnTo>
                  <a:lnTo>
                    <a:pt x="86" y="1540"/>
                  </a:lnTo>
                  <a:lnTo>
                    <a:pt x="138" y="1609"/>
                  </a:lnTo>
                  <a:lnTo>
                    <a:pt x="223" y="1643"/>
                  </a:lnTo>
                  <a:lnTo>
                    <a:pt x="343" y="1677"/>
                  </a:lnTo>
                  <a:lnTo>
                    <a:pt x="463" y="1694"/>
                  </a:lnTo>
                  <a:lnTo>
                    <a:pt x="600" y="1694"/>
                  </a:lnTo>
                  <a:lnTo>
                    <a:pt x="720" y="1660"/>
                  </a:lnTo>
                  <a:lnTo>
                    <a:pt x="822" y="1626"/>
                  </a:lnTo>
                  <a:lnTo>
                    <a:pt x="959" y="1540"/>
                  </a:lnTo>
                  <a:lnTo>
                    <a:pt x="1096" y="1455"/>
                  </a:lnTo>
                  <a:lnTo>
                    <a:pt x="1199" y="1335"/>
                  </a:lnTo>
                  <a:lnTo>
                    <a:pt x="1301" y="1198"/>
                  </a:lnTo>
                  <a:lnTo>
                    <a:pt x="1370" y="1061"/>
                  </a:lnTo>
                  <a:lnTo>
                    <a:pt x="1421" y="924"/>
                  </a:lnTo>
                  <a:lnTo>
                    <a:pt x="1455" y="770"/>
                  </a:lnTo>
                  <a:lnTo>
                    <a:pt x="1473" y="599"/>
                  </a:lnTo>
                  <a:lnTo>
                    <a:pt x="1455" y="428"/>
                  </a:lnTo>
                  <a:lnTo>
                    <a:pt x="1421" y="342"/>
                  </a:lnTo>
                  <a:lnTo>
                    <a:pt x="1387" y="257"/>
                  </a:lnTo>
                  <a:lnTo>
                    <a:pt x="1336" y="188"/>
                  </a:lnTo>
                  <a:lnTo>
                    <a:pt x="1284" y="120"/>
                  </a:lnTo>
                  <a:lnTo>
                    <a:pt x="1216" y="69"/>
                  </a:lnTo>
                  <a:lnTo>
                    <a:pt x="1147" y="34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A07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124;p35">
              <a:extLst>
                <a:ext uri="{FF2B5EF4-FFF2-40B4-BE49-F238E27FC236}">
                  <a16:creationId xmlns:a16="http://schemas.microsoft.com/office/drawing/2014/main" id="{5DFE2D55-032A-A834-EA6C-700F785D0CFF}"/>
                </a:ext>
              </a:extLst>
            </p:cNvPr>
            <p:cNvSpPr/>
            <p:nvPr/>
          </p:nvSpPr>
          <p:spPr>
            <a:xfrm>
              <a:off x="6518355" y="2340494"/>
              <a:ext cx="58106" cy="66864"/>
            </a:xfrm>
            <a:custGeom>
              <a:avLst/>
              <a:gdLst/>
              <a:ahLst/>
              <a:cxnLst/>
              <a:rect l="l" t="t" r="r" b="b"/>
              <a:pathLst>
                <a:path w="1473" h="1695" fill="none" extrusionOk="0">
                  <a:moveTo>
                    <a:pt x="412" y="394"/>
                  </a:moveTo>
                  <a:lnTo>
                    <a:pt x="412" y="394"/>
                  </a:lnTo>
                  <a:lnTo>
                    <a:pt x="549" y="223"/>
                  </a:lnTo>
                  <a:lnTo>
                    <a:pt x="634" y="154"/>
                  </a:lnTo>
                  <a:lnTo>
                    <a:pt x="720" y="86"/>
                  </a:lnTo>
                  <a:lnTo>
                    <a:pt x="720" y="86"/>
                  </a:lnTo>
                  <a:lnTo>
                    <a:pt x="822" y="34"/>
                  </a:lnTo>
                  <a:lnTo>
                    <a:pt x="925" y="17"/>
                  </a:lnTo>
                  <a:lnTo>
                    <a:pt x="1028" y="0"/>
                  </a:lnTo>
                  <a:lnTo>
                    <a:pt x="1147" y="34"/>
                  </a:lnTo>
                  <a:lnTo>
                    <a:pt x="1147" y="34"/>
                  </a:lnTo>
                  <a:lnTo>
                    <a:pt x="1216" y="69"/>
                  </a:lnTo>
                  <a:lnTo>
                    <a:pt x="1284" y="120"/>
                  </a:lnTo>
                  <a:lnTo>
                    <a:pt x="1336" y="188"/>
                  </a:lnTo>
                  <a:lnTo>
                    <a:pt x="1387" y="257"/>
                  </a:lnTo>
                  <a:lnTo>
                    <a:pt x="1421" y="342"/>
                  </a:lnTo>
                  <a:lnTo>
                    <a:pt x="1455" y="428"/>
                  </a:lnTo>
                  <a:lnTo>
                    <a:pt x="1473" y="599"/>
                  </a:lnTo>
                  <a:lnTo>
                    <a:pt x="1473" y="599"/>
                  </a:lnTo>
                  <a:lnTo>
                    <a:pt x="1455" y="770"/>
                  </a:lnTo>
                  <a:lnTo>
                    <a:pt x="1421" y="924"/>
                  </a:lnTo>
                  <a:lnTo>
                    <a:pt x="1370" y="1061"/>
                  </a:lnTo>
                  <a:lnTo>
                    <a:pt x="1301" y="1198"/>
                  </a:lnTo>
                  <a:lnTo>
                    <a:pt x="1199" y="1335"/>
                  </a:lnTo>
                  <a:lnTo>
                    <a:pt x="1096" y="1455"/>
                  </a:lnTo>
                  <a:lnTo>
                    <a:pt x="959" y="1540"/>
                  </a:lnTo>
                  <a:lnTo>
                    <a:pt x="822" y="1626"/>
                  </a:lnTo>
                  <a:lnTo>
                    <a:pt x="822" y="1626"/>
                  </a:lnTo>
                  <a:lnTo>
                    <a:pt x="720" y="1660"/>
                  </a:lnTo>
                  <a:lnTo>
                    <a:pt x="600" y="1694"/>
                  </a:lnTo>
                  <a:lnTo>
                    <a:pt x="600" y="1694"/>
                  </a:lnTo>
                  <a:lnTo>
                    <a:pt x="463" y="1694"/>
                  </a:lnTo>
                  <a:lnTo>
                    <a:pt x="343" y="1677"/>
                  </a:lnTo>
                  <a:lnTo>
                    <a:pt x="343" y="1677"/>
                  </a:lnTo>
                  <a:lnTo>
                    <a:pt x="223" y="1643"/>
                  </a:lnTo>
                  <a:lnTo>
                    <a:pt x="138" y="1609"/>
                  </a:lnTo>
                  <a:lnTo>
                    <a:pt x="86" y="1540"/>
                  </a:lnTo>
                  <a:lnTo>
                    <a:pt x="35" y="1472"/>
                  </a:lnTo>
                  <a:lnTo>
                    <a:pt x="18" y="1386"/>
                  </a:lnTo>
                  <a:lnTo>
                    <a:pt x="1" y="1301"/>
                  </a:lnTo>
                  <a:lnTo>
                    <a:pt x="18" y="1215"/>
                  </a:lnTo>
                  <a:lnTo>
                    <a:pt x="35" y="1112"/>
                  </a:lnTo>
                  <a:lnTo>
                    <a:pt x="104" y="924"/>
                  </a:lnTo>
                  <a:lnTo>
                    <a:pt x="206" y="719"/>
                  </a:lnTo>
                  <a:lnTo>
                    <a:pt x="326" y="548"/>
                  </a:lnTo>
                  <a:lnTo>
                    <a:pt x="412" y="3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125;p35">
              <a:extLst>
                <a:ext uri="{FF2B5EF4-FFF2-40B4-BE49-F238E27FC236}">
                  <a16:creationId xmlns:a16="http://schemas.microsoft.com/office/drawing/2014/main" id="{982C3879-C66B-C205-42BE-C193A8B4B0E1}"/>
                </a:ext>
              </a:extLst>
            </p:cNvPr>
            <p:cNvSpPr/>
            <p:nvPr/>
          </p:nvSpPr>
          <p:spPr>
            <a:xfrm>
              <a:off x="6160607" y="2346569"/>
              <a:ext cx="19605" cy="25680"/>
            </a:xfrm>
            <a:custGeom>
              <a:avLst/>
              <a:gdLst/>
              <a:ahLst/>
              <a:cxnLst/>
              <a:rect l="l" t="t" r="r" b="b"/>
              <a:pathLst>
                <a:path w="497" h="651" extrusionOk="0">
                  <a:moveTo>
                    <a:pt x="138" y="0"/>
                  </a:moveTo>
                  <a:lnTo>
                    <a:pt x="86" y="17"/>
                  </a:lnTo>
                  <a:lnTo>
                    <a:pt x="52" y="34"/>
                  </a:lnTo>
                  <a:lnTo>
                    <a:pt x="35" y="69"/>
                  </a:lnTo>
                  <a:lnTo>
                    <a:pt x="18" y="103"/>
                  </a:lnTo>
                  <a:lnTo>
                    <a:pt x="1" y="206"/>
                  </a:lnTo>
                  <a:lnTo>
                    <a:pt x="1" y="291"/>
                  </a:lnTo>
                  <a:lnTo>
                    <a:pt x="35" y="394"/>
                  </a:lnTo>
                  <a:lnTo>
                    <a:pt x="86" y="479"/>
                  </a:lnTo>
                  <a:lnTo>
                    <a:pt x="103" y="514"/>
                  </a:lnTo>
                  <a:lnTo>
                    <a:pt x="223" y="616"/>
                  </a:lnTo>
                  <a:lnTo>
                    <a:pt x="275" y="650"/>
                  </a:lnTo>
                  <a:lnTo>
                    <a:pt x="394" y="650"/>
                  </a:lnTo>
                  <a:lnTo>
                    <a:pt x="446" y="616"/>
                  </a:lnTo>
                  <a:lnTo>
                    <a:pt x="480" y="565"/>
                  </a:lnTo>
                  <a:lnTo>
                    <a:pt x="497" y="496"/>
                  </a:lnTo>
                  <a:lnTo>
                    <a:pt x="497" y="428"/>
                  </a:lnTo>
                  <a:lnTo>
                    <a:pt x="497" y="291"/>
                  </a:lnTo>
                  <a:lnTo>
                    <a:pt x="463" y="171"/>
                  </a:lnTo>
                  <a:lnTo>
                    <a:pt x="411" y="103"/>
                  </a:lnTo>
                  <a:lnTo>
                    <a:pt x="343" y="52"/>
                  </a:lnTo>
                  <a:lnTo>
                    <a:pt x="257" y="1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8B65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126;p35">
              <a:extLst>
                <a:ext uri="{FF2B5EF4-FFF2-40B4-BE49-F238E27FC236}">
                  <a16:creationId xmlns:a16="http://schemas.microsoft.com/office/drawing/2014/main" id="{A8A9981D-1AE0-6517-969E-6193020AC92B}"/>
                </a:ext>
              </a:extLst>
            </p:cNvPr>
            <p:cNvSpPr/>
            <p:nvPr/>
          </p:nvSpPr>
          <p:spPr>
            <a:xfrm>
              <a:off x="6160607" y="2346569"/>
              <a:ext cx="19605" cy="25680"/>
            </a:xfrm>
            <a:custGeom>
              <a:avLst/>
              <a:gdLst/>
              <a:ahLst/>
              <a:cxnLst/>
              <a:rect l="l" t="t" r="r" b="b"/>
              <a:pathLst>
                <a:path w="497" h="651" fill="none" extrusionOk="0">
                  <a:moveTo>
                    <a:pt x="172" y="0"/>
                  </a:moveTo>
                  <a:lnTo>
                    <a:pt x="172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86" y="17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35" y="69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1" y="206"/>
                  </a:lnTo>
                  <a:lnTo>
                    <a:pt x="1" y="291"/>
                  </a:lnTo>
                  <a:lnTo>
                    <a:pt x="35" y="394"/>
                  </a:lnTo>
                  <a:lnTo>
                    <a:pt x="86" y="479"/>
                  </a:lnTo>
                  <a:lnTo>
                    <a:pt x="86" y="479"/>
                  </a:lnTo>
                  <a:lnTo>
                    <a:pt x="103" y="514"/>
                  </a:lnTo>
                  <a:lnTo>
                    <a:pt x="103" y="514"/>
                  </a:lnTo>
                  <a:lnTo>
                    <a:pt x="223" y="616"/>
                  </a:lnTo>
                  <a:lnTo>
                    <a:pt x="275" y="650"/>
                  </a:lnTo>
                  <a:lnTo>
                    <a:pt x="343" y="650"/>
                  </a:lnTo>
                  <a:lnTo>
                    <a:pt x="343" y="650"/>
                  </a:lnTo>
                  <a:lnTo>
                    <a:pt x="394" y="650"/>
                  </a:lnTo>
                  <a:lnTo>
                    <a:pt x="394" y="650"/>
                  </a:lnTo>
                  <a:lnTo>
                    <a:pt x="446" y="616"/>
                  </a:lnTo>
                  <a:lnTo>
                    <a:pt x="480" y="565"/>
                  </a:lnTo>
                  <a:lnTo>
                    <a:pt x="497" y="496"/>
                  </a:lnTo>
                  <a:lnTo>
                    <a:pt x="497" y="428"/>
                  </a:lnTo>
                  <a:lnTo>
                    <a:pt x="497" y="291"/>
                  </a:lnTo>
                  <a:lnTo>
                    <a:pt x="463" y="171"/>
                  </a:lnTo>
                  <a:lnTo>
                    <a:pt x="463" y="171"/>
                  </a:lnTo>
                  <a:lnTo>
                    <a:pt x="411" y="103"/>
                  </a:lnTo>
                  <a:lnTo>
                    <a:pt x="343" y="52"/>
                  </a:lnTo>
                  <a:lnTo>
                    <a:pt x="257" y="17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127;p35">
              <a:extLst>
                <a:ext uri="{FF2B5EF4-FFF2-40B4-BE49-F238E27FC236}">
                  <a16:creationId xmlns:a16="http://schemas.microsoft.com/office/drawing/2014/main" id="{6C4D3B98-3550-F5F8-F351-3943E3B746F1}"/>
                </a:ext>
              </a:extLst>
            </p:cNvPr>
            <p:cNvSpPr/>
            <p:nvPr/>
          </p:nvSpPr>
          <p:spPr>
            <a:xfrm>
              <a:off x="6539972" y="2360731"/>
              <a:ext cx="18264" cy="23669"/>
            </a:xfrm>
            <a:custGeom>
              <a:avLst/>
              <a:gdLst/>
              <a:ahLst/>
              <a:cxnLst/>
              <a:rect l="l" t="t" r="r" b="b"/>
              <a:pathLst>
                <a:path w="463" h="600" extrusionOk="0">
                  <a:moveTo>
                    <a:pt x="291" y="1"/>
                  </a:moveTo>
                  <a:lnTo>
                    <a:pt x="206" y="35"/>
                  </a:lnTo>
                  <a:lnTo>
                    <a:pt x="155" y="86"/>
                  </a:lnTo>
                  <a:lnTo>
                    <a:pt x="103" y="137"/>
                  </a:lnTo>
                  <a:lnTo>
                    <a:pt x="52" y="206"/>
                  </a:lnTo>
                  <a:lnTo>
                    <a:pt x="18" y="274"/>
                  </a:lnTo>
                  <a:lnTo>
                    <a:pt x="1" y="343"/>
                  </a:lnTo>
                  <a:lnTo>
                    <a:pt x="1" y="377"/>
                  </a:lnTo>
                  <a:lnTo>
                    <a:pt x="1" y="463"/>
                  </a:lnTo>
                  <a:lnTo>
                    <a:pt x="35" y="531"/>
                  </a:lnTo>
                  <a:lnTo>
                    <a:pt x="103" y="582"/>
                  </a:lnTo>
                  <a:lnTo>
                    <a:pt x="172" y="599"/>
                  </a:lnTo>
                  <a:lnTo>
                    <a:pt x="223" y="582"/>
                  </a:lnTo>
                  <a:lnTo>
                    <a:pt x="274" y="565"/>
                  </a:lnTo>
                  <a:lnTo>
                    <a:pt x="360" y="497"/>
                  </a:lnTo>
                  <a:lnTo>
                    <a:pt x="411" y="394"/>
                  </a:lnTo>
                  <a:lnTo>
                    <a:pt x="463" y="291"/>
                  </a:lnTo>
                  <a:lnTo>
                    <a:pt x="463" y="189"/>
                  </a:lnTo>
                  <a:lnTo>
                    <a:pt x="463" y="103"/>
                  </a:lnTo>
                  <a:lnTo>
                    <a:pt x="445" y="69"/>
                  </a:lnTo>
                  <a:lnTo>
                    <a:pt x="428" y="35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8B65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128;p35">
              <a:extLst>
                <a:ext uri="{FF2B5EF4-FFF2-40B4-BE49-F238E27FC236}">
                  <a16:creationId xmlns:a16="http://schemas.microsoft.com/office/drawing/2014/main" id="{67448A1A-2C12-08A5-9764-2A38947EC5F3}"/>
                </a:ext>
              </a:extLst>
            </p:cNvPr>
            <p:cNvSpPr/>
            <p:nvPr/>
          </p:nvSpPr>
          <p:spPr>
            <a:xfrm>
              <a:off x="6539972" y="2360731"/>
              <a:ext cx="18264" cy="23669"/>
            </a:xfrm>
            <a:custGeom>
              <a:avLst/>
              <a:gdLst/>
              <a:ahLst/>
              <a:cxnLst/>
              <a:rect l="l" t="t" r="r" b="b"/>
              <a:pathLst>
                <a:path w="463" h="600" fill="none" extrusionOk="0">
                  <a:moveTo>
                    <a:pt x="326" y="1"/>
                  </a:moveTo>
                  <a:lnTo>
                    <a:pt x="326" y="1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206" y="35"/>
                  </a:lnTo>
                  <a:lnTo>
                    <a:pt x="155" y="86"/>
                  </a:lnTo>
                  <a:lnTo>
                    <a:pt x="155" y="86"/>
                  </a:lnTo>
                  <a:lnTo>
                    <a:pt x="103" y="137"/>
                  </a:lnTo>
                  <a:lnTo>
                    <a:pt x="52" y="206"/>
                  </a:lnTo>
                  <a:lnTo>
                    <a:pt x="18" y="274"/>
                  </a:lnTo>
                  <a:lnTo>
                    <a:pt x="1" y="343"/>
                  </a:lnTo>
                  <a:lnTo>
                    <a:pt x="1" y="343"/>
                  </a:lnTo>
                  <a:lnTo>
                    <a:pt x="1" y="377"/>
                  </a:lnTo>
                  <a:lnTo>
                    <a:pt x="1" y="377"/>
                  </a:lnTo>
                  <a:lnTo>
                    <a:pt x="1" y="463"/>
                  </a:lnTo>
                  <a:lnTo>
                    <a:pt x="35" y="531"/>
                  </a:lnTo>
                  <a:lnTo>
                    <a:pt x="103" y="582"/>
                  </a:lnTo>
                  <a:lnTo>
                    <a:pt x="172" y="599"/>
                  </a:lnTo>
                  <a:lnTo>
                    <a:pt x="172" y="599"/>
                  </a:lnTo>
                  <a:lnTo>
                    <a:pt x="223" y="582"/>
                  </a:lnTo>
                  <a:lnTo>
                    <a:pt x="274" y="565"/>
                  </a:lnTo>
                  <a:lnTo>
                    <a:pt x="274" y="565"/>
                  </a:lnTo>
                  <a:lnTo>
                    <a:pt x="360" y="497"/>
                  </a:lnTo>
                  <a:lnTo>
                    <a:pt x="411" y="394"/>
                  </a:lnTo>
                  <a:lnTo>
                    <a:pt x="463" y="291"/>
                  </a:lnTo>
                  <a:lnTo>
                    <a:pt x="463" y="189"/>
                  </a:lnTo>
                  <a:lnTo>
                    <a:pt x="463" y="189"/>
                  </a:lnTo>
                  <a:lnTo>
                    <a:pt x="463" y="103"/>
                  </a:lnTo>
                  <a:lnTo>
                    <a:pt x="445" y="69"/>
                  </a:lnTo>
                  <a:lnTo>
                    <a:pt x="428" y="35"/>
                  </a:lnTo>
                  <a:lnTo>
                    <a:pt x="428" y="35"/>
                  </a:lnTo>
                  <a:lnTo>
                    <a:pt x="377" y="1"/>
                  </a:lnTo>
                  <a:lnTo>
                    <a:pt x="3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129;p35">
              <a:extLst>
                <a:ext uri="{FF2B5EF4-FFF2-40B4-BE49-F238E27FC236}">
                  <a16:creationId xmlns:a16="http://schemas.microsoft.com/office/drawing/2014/main" id="{928C7E34-7C43-49DD-206B-9D10C97F0BCA}"/>
                </a:ext>
              </a:extLst>
            </p:cNvPr>
            <p:cNvSpPr/>
            <p:nvPr/>
          </p:nvSpPr>
          <p:spPr>
            <a:xfrm>
              <a:off x="6141711" y="1988820"/>
              <a:ext cx="494829" cy="419209"/>
            </a:xfrm>
            <a:custGeom>
              <a:avLst/>
              <a:gdLst/>
              <a:ahLst/>
              <a:cxnLst/>
              <a:rect l="l" t="t" r="r" b="b"/>
              <a:pathLst>
                <a:path w="12544" h="10627" extrusionOk="0">
                  <a:moveTo>
                    <a:pt x="8420" y="0"/>
                  </a:moveTo>
                  <a:lnTo>
                    <a:pt x="8094" y="34"/>
                  </a:lnTo>
                  <a:lnTo>
                    <a:pt x="7752" y="86"/>
                  </a:lnTo>
                  <a:lnTo>
                    <a:pt x="7598" y="120"/>
                  </a:lnTo>
                  <a:lnTo>
                    <a:pt x="7427" y="171"/>
                  </a:lnTo>
                  <a:lnTo>
                    <a:pt x="7273" y="240"/>
                  </a:lnTo>
                  <a:lnTo>
                    <a:pt x="7119" y="308"/>
                  </a:lnTo>
                  <a:lnTo>
                    <a:pt x="6982" y="394"/>
                  </a:lnTo>
                  <a:lnTo>
                    <a:pt x="6862" y="496"/>
                  </a:lnTo>
                  <a:lnTo>
                    <a:pt x="6743" y="376"/>
                  </a:lnTo>
                  <a:lnTo>
                    <a:pt x="6606" y="257"/>
                  </a:lnTo>
                  <a:lnTo>
                    <a:pt x="6435" y="188"/>
                  </a:lnTo>
                  <a:lnTo>
                    <a:pt x="6263" y="120"/>
                  </a:lnTo>
                  <a:lnTo>
                    <a:pt x="6092" y="86"/>
                  </a:lnTo>
                  <a:lnTo>
                    <a:pt x="5904" y="68"/>
                  </a:lnTo>
                  <a:lnTo>
                    <a:pt x="5528" y="51"/>
                  </a:lnTo>
                  <a:lnTo>
                    <a:pt x="5185" y="51"/>
                  </a:lnTo>
                  <a:lnTo>
                    <a:pt x="4860" y="68"/>
                  </a:lnTo>
                  <a:lnTo>
                    <a:pt x="4518" y="103"/>
                  </a:lnTo>
                  <a:lnTo>
                    <a:pt x="4193" y="154"/>
                  </a:lnTo>
                  <a:lnTo>
                    <a:pt x="3851" y="222"/>
                  </a:lnTo>
                  <a:lnTo>
                    <a:pt x="3543" y="325"/>
                  </a:lnTo>
                  <a:lnTo>
                    <a:pt x="3235" y="445"/>
                  </a:lnTo>
                  <a:lnTo>
                    <a:pt x="2927" y="599"/>
                  </a:lnTo>
                  <a:lnTo>
                    <a:pt x="2790" y="684"/>
                  </a:lnTo>
                  <a:lnTo>
                    <a:pt x="2653" y="787"/>
                  </a:lnTo>
                  <a:lnTo>
                    <a:pt x="2516" y="890"/>
                  </a:lnTo>
                  <a:lnTo>
                    <a:pt x="2396" y="1010"/>
                  </a:lnTo>
                  <a:lnTo>
                    <a:pt x="2276" y="1147"/>
                  </a:lnTo>
                  <a:lnTo>
                    <a:pt x="2174" y="1266"/>
                  </a:lnTo>
                  <a:lnTo>
                    <a:pt x="2071" y="1403"/>
                  </a:lnTo>
                  <a:lnTo>
                    <a:pt x="1986" y="1557"/>
                  </a:lnTo>
                  <a:lnTo>
                    <a:pt x="1917" y="1694"/>
                  </a:lnTo>
                  <a:lnTo>
                    <a:pt x="1849" y="1848"/>
                  </a:lnTo>
                  <a:lnTo>
                    <a:pt x="1797" y="2019"/>
                  </a:lnTo>
                  <a:lnTo>
                    <a:pt x="1763" y="2173"/>
                  </a:lnTo>
                  <a:lnTo>
                    <a:pt x="1729" y="2327"/>
                  </a:lnTo>
                  <a:lnTo>
                    <a:pt x="1729" y="2498"/>
                  </a:lnTo>
                  <a:lnTo>
                    <a:pt x="1729" y="2669"/>
                  </a:lnTo>
                  <a:lnTo>
                    <a:pt x="1746" y="2823"/>
                  </a:lnTo>
                  <a:lnTo>
                    <a:pt x="1660" y="2806"/>
                  </a:lnTo>
                  <a:lnTo>
                    <a:pt x="1575" y="2806"/>
                  </a:lnTo>
                  <a:lnTo>
                    <a:pt x="1472" y="2823"/>
                  </a:lnTo>
                  <a:lnTo>
                    <a:pt x="1387" y="2841"/>
                  </a:lnTo>
                  <a:lnTo>
                    <a:pt x="1216" y="2909"/>
                  </a:lnTo>
                  <a:lnTo>
                    <a:pt x="1062" y="3012"/>
                  </a:lnTo>
                  <a:lnTo>
                    <a:pt x="925" y="3131"/>
                  </a:lnTo>
                  <a:lnTo>
                    <a:pt x="788" y="3285"/>
                  </a:lnTo>
                  <a:lnTo>
                    <a:pt x="668" y="3439"/>
                  </a:lnTo>
                  <a:lnTo>
                    <a:pt x="565" y="3611"/>
                  </a:lnTo>
                  <a:lnTo>
                    <a:pt x="428" y="3867"/>
                  </a:lnTo>
                  <a:lnTo>
                    <a:pt x="326" y="4124"/>
                  </a:lnTo>
                  <a:lnTo>
                    <a:pt x="240" y="4398"/>
                  </a:lnTo>
                  <a:lnTo>
                    <a:pt x="172" y="4672"/>
                  </a:lnTo>
                  <a:lnTo>
                    <a:pt x="120" y="4962"/>
                  </a:lnTo>
                  <a:lnTo>
                    <a:pt x="86" y="5236"/>
                  </a:lnTo>
                  <a:lnTo>
                    <a:pt x="86" y="5527"/>
                  </a:lnTo>
                  <a:lnTo>
                    <a:pt x="103" y="5818"/>
                  </a:lnTo>
                  <a:lnTo>
                    <a:pt x="137" y="6075"/>
                  </a:lnTo>
                  <a:lnTo>
                    <a:pt x="172" y="6194"/>
                  </a:lnTo>
                  <a:lnTo>
                    <a:pt x="223" y="6331"/>
                  </a:lnTo>
                  <a:lnTo>
                    <a:pt x="274" y="6434"/>
                  </a:lnTo>
                  <a:lnTo>
                    <a:pt x="343" y="6537"/>
                  </a:lnTo>
                  <a:lnTo>
                    <a:pt x="428" y="6622"/>
                  </a:lnTo>
                  <a:lnTo>
                    <a:pt x="531" y="6708"/>
                  </a:lnTo>
                  <a:lnTo>
                    <a:pt x="394" y="6862"/>
                  </a:lnTo>
                  <a:lnTo>
                    <a:pt x="257" y="7033"/>
                  </a:lnTo>
                  <a:lnTo>
                    <a:pt x="155" y="7221"/>
                  </a:lnTo>
                  <a:lnTo>
                    <a:pt x="69" y="7409"/>
                  </a:lnTo>
                  <a:lnTo>
                    <a:pt x="18" y="7615"/>
                  </a:lnTo>
                  <a:lnTo>
                    <a:pt x="1" y="7803"/>
                  </a:lnTo>
                  <a:lnTo>
                    <a:pt x="1" y="7906"/>
                  </a:lnTo>
                  <a:lnTo>
                    <a:pt x="35" y="8008"/>
                  </a:lnTo>
                  <a:lnTo>
                    <a:pt x="52" y="8094"/>
                  </a:lnTo>
                  <a:lnTo>
                    <a:pt x="103" y="8197"/>
                  </a:lnTo>
                  <a:lnTo>
                    <a:pt x="155" y="8299"/>
                  </a:lnTo>
                  <a:lnTo>
                    <a:pt x="223" y="8385"/>
                  </a:lnTo>
                  <a:lnTo>
                    <a:pt x="394" y="8539"/>
                  </a:lnTo>
                  <a:lnTo>
                    <a:pt x="582" y="8676"/>
                  </a:lnTo>
                  <a:lnTo>
                    <a:pt x="771" y="8813"/>
                  </a:lnTo>
                  <a:lnTo>
                    <a:pt x="959" y="8932"/>
                  </a:lnTo>
                  <a:lnTo>
                    <a:pt x="1130" y="9086"/>
                  </a:lnTo>
                  <a:lnTo>
                    <a:pt x="1198" y="9155"/>
                  </a:lnTo>
                  <a:lnTo>
                    <a:pt x="1267" y="9240"/>
                  </a:lnTo>
                  <a:lnTo>
                    <a:pt x="1318" y="9343"/>
                  </a:lnTo>
                  <a:lnTo>
                    <a:pt x="1370" y="9446"/>
                  </a:lnTo>
                  <a:lnTo>
                    <a:pt x="1404" y="9617"/>
                  </a:lnTo>
                  <a:lnTo>
                    <a:pt x="1421" y="9788"/>
                  </a:lnTo>
                  <a:lnTo>
                    <a:pt x="1421" y="9959"/>
                  </a:lnTo>
                  <a:lnTo>
                    <a:pt x="1438" y="10130"/>
                  </a:lnTo>
                  <a:lnTo>
                    <a:pt x="1472" y="10301"/>
                  </a:lnTo>
                  <a:lnTo>
                    <a:pt x="1506" y="10387"/>
                  </a:lnTo>
                  <a:lnTo>
                    <a:pt x="1558" y="10455"/>
                  </a:lnTo>
                  <a:lnTo>
                    <a:pt x="1609" y="10524"/>
                  </a:lnTo>
                  <a:lnTo>
                    <a:pt x="1678" y="10575"/>
                  </a:lnTo>
                  <a:lnTo>
                    <a:pt x="1746" y="10609"/>
                  </a:lnTo>
                  <a:lnTo>
                    <a:pt x="1832" y="10626"/>
                  </a:lnTo>
                  <a:lnTo>
                    <a:pt x="1729" y="10318"/>
                  </a:lnTo>
                  <a:lnTo>
                    <a:pt x="1643" y="10010"/>
                  </a:lnTo>
                  <a:lnTo>
                    <a:pt x="1592" y="9668"/>
                  </a:lnTo>
                  <a:lnTo>
                    <a:pt x="1575" y="9343"/>
                  </a:lnTo>
                  <a:lnTo>
                    <a:pt x="1575" y="9155"/>
                  </a:lnTo>
                  <a:lnTo>
                    <a:pt x="1609" y="8967"/>
                  </a:lnTo>
                  <a:lnTo>
                    <a:pt x="1643" y="8881"/>
                  </a:lnTo>
                  <a:lnTo>
                    <a:pt x="1678" y="8795"/>
                  </a:lnTo>
                  <a:lnTo>
                    <a:pt x="1729" y="8727"/>
                  </a:lnTo>
                  <a:lnTo>
                    <a:pt x="1797" y="8659"/>
                  </a:lnTo>
                  <a:lnTo>
                    <a:pt x="1917" y="8590"/>
                  </a:lnTo>
                  <a:lnTo>
                    <a:pt x="2037" y="8539"/>
                  </a:lnTo>
                  <a:lnTo>
                    <a:pt x="2140" y="8470"/>
                  </a:lnTo>
                  <a:lnTo>
                    <a:pt x="2259" y="8402"/>
                  </a:lnTo>
                  <a:lnTo>
                    <a:pt x="2294" y="8351"/>
                  </a:lnTo>
                  <a:lnTo>
                    <a:pt x="2345" y="8282"/>
                  </a:lnTo>
                  <a:lnTo>
                    <a:pt x="2362" y="8214"/>
                  </a:lnTo>
                  <a:lnTo>
                    <a:pt x="2379" y="8128"/>
                  </a:lnTo>
                  <a:lnTo>
                    <a:pt x="2379" y="7991"/>
                  </a:lnTo>
                  <a:lnTo>
                    <a:pt x="2345" y="7837"/>
                  </a:lnTo>
                  <a:lnTo>
                    <a:pt x="2294" y="7700"/>
                  </a:lnTo>
                  <a:lnTo>
                    <a:pt x="2208" y="7563"/>
                  </a:lnTo>
                  <a:lnTo>
                    <a:pt x="2020" y="7324"/>
                  </a:lnTo>
                  <a:lnTo>
                    <a:pt x="2157" y="7238"/>
                  </a:lnTo>
                  <a:lnTo>
                    <a:pt x="2294" y="7153"/>
                  </a:lnTo>
                  <a:lnTo>
                    <a:pt x="2396" y="7033"/>
                  </a:lnTo>
                  <a:lnTo>
                    <a:pt x="2499" y="6913"/>
                  </a:lnTo>
                  <a:lnTo>
                    <a:pt x="2602" y="6793"/>
                  </a:lnTo>
                  <a:lnTo>
                    <a:pt x="2687" y="6656"/>
                  </a:lnTo>
                  <a:lnTo>
                    <a:pt x="2756" y="6502"/>
                  </a:lnTo>
                  <a:lnTo>
                    <a:pt x="2824" y="6348"/>
                  </a:lnTo>
                  <a:lnTo>
                    <a:pt x="2927" y="6040"/>
                  </a:lnTo>
                  <a:lnTo>
                    <a:pt x="2995" y="5732"/>
                  </a:lnTo>
                  <a:lnTo>
                    <a:pt x="3046" y="5424"/>
                  </a:lnTo>
                  <a:lnTo>
                    <a:pt x="3081" y="5099"/>
                  </a:lnTo>
                  <a:lnTo>
                    <a:pt x="3081" y="5339"/>
                  </a:lnTo>
                  <a:lnTo>
                    <a:pt x="3098" y="5578"/>
                  </a:lnTo>
                  <a:lnTo>
                    <a:pt x="3166" y="5784"/>
                  </a:lnTo>
                  <a:lnTo>
                    <a:pt x="3252" y="5972"/>
                  </a:lnTo>
                  <a:lnTo>
                    <a:pt x="3372" y="6160"/>
                  </a:lnTo>
                  <a:lnTo>
                    <a:pt x="3526" y="6314"/>
                  </a:lnTo>
                  <a:lnTo>
                    <a:pt x="3697" y="6451"/>
                  </a:lnTo>
                  <a:lnTo>
                    <a:pt x="3885" y="6588"/>
                  </a:lnTo>
                  <a:lnTo>
                    <a:pt x="4073" y="6691"/>
                  </a:lnTo>
                  <a:lnTo>
                    <a:pt x="4296" y="6793"/>
                  </a:lnTo>
                  <a:lnTo>
                    <a:pt x="4501" y="6879"/>
                  </a:lnTo>
                  <a:lnTo>
                    <a:pt x="4741" y="6947"/>
                  </a:lnTo>
                  <a:lnTo>
                    <a:pt x="4963" y="6999"/>
                  </a:lnTo>
                  <a:lnTo>
                    <a:pt x="5185" y="7033"/>
                  </a:lnTo>
                  <a:lnTo>
                    <a:pt x="5391" y="7067"/>
                  </a:lnTo>
                  <a:lnTo>
                    <a:pt x="5596" y="7084"/>
                  </a:lnTo>
                  <a:lnTo>
                    <a:pt x="5836" y="7084"/>
                  </a:lnTo>
                  <a:lnTo>
                    <a:pt x="6075" y="7067"/>
                  </a:lnTo>
                  <a:lnTo>
                    <a:pt x="6315" y="7033"/>
                  </a:lnTo>
                  <a:lnTo>
                    <a:pt x="6554" y="6982"/>
                  </a:lnTo>
                  <a:lnTo>
                    <a:pt x="6777" y="6913"/>
                  </a:lnTo>
                  <a:lnTo>
                    <a:pt x="6982" y="6810"/>
                  </a:lnTo>
                  <a:lnTo>
                    <a:pt x="7170" y="6674"/>
                  </a:lnTo>
                  <a:lnTo>
                    <a:pt x="7256" y="6588"/>
                  </a:lnTo>
                  <a:lnTo>
                    <a:pt x="7324" y="6502"/>
                  </a:lnTo>
                  <a:lnTo>
                    <a:pt x="7324" y="6502"/>
                  </a:lnTo>
                  <a:lnTo>
                    <a:pt x="7307" y="6554"/>
                  </a:lnTo>
                  <a:lnTo>
                    <a:pt x="7307" y="6588"/>
                  </a:lnTo>
                  <a:lnTo>
                    <a:pt x="7342" y="6708"/>
                  </a:lnTo>
                  <a:lnTo>
                    <a:pt x="7410" y="6845"/>
                  </a:lnTo>
                  <a:lnTo>
                    <a:pt x="7513" y="6982"/>
                  </a:lnTo>
                  <a:lnTo>
                    <a:pt x="7752" y="7238"/>
                  </a:lnTo>
                  <a:lnTo>
                    <a:pt x="7906" y="7392"/>
                  </a:lnTo>
                  <a:lnTo>
                    <a:pt x="8043" y="7478"/>
                  </a:lnTo>
                  <a:lnTo>
                    <a:pt x="8197" y="7512"/>
                  </a:lnTo>
                  <a:lnTo>
                    <a:pt x="8351" y="7546"/>
                  </a:lnTo>
                  <a:lnTo>
                    <a:pt x="8505" y="7529"/>
                  </a:lnTo>
                  <a:lnTo>
                    <a:pt x="8659" y="7512"/>
                  </a:lnTo>
                  <a:lnTo>
                    <a:pt x="8813" y="7461"/>
                  </a:lnTo>
                  <a:lnTo>
                    <a:pt x="8950" y="7392"/>
                  </a:lnTo>
                  <a:lnTo>
                    <a:pt x="9070" y="7307"/>
                  </a:lnTo>
                  <a:lnTo>
                    <a:pt x="8950" y="7632"/>
                  </a:lnTo>
                  <a:lnTo>
                    <a:pt x="8864" y="7974"/>
                  </a:lnTo>
                  <a:lnTo>
                    <a:pt x="8830" y="8145"/>
                  </a:lnTo>
                  <a:lnTo>
                    <a:pt x="8813" y="8316"/>
                  </a:lnTo>
                  <a:lnTo>
                    <a:pt x="8830" y="8487"/>
                  </a:lnTo>
                  <a:lnTo>
                    <a:pt x="8847" y="8659"/>
                  </a:lnTo>
                  <a:lnTo>
                    <a:pt x="8899" y="8864"/>
                  </a:lnTo>
                  <a:lnTo>
                    <a:pt x="8984" y="9086"/>
                  </a:lnTo>
                  <a:lnTo>
                    <a:pt x="9172" y="9514"/>
                  </a:lnTo>
                  <a:lnTo>
                    <a:pt x="9258" y="9737"/>
                  </a:lnTo>
                  <a:lnTo>
                    <a:pt x="9309" y="9942"/>
                  </a:lnTo>
                  <a:lnTo>
                    <a:pt x="9309" y="10045"/>
                  </a:lnTo>
                  <a:lnTo>
                    <a:pt x="9309" y="10147"/>
                  </a:lnTo>
                  <a:lnTo>
                    <a:pt x="9292" y="10267"/>
                  </a:lnTo>
                  <a:lnTo>
                    <a:pt x="9275" y="10370"/>
                  </a:lnTo>
                  <a:lnTo>
                    <a:pt x="9344" y="10284"/>
                  </a:lnTo>
                  <a:lnTo>
                    <a:pt x="9378" y="10181"/>
                  </a:lnTo>
                  <a:lnTo>
                    <a:pt x="9463" y="9976"/>
                  </a:lnTo>
                  <a:lnTo>
                    <a:pt x="9532" y="9771"/>
                  </a:lnTo>
                  <a:lnTo>
                    <a:pt x="9583" y="9668"/>
                  </a:lnTo>
                  <a:lnTo>
                    <a:pt x="9652" y="9600"/>
                  </a:lnTo>
                  <a:lnTo>
                    <a:pt x="9737" y="9548"/>
                  </a:lnTo>
                  <a:lnTo>
                    <a:pt x="9806" y="9497"/>
                  </a:lnTo>
                  <a:lnTo>
                    <a:pt x="9960" y="9429"/>
                  </a:lnTo>
                  <a:lnTo>
                    <a:pt x="10079" y="9377"/>
                  </a:lnTo>
                  <a:lnTo>
                    <a:pt x="10182" y="9292"/>
                  </a:lnTo>
                  <a:lnTo>
                    <a:pt x="10285" y="9206"/>
                  </a:lnTo>
                  <a:lnTo>
                    <a:pt x="10370" y="9103"/>
                  </a:lnTo>
                  <a:lnTo>
                    <a:pt x="10456" y="9001"/>
                  </a:lnTo>
                  <a:lnTo>
                    <a:pt x="10524" y="8898"/>
                  </a:lnTo>
                  <a:lnTo>
                    <a:pt x="10576" y="8778"/>
                  </a:lnTo>
                  <a:lnTo>
                    <a:pt x="10627" y="8659"/>
                  </a:lnTo>
                  <a:lnTo>
                    <a:pt x="10815" y="8624"/>
                  </a:lnTo>
                  <a:lnTo>
                    <a:pt x="11003" y="8573"/>
                  </a:lnTo>
                  <a:lnTo>
                    <a:pt x="11192" y="8487"/>
                  </a:lnTo>
                  <a:lnTo>
                    <a:pt x="11363" y="8385"/>
                  </a:lnTo>
                  <a:lnTo>
                    <a:pt x="11517" y="8265"/>
                  </a:lnTo>
                  <a:lnTo>
                    <a:pt x="11654" y="8128"/>
                  </a:lnTo>
                  <a:lnTo>
                    <a:pt x="11773" y="7974"/>
                  </a:lnTo>
                  <a:lnTo>
                    <a:pt x="11876" y="7803"/>
                  </a:lnTo>
                  <a:lnTo>
                    <a:pt x="11962" y="7632"/>
                  </a:lnTo>
                  <a:lnTo>
                    <a:pt x="12013" y="7444"/>
                  </a:lnTo>
                  <a:lnTo>
                    <a:pt x="12047" y="7238"/>
                  </a:lnTo>
                  <a:lnTo>
                    <a:pt x="12064" y="7050"/>
                  </a:lnTo>
                  <a:lnTo>
                    <a:pt x="12047" y="6845"/>
                  </a:lnTo>
                  <a:lnTo>
                    <a:pt x="12013" y="6656"/>
                  </a:lnTo>
                  <a:lnTo>
                    <a:pt x="11945" y="6468"/>
                  </a:lnTo>
                  <a:lnTo>
                    <a:pt x="11859" y="6297"/>
                  </a:lnTo>
                  <a:lnTo>
                    <a:pt x="12030" y="6109"/>
                  </a:lnTo>
                  <a:lnTo>
                    <a:pt x="12167" y="5921"/>
                  </a:lnTo>
                  <a:lnTo>
                    <a:pt x="12304" y="5698"/>
                  </a:lnTo>
                  <a:lnTo>
                    <a:pt x="12407" y="5476"/>
                  </a:lnTo>
                  <a:lnTo>
                    <a:pt x="12475" y="5236"/>
                  </a:lnTo>
                  <a:lnTo>
                    <a:pt x="12526" y="4997"/>
                  </a:lnTo>
                  <a:lnTo>
                    <a:pt x="12543" y="4757"/>
                  </a:lnTo>
                  <a:lnTo>
                    <a:pt x="12543" y="4518"/>
                  </a:lnTo>
                  <a:lnTo>
                    <a:pt x="12509" y="4261"/>
                  </a:lnTo>
                  <a:lnTo>
                    <a:pt x="12458" y="4021"/>
                  </a:lnTo>
                  <a:lnTo>
                    <a:pt x="12372" y="3799"/>
                  </a:lnTo>
                  <a:lnTo>
                    <a:pt x="12253" y="3576"/>
                  </a:lnTo>
                  <a:lnTo>
                    <a:pt x="12116" y="3371"/>
                  </a:lnTo>
                  <a:lnTo>
                    <a:pt x="11962" y="3183"/>
                  </a:lnTo>
                  <a:lnTo>
                    <a:pt x="11791" y="3012"/>
                  </a:lnTo>
                  <a:lnTo>
                    <a:pt x="11585" y="2858"/>
                  </a:lnTo>
                  <a:lnTo>
                    <a:pt x="11619" y="2687"/>
                  </a:lnTo>
                  <a:lnTo>
                    <a:pt x="11637" y="2533"/>
                  </a:lnTo>
                  <a:lnTo>
                    <a:pt x="11637" y="2361"/>
                  </a:lnTo>
                  <a:lnTo>
                    <a:pt x="11637" y="2207"/>
                  </a:lnTo>
                  <a:lnTo>
                    <a:pt x="11602" y="2036"/>
                  </a:lnTo>
                  <a:lnTo>
                    <a:pt x="11568" y="1882"/>
                  </a:lnTo>
                  <a:lnTo>
                    <a:pt x="11517" y="1728"/>
                  </a:lnTo>
                  <a:lnTo>
                    <a:pt x="11465" y="1574"/>
                  </a:lnTo>
                  <a:lnTo>
                    <a:pt x="11397" y="1420"/>
                  </a:lnTo>
                  <a:lnTo>
                    <a:pt x="11311" y="1283"/>
                  </a:lnTo>
                  <a:lnTo>
                    <a:pt x="11209" y="1147"/>
                  </a:lnTo>
                  <a:lnTo>
                    <a:pt x="11106" y="1010"/>
                  </a:lnTo>
                  <a:lnTo>
                    <a:pt x="11003" y="890"/>
                  </a:lnTo>
                  <a:lnTo>
                    <a:pt x="10884" y="770"/>
                  </a:lnTo>
                  <a:lnTo>
                    <a:pt x="10764" y="650"/>
                  </a:lnTo>
                  <a:lnTo>
                    <a:pt x="10627" y="565"/>
                  </a:lnTo>
                  <a:lnTo>
                    <a:pt x="10353" y="394"/>
                  </a:lnTo>
                  <a:lnTo>
                    <a:pt x="10045" y="240"/>
                  </a:lnTo>
                  <a:lnTo>
                    <a:pt x="9737" y="137"/>
                  </a:lnTo>
                  <a:lnTo>
                    <a:pt x="9412" y="68"/>
                  </a:lnTo>
                  <a:lnTo>
                    <a:pt x="9087" y="17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281D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130;p35">
              <a:extLst>
                <a:ext uri="{FF2B5EF4-FFF2-40B4-BE49-F238E27FC236}">
                  <a16:creationId xmlns:a16="http://schemas.microsoft.com/office/drawing/2014/main" id="{3D2960A5-B5CF-0227-556C-B4DFF80F0B59}"/>
                </a:ext>
              </a:extLst>
            </p:cNvPr>
            <p:cNvSpPr/>
            <p:nvPr/>
          </p:nvSpPr>
          <p:spPr>
            <a:xfrm>
              <a:off x="6141711" y="1988820"/>
              <a:ext cx="494829" cy="419209"/>
            </a:xfrm>
            <a:custGeom>
              <a:avLst/>
              <a:gdLst/>
              <a:ahLst/>
              <a:cxnLst/>
              <a:rect l="l" t="t" r="r" b="b"/>
              <a:pathLst>
                <a:path w="12544" h="10627" fill="none" extrusionOk="0">
                  <a:moveTo>
                    <a:pt x="9070" y="7307"/>
                  </a:moveTo>
                  <a:lnTo>
                    <a:pt x="9070" y="7307"/>
                  </a:lnTo>
                  <a:lnTo>
                    <a:pt x="8950" y="7632"/>
                  </a:lnTo>
                  <a:lnTo>
                    <a:pt x="8864" y="7974"/>
                  </a:lnTo>
                  <a:lnTo>
                    <a:pt x="8830" y="8145"/>
                  </a:lnTo>
                  <a:lnTo>
                    <a:pt x="8813" y="8316"/>
                  </a:lnTo>
                  <a:lnTo>
                    <a:pt x="8830" y="8487"/>
                  </a:lnTo>
                  <a:lnTo>
                    <a:pt x="8847" y="8659"/>
                  </a:lnTo>
                  <a:lnTo>
                    <a:pt x="8847" y="8659"/>
                  </a:lnTo>
                  <a:lnTo>
                    <a:pt x="8899" y="8864"/>
                  </a:lnTo>
                  <a:lnTo>
                    <a:pt x="8984" y="9086"/>
                  </a:lnTo>
                  <a:lnTo>
                    <a:pt x="9172" y="9514"/>
                  </a:lnTo>
                  <a:lnTo>
                    <a:pt x="9258" y="9737"/>
                  </a:lnTo>
                  <a:lnTo>
                    <a:pt x="9309" y="9942"/>
                  </a:lnTo>
                  <a:lnTo>
                    <a:pt x="9309" y="10045"/>
                  </a:lnTo>
                  <a:lnTo>
                    <a:pt x="9309" y="10147"/>
                  </a:lnTo>
                  <a:lnTo>
                    <a:pt x="9292" y="10267"/>
                  </a:lnTo>
                  <a:lnTo>
                    <a:pt x="9275" y="10370"/>
                  </a:lnTo>
                  <a:lnTo>
                    <a:pt x="9275" y="10370"/>
                  </a:lnTo>
                  <a:lnTo>
                    <a:pt x="9344" y="10284"/>
                  </a:lnTo>
                  <a:lnTo>
                    <a:pt x="9378" y="10181"/>
                  </a:lnTo>
                  <a:lnTo>
                    <a:pt x="9463" y="9976"/>
                  </a:lnTo>
                  <a:lnTo>
                    <a:pt x="9532" y="9771"/>
                  </a:lnTo>
                  <a:lnTo>
                    <a:pt x="9583" y="9668"/>
                  </a:lnTo>
                  <a:lnTo>
                    <a:pt x="9652" y="9600"/>
                  </a:lnTo>
                  <a:lnTo>
                    <a:pt x="9652" y="9600"/>
                  </a:lnTo>
                  <a:lnTo>
                    <a:pt x="9737" y="9548"/>
                  </a:lnTo>
                  <a:lnTo>
                    <a:pt x="9806" y="9497"/>
                  </a:lnTo>
                  <a:lnTo>
                    <a:pt x="9960" y="9429"/>
                  </a:lnTo>
                  <a:lnTo>
                    <a:pt x="9960" y="9429"/>
                  </a:lnTo>
                  <a:lnTo>
                    <a:pt x="10079" y="9377"/>
                  </a:lnTo>
                  <a:lnTo>
                    <a:pt x="10182" y="9292"/>
                  </a:lnTo>
                  <a:lnTo>
                    <a:pt x="10285" y="9206"/>
                  </a:lnTo>
                  <a:lnTo>
                    <a:pt x="10370" y="9103"/>
                  </a:lnTo>
                  <a:lnTo>
                    <a:pt x="10456" y="9001"/>
                  </a:lnTo>
                  <a:lnTo>
                    <a:pt x="10524" y="8898"/>
                  </a:lnTo>
                  <a:lnTo>
                    <a:pt x="10576" y="8778"/>
                  </a:lnTo>
                  <a:lnTo>
                    <a:pt x="10627" y="8659"/>
                  </a:lnTo>
                  <a:lnTo>
                    <a:pt x="10627" y="8659"/>
                  </a:lnTo>
                  <a:lnTo>
                    <a:pt x="10815" y="8624"/>
                  </a:lnTo>
                  <a:lnTo>
                    <a:pt x="11003" y="8573"/>
                  </a:lnTo>
                  <a:lnTo>
                    <a:pt x="11192" y="8487"/>
                  </a:lnTo>
                  <a:lnTo>
                    <a:pt x="11363" y="8385"/>
                  </a:lnTo>
                  <a:lnTo>
                    <a:pt x="11517" y="8265"/>
                  </a:lnTo>
                  <a:lnTo>
                    <a:pt x="11654" y="8128"/>
                  </a:lnTo>
                  <a:lnTo>
                    <a:pt x="11773" y="7974"/>
                  </a:lnTo>
                  <a:lnTo>
                    <a:pt x="11876" y="7803"/>
                  </a:lnTo>
                  <a:lnTo>
                    <a:pt x="11876" y="7803"/>
                  </a:lnTo>
                  <a:lnTo>
                    <a:pt x="11962" y="7632"/>
                  </a:lnTo>
                  <a:lnTo>
                    <a:pt x="12013" y="7444"/>
                  </a:lnTo>
                  <a:lnTo>
                    <a:pt x="12047" y="7238"/>
                  </a:lnTo>
                  <a:lnTo>
                    <a:pt x="12064" y="7050"/>
                  </a:lnTo>
                  <a:lnTo>
                    <a:pt x="12047" y="6845"/>
                  </a:lnTo>
                  <a:lnTo>
                    <a:pt x="12013" y="6656"/>
                  </a:lnTo>
                  <a:lnTo>
                    <a:pt x="11945" y="6468"/>
                  </a:lnTo>
                  <a:lnTo>
                    <a:pt x="11859" y="6297"/>
                  </a:lnTo>
                  <a:lnTo>
                    <a:pt x="11859" y="6297"/>
                  </a:lnTo>
                  <a:lnTo>
                    <a:pt x="12030" y="6109"/>
                  </a:lnTo>
                  <a:lnTo>
                    <a:pt x="12167" y="5921"/>
                  </a:lnTo>
                  <a:lnTo>
                    <a:pt x="12304" y="5698"/>
                  </a:lnTo>
                  <a:lnTo>
                    <a:pt x="12407" y="5476"/>
                  </a:lnTo>
                  <a:lnTo>
                    <a:pt x="12475" y="5236"/>
                  </a:lnTo>
                  <a:lnTo>
                    <a:pt x="12526" y="4997"/>
                  </a:lnTo>
                  <a:lnTo>
                    <a:pt x="12543" y="4757"/>
                  </a:lnTo>
                  <a:lnTo>
                    <a:pt x="12543" y="4518"/>
                  </a:lnTo>
                  <a:lnTo>
                    <a:pt x="12543" y="4518"/>
                  </a:lnTo>
                  <a:lnTo>
                    <a:pt x="12509" y="4261"/>
                  </a:lnTo>
                  <a:lnTo>
                    <a:pt x="12458" y="4021"/>
                  </a:lnTo>
                  <a:lnTo>
                    <a:pt x="12372" y="3799"/>
                  </a:lnTo>
                  <a:lnTo>
                    <a:pt x="12253" y="3576"/>
                  </a:lnTo>
                  <a:lnTo>
                    <a:pt x="12116" y="3371"/>
                  </a:lnTo>
                  <a:lnTo>
                    <a:pt x="11962" y="3183"/>
                  </a:lnTo>
                  <a:lnTo>
                    <a:pt x="11791" y="3012"/>
                  </a:lnTo>
                  <a:lnTo>
                    <a:pt x="11585" y="2858"/>
                  </a:lnTo>
                  <a:lnTo>
                    <a:pt x="11585" y="2858"/>
                  </a:lnTo>
                  <a:lnTo>
                    <a:pt x="11619" y="2687"/>
                  </a:lnTo>
                  <a:lnTo>
                    <a:pt x="11637" y="2533"/>
                  </a:lnTo>
                  <a:lnTo>
                    <a:pt x="11637" y="2361"/>
                  </a:lnTo>
                  <a:lnTo>
                    <a:pt x="11637" y="2207"/>
                  </a:lnTo>
                  <a:lnTo>
                    <a:pt x="11602" y="2036"/>
                  </a:lnTo>
                  <a:lnTo>
                    <a:pt x="11568" y="1882"/>
                  </a:lnTo>
                  <a:lnTo>
                    <a:pt x="11517" y="1728"/>
                  </a:lnTo>
                  <a:lnTo>
                    <a:pt x="11465" y="1574"/>
                  </a:lnTo>
                  <a:lnTo>
                    <a:pt x="11397" y="1420"/>
                  </a:lnTo>
                  <a:lnTo>
                    <a:pt x="11311" y="1283"/>
                  </a:lnTo>
                  <a:lnTo>
                    <a:pt x="11209" y="1147"/>
                  </a:lnTo>
                  <a:lnTo>
                    <a:pt x="11106" y="1010"/>
                  </a:lnTo>
                  <a:lnTo>
                    <a:pt x="11003" y="890"/>
                  </a:lnTo>
                  <a:lnTo>
                    <a:pt x="10884" y="770"/>
                  </a:lnTo>
                  <a:lnTo>
                    <a:pt x="10764" y="650"/>
                  </a:lnTo>
                  <a:lnTo>
                    <a:pt x="10627" y="565"/>
                  </a:lnTo>
                  <a:lnTo>
                    <a:pt x="10627" y="565"/>
                  </a:lnTo>
                  <a:lnTo>
                    <a:pt x="10353" y="394"/>
                  </a:lnTo>
                  <a:lnTo>
                    <a:pt x="10045" y="240"/>
                  </a:lnTo>
                  <a:lnTo>
                    <a:pt x="9737" y="137"/>
                  </a:lnTo>
                  <a:lnTo>
                    <a:pt x="9412" y="68"/>
                  </a:lnTo>
                  <a:lnTo>
                    <a:pt x="9087" y="17"/>
                  </a:lnTo>
                  <a:lnTo>
                    <a:pt x="8762" y="0"/>
                  </a:lnTo>
                  <a:lnTo>
                    <a:pt x="8420" y="0"/>
                  </a:lnTo>
                  <a:lnTo>
                    <a:pt x="8094" y="34"/>
                  </a:lnTo>
                  <a:lnTo>
                    <a:pt x="8094" y="34"/>
                  </a:lnTo>
                  <a:lnTo>
                    <a:pt x="7752" y="86"/>
                  </a:lnTo>
                  <a:lnTo>
                    <a:pt x="7598" y="120"/>
                  </a:lnTo>
                  <a:lnTo>
                    <a:pt x="7427" y="171"/>
                  </a:lnTo>
                  <a:lnTo>
                    <a:pt x="7273" y="240"/>
                  </a:lnTo>
                  <a:lnTo>
                    <a:pt x="7119" y="308"/>
                  </a:lnTo>
                  <a:lnTo>
                    <a:pt x="6982" y="394"/>
                  </a:lnTo>
                  <a:lnTo>
                    <a:pt x="6862" y="496"/>
                  </a:lnTo>
                  <a:lnTo>
                    <a:pt x="6862" y="496"/>
                  </a:lnTo>
                  <a:lnTo>
                    <a:pt x="6743" y="376"/>
                  </a:lnTo>
                  <a:lnTo>
                    <a:pt x="6606" y="257"/>
                  </a:lnTo>
                  <a:lnTo>
                    <a:pt x="6435" y="188"/>
                  </a:lnTo>
                  <a:lnTo>
                    <a:pt x="6263" y="120"/>
                  </a:lnTo>
                  <a:lnTo>
                    <a:pt x="6092" y="86"/>
                  </a:lnTo>
                  <a:lnTo>
                    <a:pt x="5904" y="68"/>
                  </a:lnTo>
                  <a:lnTo>
                    <a:pt x="5528" y="51"/>
                  </a:lnTo>
                  <a:lnTo>
                    <a:pt x="5528" y="51"/>
                  </a:lnTo>
                  <a:lnTo>
                    <a:pt x="5185" y="51"/>
                  </a:lnTo>
                  <a:lnTo>
                    <a:pt x="4860" y="68"/>
                  </a:lnTo>
                  <a:lnTo>
                    <a:pt x="4518" y="103"/>
                  </a:lnTo>
                  <a:lnTo>
                    <a:pt x="4193" y="154"/>
                  </a:lnTo>
                  <a:lnTo>
                    <a:pt x="3851" y="222"/>
                  </a:lnTo>
                  <a:lnTo>
                    <a:pt x="3543" y="325"/>
                  </a:lnTo>
                  <a:lnTo>
                    <a:pt x="3235" y="445"/>
                  </a:lnTo>
                  <a:lnTo>
                    <a:pt x="2927" y="599"/>
                  </a:lnTo>
                  <a:lnTo>
                    <a:pt x="2927" y="599"/>
                  </a:lnTo>
                  <a:lnTo>
                    <a:pt x="2790" y="684"/>
                  </a:lnTo>
                  <a:lnTo>
                    <a:pt x="2653" y="787"/>
                  </a:lnTo>
                  <a:lnTo>
                    <a:pt x="2516" y="890"/>
                  </a:lnTo>
                  <a:lnTo>
                    <a:pt x="2396" y="1010"/>
                  </a:lnTo>
                  <a:lnTo>
                    <a:pt x="2276" y="1147"/>
                  </a:lnTo>
                  <a:lnTo>
                    <a:pt x="2174" y="1266"/>
                  </a:lnTo>
                  <a:lnTo>
                    <a:pt x="2071" y="1403"/>
                  </a:lnTo>
                  <a:lnTo>
                    <a:pt x="1986" y="1557"/>
                  </a:lnTo>
                  <a:lnTo>
                    <a:pt x="1917" y="1694"/>
                  </a:lnTo>
                  <a:lnTo>
                    <a:pt x="1849" y="1848"/>
                  </a:lnTo>
                  <a:lnTo>
                    <a:pt x="1797" y="2019"/>
                  </a:lnTo>
                  <a:lnTo>
                    <a:pt x="1763" y="2173"/>
                  </a:lnTo>
                  <a:lnTo>
                    <a:pt x="1729" y="2327"/>
                  </a:lnTo>
                  <a:lnTo>
                    <a:pt x="1729" y="2498"/>
                  </a:lnTo>
                  <a:lnTo>
                    <a:pt x="1729" y="2669"/>
                  </a:lnTo>
                  <a:lnTo>
                    <a:pt x="1746" y="2823"/>
                  </a:lnTo>
                  <a:lnTo>
                    <a:pt x="1746" y="2823"/>
                  </a:lnTo>
                  <a:lnTo>
                    <a:pt x="1660" y="2806"/>
                  </a:lnTo>
                  <a:lnTo>
                    <a:pt x="1575" y="2806"/>
                  </a:lnTo>
                  <a:lnTo>
                    <a:pt x="1472" y="2823"/>
                  </a:lnTo>
                  <a:lnTo>
                    <a:pt x="1387" y="2841"/>
                  </a:lnTo>
                  <a:lnTo>
                    <a:pt x="1216" y="2909"/>
                  </a:lnTo>
                  <a:lnTo>
                    <a:pt x="1062" y="3012"/>
                  </a:lnTo>
                  <a:lnTo>
                    <a:pt x="925" y="3131"/>
                  </a:lnTo>
                  <a:lnTo>
                    <a:pt x="788" y="3285"/>
                  </a:lnTo>
                  <a:lnTo>
                    <a:pt x="668" y="3439"/>
                  </a:lnTo>
                  <a:lnTo>
                    <a:pt x="565" y="3611"/>
                  </a:lnTo>
                  <a:lnTo>
                    <a:pt x="565" y="3611"/>
                  </a:lnTo>
                  <a:lnTo>
                    <a:pt x="428" y="3867"/>
                  </a:lnTo>
                  <a:lnTo>
                    <a:pt x="326" y="4124"/>
                  </a:lnTo>
                  <a:lnTo>
                    <a:pt x="240" y="4398"/>
                  </a:lnTo>
                  <a:lnTo>
                    <a:pt x="172" y="4672"/>
                  </a:lnTo>
                  <a:lnTo>
                    <a:pt x="120" y="4962"/>
                  </a:lnTo>
                  <a:lnTo>
                    <a:pt x="86" y="5236"/>
                  </a:lnTo>
                  <a:lnTo>
                    <a:pt x="86" y="5527"/>
                  </a:lnTo>
                  <a:lnTo>
                    <a:pt x="103" y="5818"/>
                  </a:lnTo>
                  <a:lnTo>
                    <a:pt x="103" y="5818"/>
                  </a:lnTo>
                  <a:lnTo>
                    <a:pt x="137" y="6075"/>
                  </a:lnTo>
                  <a:lnTo>
                    <a:pt x="172" y="6194"/>
                  </a:lnTo>
                  <a:lnTo>
                    <a:pt x="223" y="6331"/>
                  </a:lnTo>
                  <a:lnTo>
                    <a:pt x="274" y="6434"/>
                  </a:lnTo>
                  <a:lnTo>
                    <a:pt x="343" y="6537"/>
                  </a:lnTo>
                  <a:lnTo>
                    <a:pt x="428" y="6622"/>
                  </a:lnTo>
                  <a:lnTo>
                    <a:pt x="531" y="6708"/>
                  </a:lnTo>
                  <a:lnTo>
                    <a:pt x="531" y="6708"/>
                  </a:lnTo>
                  <a:lnTo>
                    <a:pt x="394" y="6862"/>
                  </a:lnTo>
                  <a:lnTo>
                    <a:pt x="257" y="7033"/>
                  </a:lnTo>
                  <a:lnTo>
                    <a:pt x="155" y="7221"/>
                  </a:lnTo>
                  <a:lnTo>
                    <a:pt x="69" y="7409"/>
                  </a:lnTo>
                  <a:lnTo>
                    <a:pt x="18" y="7615"/>
                  </a:lnTo>
                  <a:lnTo>
                    <a:pt x="1" y="7803"/>
                  </a:lnTo>
                  <a:lnTo>
                    <a:pt x="1" y="7906"/>
                  </a:lnTo>
                  <a:lnTo>
                    <a:pt x="35" y="8008"/>
                  </a:lnTo>
                  <a:lnTo>
                    <a:pt x="52" y="8094"/>
                  </a:lnTo>
                  <a:lnTo>
                    <a:pt x="103" y="8197"/>
                  </a:lnTo>
                  <a:lnTo>
                    <a:pt x="103" y="8197"/>
                  </a:lnTo>
                  <a:lnTo>
                    <a:pt x="155" y="8299"/>
                  </a:lnTo>
                  <a:lnTo>
                    <a:pt x="223" y="8385"/>
                  </a:lnTo>
                  <a:lnTo>
                    <a:pt x="394" y="8539"/>
                  </a:lnTo>
                  <a:lnTo>
                    <a:pt x="582" y="8676"/>
                  </a:lnTo>
                  <a:lnTo>
                    <a:pt x="771" y="8813"/>
                  </a:lnTo>
                  <a:lnTo>
                    <a:pt x="959" y="8932"/>
                  </a:lnTo>
                  <a:lnTo>
                    <a:pt x="1130" y="9086"/>
                  </a:lnTo>
                  <a:lnTo>
                    <a:pt x="1198" y="9155"/>
                  </a:lnTo>
                  <a:lnTo>
                    <a:pt x="1267" y="9240"/>
                  </a:lnTo>
                  <a:lnTo>
                    <a:pt x="1318" y="9343"/>
                  </a:lnTo>
                  <a:lnTo>
                    <a:pt x="1370" y="9446"/>
                  </a:lnTo>
                  <a:lnTo>
                    <a:pt x="1370" y="9446"/>
                  </a:lnTo>
                  <a:lnTo>
                    <a:pt x="1404" y="9617"/>
                  </a:lnTo>
                  <a:lnTo>
                    <a:pt x="1421" y="9788"/>
                  </a:lnTo>
                  <a:lnTo>
                    <a:pt x="1421" y="9959"/>
                  </a:lnTo>
                  <a:lnTo>
                    <a:pt x="1438" y="10130"/>
                  </a:lnTo>
                  <a:lnTo>
                    <a:pt x="1438" y="10130"/>
                  </a:lnTo>
                  <a:lnTo>
                    <a:pt x="1472" y="10301"/>
                  </a:lnTo>
                  <a:lnTo>
                    <a:pt x="1506" y="10387"/>
                  </a:lnTo>
                  <a:lnTo>
                    <a:pt x="1558" y="10455"/>
                  </a:lnTo>
                  <a:lnTo>
                    <a:pt x="1609" y="10524"/>
                  </a:lnTo>
                  <a:lnTo>
                    <a:pt x="1678" y="10575"/>
                  </a:lnTo>
                  <a:lnTo>
                    <a:pt x="1746" y="10609"/>
                  </a:lnTo>
                  <a:lnTo>
                    <a:pt x="1832" y="10626"/>
                  </a:lnTo>
                  <a:lnTo>
                    <a:pt x="1832" y="10626"/>
                  </a:lnTo>
                  <a:lnTo>
                    <a:pt x="1729" y="10318"/>
                  </a:lnTo>
                  <a:lnTo>
                    <a:pt x="1643" y="10010"/>
                  </a:lnTo>
                  <a:lnTo>
                    <a:pt x="1592" y="9668"/>
                  </a:lnTo>
                  <a:lnTo>
                    <a:pt x="1575" y="9343"/>
                  </a:lnTo>
                  <a:lnTo>
                    <a:pt x="1575" y="9343"/>
                  </a:lnTo>
                  <a:lnTo>
                    <a:pt x="1575" y="9155"/>
                  </a:lnTo>
                  <a:lnTo>
                    <a:pt x="1609" y="8967"/>
                  </a:lnTo>
                  <a:lnTo>
                    <a:pt x="1643" y="8881"/>
                  </a:lnTo>
                  <a:lnTo>
                    <a:pt x="1678" y="8795"/>
                  </a:lnTo>
                  <a:lnTo>
                    <a:pt x="1729" y="8727"/>
                  </a:lnTo>
                  <a:lnTo>
                    <a:pt x="1797" y="8659"/>
                  </a:lnTo>
                  <a:lnTo>
                    <a:pt x="1797" y="8659"/>
                  </a:lnTo>
                  <a:lnTo>
                    <a:pt x="1917" y="8590"/>
                  </a:lnTo>
                  <a:lnTo>
                    <a:pt x="2037" y="8539"/>
                  </a:lnTo>
                  <a:lnTo>
                    <a:pt x="2140" y="8470"/>
                  </a:lnTo>
                  <a:lnTo>
                    <a:pt x="2259" y="8402"/>
                  </a:lnTo>
                  <a:lnTo>
                    <a:pt x="2259" y="8402"/>
                  </a:lnTo>
                  <a:lnTo>
                    <a:pt x="2294" y="8351"/>
                  </a:lnTo>
                  <a:lnTo>
                    <a:pt x="2345" y="8282"/>
                  </a:lnTo>
                  <a:lnTo>
                    <a:pt x="2362" y="8214"/>
                  </a:lnTo>
                  <a:lnTo>
                    <a:pt x="2379" y="8128"/>
                  </a:lnTo>
                  <a:lnTo>
                    <a:pt x="2379" y="7991"/>
                  </a:lnTo>
                  <a:lnTo>
                    <a:pt x="2345" y="7837"/>
                  </a:lnTo>
                  <a:lnTo>
                    <a:pt x="2345" y="7837"/>
                  </a:lnTo>
                  <a:lnTo>
                    <a:pt x="2294" y="7700"/>
                  </a:lnTo>
                  <a:lnTo>
                    <a:pt x="2208" y="7563"/>
                  </a:lnTo>
                  <a:lnTo>
                    <a:pt x="2020" y="7324"/>
                  </a:lnTo>
                  <a:lnTo>
                    <a:pt x="2020" y="7324"/>
                  </a:lnTo>
                  <a:lnTo>
                    <a:pt x="2157" y="7238"/>
                  </a:lnTo>
                  <a:lnTo>
                    <a:pt x="2294" y="7153"/>
                  </a:lnTo>
                  <a:lnTo>
                    <a:pt x="2396" y="7033"/>
                  </a:lnTo>
                  <a:lnTo>
                    <a:pt x="2499" y="6913"/>
                  </a:lnTo>
                  <a:lnTo>
                    <a:pt x="2602" y="6793"/>
                  </a:lnTo>
                  <a:lnTo>
                    <a:pt x="2687" y="6656"/>
                  </a:lnTo>
                  <a:lnTo>
                    <a:pt x="2756" y="6502"/>
                  </a:lnTo>
                  <a:lnTo>
                    <a:pt x="2824" y="6348"/>
                  </a:lnTo>
                  <a:lnTo>
                    <a:pt x="2824" y="6348"/>
                  </a:lnTo>
                  <a:lnTo>
                    <a:pt x="2927" y="6040"/>
                  </a:lnTo>
                  <a:lnTo>
                    <a:pt x="2995" y="5732"/>
                  </a:lnTo>
                  <a:lnTo>
                    <a:pt x="3046" y="5424"/>
                  </a:lnTo>
                  <a:lnTo>
                    <a:pt x="3081" y="5099"/>
                  </a:lnTo>
                  <a:lnTo>
                    <a:pt x="3081" y="5099"/>
                  </a:lnTo>
                  <a:lnTo>
                    <a:pt x="3081" y="5339"/>
                  </a:lnTo>
                  <a:lnTo>
                    <a:pt x="3098" y="5578"/>
                  </a:lnTo>
                  <a:lnTo>
                    <a:pt x="3166" y="5784"/>
                  </a:lnTo>
                  <a:lnTo>
                    <a:pt x="3252" y="5972"/>
                  </a:lnTo>
                  <a:lnTo>
                    <a:pt x="3372" y="6160"/>
                  </a:lnTo>
                  <a:lnTo>
                    <a:pt x="3526" y="6314"/>
                  </a:lnTo>
                  <a:lnTo>
                    <a:pt x="3697" y="6451"/>
                  </a:lnTo>
                  <a:lnTo>
                    <a:pt x="3885" y="6588"/>
                  </a:lnTo>
                  <a:lnTo>
                    <a:pt x="4073" y="6691"/>
                  </a:lnTo>
                  <a:lnTo>
                    <a:pt x="4296" y="6793"/>
                  </a:lnTo>
                  <a:lnTo>
                    <a:pt x="4501" y="6879"/>
                  </a:lnTo>
                  <a:lnTo>
                    <a:pt x="4741" y="6947"/>
                  </a:lnTo>
                  <a:lnTo>
                    <a:pt x="4963" y="6999"/>
                  </a:lnTo>
                  <a:lnTo>
                    <a:pt x="5185" y="7033"/>
                  </a:lnTo>
                  <a:lnTo>
                    <a:pt x="5391" y="7067"/>
                  </a:lnTo>
                  <a:lnTo>
                    <a:pt x="5596" y="7084"/>
                  </a:lnTo>
                  <a:lnTo>
                    <a:pt x="5596" y="7084"/>
                  </a:lnTo>
                  <a:lnTo>
                    <a:pt x="5836" y="7084"/>
                  </a:lnTo>
                  <a:lnTo>
                    <a:pt x="6075" y="7067"/>
                  </a:lnTo>
                  <a:lnTo>
                    <a:pt x="6315" y="7033"/>
                  </a:lnTo>
                  <a:lnTo>
                    <a:pt x="6554" y="6982"/>
                  </a:lnTo>
                  <a:lnTo>
                    <a:pt x="6777" y="6913"/>
                  </a:lnTo>
                  <a:lnTo>
                    <a:pt x="6982" y="6810"/>
                  </a:lnTo>
                  <a:lnTo>
                    <a:pt x="7170" y="6674"/>
                  </a:lnTo>
                  <a:lnTo>
                    <a:pt x="7256" y="6588"/>
                  </a:lnTo>
                  <a:lnTo>
                    <a:pt x="7324" y="6502"/>
                  </a:lnTo>
                  <a:lnTo>
                    <a:pt x="7324" y="6502"/>
                  </a:lnTo>
                  <a:lnTo>
                    <a:pt x="7307" y="6554"/>
                  </a:lnTo>
                  <a:lnTo>
                    <a:pt x="7307" y="6588"/>
                  </a:lnTo>
                  <a:lnTo>
                    <a:pt x="7342" y="6708"/>
                  </a:lnTo>
                  <a:lnTo>
                    <a:pt x="7410" y="6845"/>
                  </a:lnTo>
                  <a:lnTo>
                    <a:pt x="7513" y="6982"/>
                  </a:lnTo>
                  <a:lnTo>
                    <a:pt x="7752" y="7238"/>
                  </a:lnTo>
                  <a:lnTo>
                    <a:pt x="7906" y="7392"/>
                  </a:lnTo>
                  <a:lnTo>
                    <a:pt x="7906" y="7392"/>
                  </a:lnTo>
                  <a:lnTo>
                    <a:pt x="8043" y="7478"/>
                  </a:lnTo>
                  <a:lnTo>
                    <a:pt x="8197" y="7512"/>
                  </a:lnTo>
                  <a:lnTo>
                    <a:pt x="8351" y="7546"/>
                  </a:lnTo>
                  <a:lnTo>
                    <a:pt x="8505" y="7529"/>
                  </a:lnTo>
                  <a:lnTo>
                    <a:pt x="8659" y="7512"/>
                  </a:lnTo>
                  <a:lnTo>
                    <a:pt x="8813" y="7461"/>
                  </a:lnTo>
                  <a:lnTo>
                    <a:pt x="8950" y="7392"/>
                  </a:lnTo>
                  <a:lnTo>
                    <a:pt x="9070" y="73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131;p35">
              <a:extLst>
                <a:ext uri="{FF2B5EF4-FFF2-40B4-BE49-F238E27FC236}">
                  <a16:creationId xmlns:a16="http://schemas.microsoft.com/office/drawing/2014/main" id="{B1F3D3DF-1E8E-5BA4-311B-DEAC35E726C9}"/>
                </a:ext>
              </a:extLst>
            </p:cNvPr>
            <p:cNvSpPr/>
            <p:nvPr/>
          </p:nvSpPr>
          <p:spPr>
            <a:xfrm>
              <a:off x="6363130" y="2268266"/>
              <a:ext cx="136370" cy="18264"/>
            </a:xfrm>
            <a:custGeom>
              <a:avLst/>
              <a:gdLst/>
              <a:ahLst/>
              <a:cxnLst/>
              <a:rect l="l" t="t" r="r" b="b"/>
              <a:pathLst>
                <a:path w="3457" h="463" extrusionOk="0">
                  <a:moveTo>
                    <a:pt x="2789" y="462"/>
                  </a:moveTo>
                  <a:lnTo>
                    <a:pt x="2789" y="462"/>
                  </a:lnTo>
                  <a:lnTo>
                    <a:pt x="2772" y="462"/>
                  </a:lnTo>
                  <a:lnTo>
                    <a:pt x="2772" y="462"/>
                  </a:lnTo>
                  <a:lnTo>
                    <a:pt x="2772" y="462"/>
                  </a:lnTo>
                  <a:lnTo>
                    <a:pt x="2789" y="462"/>
                  </a:lnTo>
                  <a:close/>
                  <a:moveTo>
                    <a:pt x="2310" y="325"/>
                  </a:moveTo>
                  <a:lnTo>
                    <a:pt x="2310" y="325"/>
                  </a:lnTo>
                  <a:lnTo>
                    <a:pt x="2413" y="377"/>
                  </a:lnTo>
                  <a:lnTo>
                    <a:pt x="2533" y="428"/>
                  </a:lnTo>
                  <a:lnTo>
                    <a:pt x="2653" y="445"/>
                  </a:lnTo>
                  <a:lnTo>
                    <a:pt x="2772" y="462"/>
                  </a:lnTo>
                  <a:lnTo>
                    <a:pt x="2772" y="462"/>
                  </a:lnTo>
                  <a:lnTo>
                    <a:pt x="2653" y="445"/>
                  </a:lnTo>
                  <a:lnTo>
                    <a:pt x="2533" y="428"/>
                  </a:lnTo>
                  <a:lnTo>
                    <a:pt x="2413" y="377"/>
                  </a:lnTo>
                  <a:lnTo>
                    <a:pt x="2310" y="325"/>
                  </a:lnTo>
                  <a:close/>
                  <a:moveTo>
                    <a:pt x="2293" y="308"/>
                  </a:moveTo>
                  <a:lnTo>
                    <a:pt x="2293" y="308"/>
                  </a:lnTo>
                  <a:lnTo>
                    <a:pt x="2310" y="325"/>
                  </a:lnTo>
                  <a:lnTo>
                    <a:pt x="2310" y="325"/>
                  </a:lnTo>
                  <a:lnTo>
                    <a:pt x="2293" y="308"/>
                  </a:lnTo>
                  <a:close/>
                  <a:moveTo>
                    <a:pt x="3457" y="223"/>
                  </a:moveTo>
                  <a:lnTo>
                    <a:pt x="3457" y="223"/>
                  </a:lnTo>
                  <a:lnTo>
                    <a:pt x="3457" y="223"/>
                  </a:lnTo>
                  <a:lnTo>
                    <a:pt x="3457" y="223"/>
                  </a:lnTo>
                  <a:lnTo>
                    <a:pt x="3457" y="223"/>
                  </a:lnTo>
                  <a:close/>
                  <a:moveTo>
                    <a:pt x="120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132;p35">
              <a:extLst>
                <a:ext uri="{FF2B5EF4-FFF2-40B4-BE49-F238E27FC236}">
                  <a16:creationId xmlns:a16="http://schemas.microsoft.com/office/drawing/2014/main" id="{F59A104F-5DF6-2B83-45A1-790FE1ECB61F}"/>
                </a:ext>
              </a:extLst>
            </p:cNvPr>
            <p:cNvSpPr/>
            <p:nvPr/>
          </p:nvSpPr>
          <p:spPr>
            <a:xfrm>
              <a:off x="6472478" y="2286491"/>
              <a:ext cx="710" cy="39"/>
            </a:xfrm>
            <a:custGeom>
              <a:avLst/>
              <a:gdLst/>
              <a:ahLst/>
              <a:cxnLst/>
              <a:rect l="l" t="t" r="r" b="b"/>
              <a:pathLst>
                <a:path w="18" h="1" fill="none" extrusionOk="0">
                  <a:moveTo>
                    <a:pt x="17" y="0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133;p35">
              <a:extLst>
                <a:ext uri="{FF2B5EF4-FFF2-40B4-BE49-F238E27FC236}">
                  <a16:creationId xmlns:a16="http://schemas.microsoft.com/office/drawing/2014/main" id="{AE37EEA2-26BC-83EA-0874-43736B401539}"/>
                </a:ext>
              </a:extLst>
            </p:cNvPr>
            <p:cNvSpPr/>
            <p:nvPr/>
          </p:nvSpPr>
          <p:spPr>
            <a:xfrm>
              <a:off x="6454253" y="2281087"/>
              <a:ext cx="18264" cy="5444"/>
            </a:xfrm>
            <a:custGeom>
              <a:avLst/>
              <a:gdLst/>
              <a:ahLst/>
              <a:cxnLst/>
              <a:rect l="l" t="t" r="r" b="b"/>
              <a:pathLst>
                <a:path w="463" h="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03" y="52"/>
                  </a:lnTo>
                  <a:lnTo>
                    <a:pt x="223" y="103"/>
                  </a:lnTo>
                  <a:lnTo>
                    <a:pt x="343" y="120"/>
                  </a:lnTo>
                  <a:lnTo>
                    <a:pt x="462" y="137"/>
                  </a:lnTo>
                  <a:lnTo>
                    <a:pt x="462" y="137"/>
                  </a:lnTo>
                  <a:lnTo>
                    <a:pt x="343" y="120"/>
                  </a:lnTo>
                  <a:lnTo>
                    <a:pt x="223" y="103"/>
                  </a:lnTo>
                  <a:lnTo>
                    <a:pt x="103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134;p35">
              <a:extLst>
                <a:ext uri="{FF2B5EF4-FFF2-40B4-BE49-F238E27FC236}">
                  <a16:creationId xmlns:a16="http://schemas.microsoft.com/office/drawing/2014/main" id="{24C74BB6-CB93-BB94-9E30-8B26A47C98D4}"/>
                </a:ext>
              </a:extLst>
            </p:cNvPr>
            <p:cNvSpPr/>
            <p:nvPr/>
          </p:nvSpPr>
          <p:spPr>
            <a:xfrm>
              <a:off x="6453582" y="2280416"/>
              <a:ext cx="710" cy="710"/>
            </a:xfrm>
            <a:custGeom>
              <a:avLst/>
              <a:gdLst/>
              <a:ahLst/>
              <a:cxnLst/>
              <a:rect l="l" t="t" r="r" b="b"/>
              <a:pathLst>
                <a:path w="18" h="1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135;p35">
              <a:extLst>
                <a:ext uri="{FF2B5EF4-FFF2-40B4-BE49-F238E27FC236}">
                  <a16:creationId xmlns:a16="http://schemas.microsoft.com/office/drawing/2014/main" id="{D27FDB6A-CC97-5B34-6BAC-A5912E821244}"/>
                </a:ext>
              </a:extLst>
            </p:cNvPr>
            <p:cNvSpPr/>
            <p:nvPr/>
          </p:nvSpPr>
          <p:spPr>
            <a:xfrm>
              <a:off x="6499460" y="2277024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136;p35">
              <a:extLst>
                <a:ext uri="{FF2B5EF4-FFF2-40B4-BE49-F238E27FC236}">
                  <a16:creationId xmlns:a16="http://schemas.microsoft.com/office/drawing/2014/main" id="{04367231-60DE-4925-63F7-F9F6940D2145}"/>
                </a:ext>
              </a:extLst>
            </p:cNvPr>
            <p:cNvSpPr/>
            <p:nvPr/>
          </p:nvSpPr>
          <p:spPr>
            <a:xfrm>
              <a:off x="6367863" y="2268266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137;p35">
              <a:extLst>
                <a:ext uri="{FF2B5EF4-FFF2-40B4-BE49-F238E27FC236}">
                  <a16:creationId xmlns:a16="http://schemas.microsoft.com/office/drawing/2014/main" id="{65FB9B3F-AB3C-26A8-BA32-1DBF4D0D7FC5}"/>
                </a:ext>
              </a:extLst>
            </p:cNvPr>
            <p:cNvSpPr/>
            <p:nvPr/>
          </p:nvSpPr>
          <p:spPr>
            <a:xfrm>
              <a:off x="6363130" y="2268266"/>
              <a:ext cx="4773" cy="39"/>
            </a:xfrm>
            <a:custGeom>
              <a:avLst/>
              <a:gdLst/>
              <a:ahLst/>
              <a:cxnLst/>
              <a:rect l="l" t="t" r="r" b="b"/>
              <a:pathLst>
                <a:path w="12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138;p35">
              <a:extLst>
                <a:ext uri="{FF2B5EF4-FFF2-40B4-BE49-F238E27FC236}">
                  <a16:creationId xmlns:a16="http://schemas.microsoft.com/office/drawing/2014/main" id="{F5BE7230-659C-FF74-224D-C26A6FBA70B8}"/>
                </a:ext>
              </a:extLst>
            </p:cNvPr>
            <p:cNvSpPr/>
            <p:nvPr/>
          </p:nvSpPr>
          <p:spPr>
            <a:xfrm>
              <a:off x="6184906" y="2151462"/>
              <a:ext cx="351714" cy="243746"/>
            </a:xfrm>
            <a:custGeom>
              <a:avLst/>
              <a:gdLst/>
              <a:ahLst/>
              <a:cxnLst/>
              <a:rect l="l" t="t" r="r" b="b"/>
              <a:pathLst>
                <a:path w="8916" h="6179" extrusionOk="0">
                  <a:moveTo>
                    <a:pt x="1678" y="1"/>
                  </a:moveTo>
                  <a:lnTo>
                    <a:pt x="1626" y="292"/>
                  </a:lnTo>
                  <a:lnTo>
                    <a:pt x="1541" y="583"/>
                  </a:lnTo>
                  <a:lnTo>
                    <a:pt x="1455" y="874"/>
                  </a:lnTo>
                  <a:lnTo>
                    <a:pt x="1353" y="1165"/>
                  </a:lnTo>
                  <a:lnTo>
                    <a:pt x="1233" y="1438"/>
                  </a:lnTo>
                  <a:lnTo>
                    <a:pt x="1113" y="1712"/>
                  </a:lnTo>
                  <a:lnTo>
                    <a:pt x="976" y="1986"/>
                  </a:lnTo>
                  <a:lnTo>
                    <a:pt x="839" y="2243"/>
                  </a:lnTo>
                  <a:lnTo>
                    <a:pt x="668" y="2482"/>
                  </a:lnTo>
                  <a:lnTo>
                    <a:pt x="583" y="2602"/>
                  </a:lnTo>
                  <a:lnTo>
                    <a:pt x="480" y="2705"/>
                  </a:lnTo>
                  <a:lnTo>
                    <a:pt x="377" y="2790"/>
                  </a:lnTo>
                  <a:lnTo>
                    <a:pt x="257" y="2859"/>
                  </a:lnTo>
                  <a:lnTo>
                    <a:pt x="138" y="2910"/>
                  </a:lnTo>
                  <a:lnTo>
                    <a:pt x="1" y="2944"/>
                  </a:lnTo>
                  <a:lnTo>
                    <a:pt x="52" y="3030"/>
                  </a:lnTo>
                  <a:lnTo>
                    <a:pt x="138" y="3098"/>
                  </a:lnTo>
                  <a:lnTo>
                    <a:pt x="206" y="3167"/>
                  </a:lnTo>
                  <a:lnTo>
                    <a:pt x="292" y="3235"/>
                  </a:lnTo>
                  <a:lnTo>
                    <a:pt x="377" y="3286"/>
                  </a:lnTo>
                  <a:lnTo>
                    <a:pt x="480" y="3338"/>
                  </a:lnTo>
                  <a:lnTo>
                    <a:pt x="583" y="3372"/>
                  </a:lnTo>
                  <a:lnTo>
                    <a:pt x="685" y="3389"/>
                  </a:lnTo>
                  <a:lnTo>
                    <a:pt x="702" y="3526"/>
                  </a:lnTo>
                  <a:lnTo>
                    <a:pt x="702" y="3646"/>
                  </a:lnTo>
                  <a:lnTo>
                    <a:pt x="685" y="3766"/>
                  </a:lnTo>
                  <a:lnTo>
                    <a:pt x="634" y="3902"/>
                  </a:lnTo>
                  <a:lnTo>
                    <a:pt x="531" y="4159"/>
                  </a:lnTo>
                  <a:lnTo>
                    <a:pt x="429" y="4399"/>
                  </a:lnTo>
                  <a:lnTo>
                    <a:pt x="394" y="4501"/>
                  </a:lnTo>
                  <a:lnTo>
                    <a:pt x="394" y="4604"/>
                  </a:lnTo>
                  <a:lnTo>
                    <a:pt x="394" y="4809"/>
                  </a:lnTo>
                  <a:lnTo>
                    <a:pt x="429" y="5032"/>
                  </a:lnTo>
                  <a:lnTo>
                    <a:pt x="480" y="5220"/>
                  </a:lnTo>
                  <a:lnTo>
                    <a:pt x="480" y="5186"/>
                  </a:lnTo>
                  <a:lnTo>
                    <a:pt x="497" y="4998"/>
                  </a:lnTo>
                  <a:lnTo>
                    <a:pt x="531" y="4826"/>
                  </a:lnTo>
                  <a:lnTo>
                    <a:pt x="548" y="4741"/>
                  </a:lnTo>
                  <a:lnTo>
                    <a:pt x="600" y="4672"/>
                  </a:lnTo>
                  <a:lnTo>
                    <a:pt x="651" y="4604"/>
                  </a:lnTo>
                  <a:lnTo>
                    <a:pt x="702" y="4536"/>
                  </a:lnTo>
                  <a:lnTo>
                    <a:pt x="822" y="4467"/>
                  </a:lnTo>
                  <a:lnTo>
                    <a:pt x="942" y="4416"/>
                  </a:lnTo>
                  <a:lnTo>
                    <a:pt x="1045" y="4347"/>
                  </a:lnTo>
                  <a:lnTo>
                    <a:pt x="1164" y="4279"/>
                  </a:lnTo>
                  <a:lnTo>
                    <a:pt x="1216" y="4210"/>
                  </a:lnTo>
                  <a:lnTo>
                    <a:pt x="1267" y="4108"/>
                  </a:lnTo>
                  <a:lnTo>
                    <a:pt x="1284" y="4022"/>
                  </a:lnTo>
                  <a:lnTo>
                    <a:pt x="1284" y="3920"/>
                  </a:lnTo>
                  <a:lnTo>
                    <a:pt x="1284" y="3817"/>
                  </a:lnTo>
                  <a:lnTo>
                    <a:pt x="1250" y="3714"/>
                  </a:lnTo>
                  <a:lnTo>
                    <a:pt x="1199" y="3577"/>
                  </a:lnTo>
                  <a:lnTo>
                    <a:pt x="1113" y="3440"/>
                  </a:lnTo>
                  <a:lnTo>
                    <a:pt x="925" y="3201"/>
                  </a:lnTo>
                  <a:lnTo>
                    <a:pt x="1062" y="3115"/>
                  </a:lnTo>
                  <a:lnTo>
                    <a:pt x="1199" y="3030"/>
                  </a:lnTo>
                  <a:lnTo>
                    <a:pt x="1301" y="2910"/>
                  </a:lnTo>
                  <a:lnTo>
                    <a:pt x="1404" y="2790"/>
                  </a:lnTo>
                  <a:lnTo>
                    <a:pt x="1507" y="2670"/>
                  </a:lnTo>
                  <a:lnTo>
                    <a:pt x="1592" y="2533"/>
                  </a:lnTo>
                  <a:lnTo>
                    <a:pt x="1661" y="2379"/>
                  </a:lnTo>
                  <a:lnTo>
                    <a:pt x="1729" y="2225"/>
                  </a:lnTo>
                  <a:lnTo>
                    <a:pt x="1832" y="1917"/>
                  </a:lnTo>
                  <a:lnTo>
                    <a:pt x="1900" y="1609"/>
                  </a:lnTo>
                  <a:lnTo>
                    <a:pt x="1951" y="1301"/>
                  </a:lnTo>
                  <a:lnTo>
                    <a:pt x="1986" y="976"/>
                  </a:lnTo>
                  <a:lnTo>
                    <a:pt x="1969" y="1165"/>
                  </a:lnTo>
                  <a:lnTo>
                    <a:pt x="2003" y="1387"/>
                  </a:lnTo>
                  <a:lnTo>
                    <a:pt x="2037" y="1592"/>
                  </a:lnTo>
                  <a:lnTo>
                    <a:pt x="2123" y="1781"/>
                  </a:lnTo>
                  <a:lnTo>
                    <a:pt x="2225" y="1969"/>
                  </a:lnTo>
                  <a:lnTo>
                    <a:pt x="2362" y="2123"/>
                  </a:lnTo>
                  <a:lnTo>
                    <a:pt x="2516" y="2260"/>
                  </a:lnTo>
                  <a:lnTo>
                    <a:pt x="2670" y="2397"/>
                  </a:lnTo>
                  <a:lnTo>
                    <a:pt x="2858" y="2516"/>
                  </a:lnTo>
                  <a:lnTo>
                    <a:pt x="3064" y="2619"/>
                  </a:lnTo>
                  <a:lnTo>
                    <a:pt x="3252" y="2705"/>
                  </a:lnTo>
                  <a:lnTo>
                    <a:pt x="3474" y="2773"/>
                  </a:lnTo>
                  <a:lnTo>
                    <a:pt x="3680" y="2841"/>
                  </a:lnTo>
                  <a:lnTo>
                    <a:pt x="3902" y="2893"/>
                  </a:lnTo>
                  <a:lnTo>
                    <a:pt x="4108" y="2927"/>
                  </a:lnTo>
                  <a:lnTo>
                    <a:pt x="4313" y="2944"/>
                  </a:lnTo>
                  <a:lnTo>
                    <a:pt x="4501" y="2961"/>
                  </a:lnTo>
                  <a:lnTo>
                    <a:pt x="4638" y="2961"/>
                  </a:lnTo>
                  <a:lnTo>
                    <a:pt x="4860" y="2944"/>
                  </a:lnTo>
                  <a:lnTo>
                    <a:pt x="5083" y="2927"/>
                  </a:lnTo>
                  <a:lnTo>
                    <a:pt x="5305" y="2893"/>
                  </a:lnTo>
                  <a:lnTo>
                    <a:pt x="5528" y="2841"/>
                  </a:lnTo>
                  <a:lnTo>
                    <a:pt x="5733" y="2773"/>
                  </a:lnTo>
                  <a:lnTo>
                    <a:pt x="5921" y="2670"/>
                  </a:lnTo>
                  <a:lnTo>
                    <a:pt x="6093" y="2533"/>
                  </a:lnTo>
                  <a:lnTo>
                    <a:pt x="6229" y="2379"/>
                  </a:lnTo>
                  <a:lnTo>
                    <a:pt x="6229" y="2379"/>
                  </a:lnTo>
                  <a:lnTo>
                    <a:pt x="6212" y="2414"/>
                  </a:lnTo>
                  <a:lnTo>
                    <a:pt x="6212" y="2448"/>
                  </a:lnTo>
                  <a:lnTo>
                    <a:pt x="6229" y="2551"/>
                  </a:lnTo>
                  <a:lnTo>
                    <a:pt x="6298" y="2670"/>
                  </a:lnTo>
                  <a:lnTo>
                    <a:pt x="6366" y="2790"/>
                  </a:lnTo>
                  <a:lnTo>
                    <a:pt x="6469" y="2927"/>
                  </a:lnTo>
                  <a:lnTo>
                    <a:pt x="6674" y="3149"/>
                  </a:lnTo>
                  <a:lnTo>
                    <a:pt x="6811" y="3269"/>
                  </a:lnTo>
                  <a:lnTo>
                    <a:pt x="6828" y="3286"/>
                  </a:lnTo>
                  <a:lnTo>
                    <a:pt x="6931" y="3338"/>
                  </a:lnTo>
                  <a:lnTo>
                    <a:pt x="7051" y="3389"/>
                  </a:lnTo>
                  <a:lnTo>
                    <a:pt x="7171" y="3406"/>
                  </a:lnTo>
                  <a:lnTo>
                    <a:pt x="7290" y="3423"/>
                  </a:lnTo>
                  <a:lnTo>
                    <a:pt x="7307" y="3423"/>
                  </a:lnTo>
                  <a:lnTo>
                    <a:pt x="7479" y="3406"/>
                  </a:lnTo>
                  <a:lnTo>
                    <a:pt x="7650" y="3355"/>
                  </a:lnTo>
                  <a:lnTo>
                    <a:pt x="7821" y="3286"/>
                  </a:lnTo>
                  <a:lnTo>
                    <a:pt x="7975" y="3184"/>
                  </a:lnTo>
                  <a:lnTo>
                    <a:pt x="7975" y="3184"/>
                  </a:lnTo>
                  <a:lnTo>
                    <a:pt x="7889" y="3458"/>
                  </a:lnTo>
                  <a:lnTo>
                    <a:pt x="7804" y="3714"/>
                  </a:lnTo>
                  <a:lnTo>
                    <a:pt x="7752" y="3988"/>
                  </a:lnTo>
                  <a:lnTo>
                    <a:pt x="7735" y="4125"/>
                  </a:lnTo>
                  <a:lnTo>
                    <a:pt x="7718" y="4262"/>
                  </a:lnTo>
                  <a:lnTo>
                    <a:pt x="7735" y="4399"/>
                  </a:lnTo>
                  <a:lnTo>
                    <a:pt x="7752" y="4536"/>
                  </a:lnTo>
                  <a:lnTo>
                    <a:pt x="7787" y="4707"/>
                  </a:lnTo>
                  <a:lnTo>
                    <a:pt x="7855" y="4895"/>
                  </a:lnTo>
                  <a:lnTo>
                    <a:pt x="8026" y="5254"/>
                  </a:lnTo>
                  <a:lnTo>
                    <a:pt x="8095" y="5442"/>
                  </a:lnTo>
                  <a:lnTo>
                    <a:pt x="8163" y="5614"/>
                  </a:lnTo>
                  <a:lnTo>
                    <a:pt x="8197" y="5785"/>
                  </a:lnTo>
                  <a:lnTo>
                    <a:pt x="8214" y="5973"/>
                  </a:lnTo>
                  <a:lnTo>
                    <a:pt x="8214" y="6076"/>
                  </a:lnTo>
                  <a:lnTo>
                    <a:pt x="8197" y="6178"/>
                  </a:lnTo>
                  <a:lnTo>
                    <a:pt x="8266" y="5853"/>
                  </a:lnTo>
                  <a:lnTo>
                    <a:pt x="8317" y="5494"/>
                  </a:lnTo>
                  <a:lnTo>
                    <a:pt x="8317" y="5306"/>
                  </a:lnTo>
                  <a:lnTo>
                    <a:pt x="8317" y="5134"/>
                  </a:lnTo>
                  <a:lnTo>
                    <a:pt x="8300" y="4963"/>
                  </a:lnTo>
                  <a:lnTo>
                    <a:pt x="8266" y="4809"/>
                  </a:lnTo>
                  <a:lnTo>
                    <a:pt x="8146" y="4330"/>
                  </a:lnTo>
                  <a:lnTo>
                    <a:pt x="8095" y="4091"/>
                  </a:lnTo>
                  <a:lnTo>
                    <a:pt x="8077" y="3971"/>
                  </a:lnTo>
                  <a:lnTo>
                    <a:pt x="8095" y="3851"/>
                  </a:lnTo>
                  <a:lnTo>
                    <a:pt x="8129" y="3680"/>
                  </a:lnTo>
                  <a:lnTo>
                    <a:pt x="8197" y="3492"/>
                  </a:lnTo>
                  <a:lnTo>
                    <a:pt x="8283" y="3321"/>
                  </a:lnTo>
                  <a:lnTo>
                    <a:pt x="8385" y="3167"/>
                  </a:lnTo>
                  <a:lnTo>
                    <a:pt x="8608" y="2841"/>
                  </a:lnTo>
                  <a:lnTo>
                    <a:pt x="8711" y="2670"/>
                  </a:lnTo>
                  <a:lnTo>
                    <a:pt x="8779" y="2482"/>
                  </a:lnTo>
                  <a:lnTo>
                    <a:pt x="8351" y="2602"/>
                  </a:lnTo>
                  <a:lnTo>
                    <a:pt x="8129" y="2636"/>
                  </a:lnTo>
                  <a:lnTo>
                    <a:pt x="7906" y="2653"/>
                  </a:lnTo>
                  <a:lnTo>
                    <a:pt x="7718" y="2636"/>
                  </a:lnTo>
                  <a:lnTo>
                    <a:pt x="7581" y="2619"/>
                  </a:lnTo>
                  <a:lnTo>
                    <a:pt x="7461" y="2568"/>
                  </a:lnTo>
                  <a:lnTo>
                    <a:pt x="7325" y="2516"/>
                  </a:lnTo>
                  <a:lnTo>
                    <a:pt x="7205" y="2431"/>
                  </a:lnTo>
                  <a:lnTo>
                    <a:pt x="7119" y="2345"/>
                  </a:lnTo>
                  <a:lnTo>
                    <a:pt x="7017" y="2243"/>
                  </a:lnTo>
                  <a:lnTo>
                    <a:pt x="6965" y="2140"/>
                  </a:lnTo>
                  <a:lnTo>
                    <a:pt x="6914" y="2003"/>
                  </a:lnTo>
                  <a:lnTo>
                    <a:pt x="7222" y="2003"/>
                  </a:lnTo>
                  <a:lnTo>
                    <a:pt x="7530" y="1969"/>
                  </a:lnTo>
                  <a:lnTo>
                    <a:pt x="7838" y="1900"/>
                  </a:lnTo>
                  <a:lnTo>
                    <a:pt x="7975" y="1849"/>
                  </a:lnTo>
                  <a:lnTo>
                    <a:pt x="8112" y="1781"/>
                  </a:lnTo>
                  <a:lnTo>
                    <a:pt x="8249" y="1712"/>
                  </a:lnTo>
                  <a:lnTo>
                    <a:pt x="8385" y="1627"/>
                  </a:lnTo>
                  <a:lnTo>
                    <a:pt x="8505" y="1524"/>
                  </a:lnTo>
                  <a:lnTo>
                    <a:pt x="8625" y="1421"/>
                  </a:lnTo>
                  <a:lnTo>
                    <a:pt x="8711" y="1301"/>
                  </a:lnTo>
                  <a:lnTo>
                    <a:pt x="8796" y="1182"/>
                  </a:lnTo>
                  <a:lnTo>
                    <a:pt x="8865" y="1045"/>
                  </a:lnTo>
                  <a:lnTo>
                    <a:pt x="8916" y="891"/>
                  </a:lnTo>
                  <a:lnTo>
                    <a:pt x="8762" y="1011"/>
                  </a:lnTo>
                  <a:lnTo>
                    <a:pt x="8591" y="1130"/>
                  </a:lnTo>
                  <a:lnTo>
                    <a:pt x="8420" y="1216"/>
                  </a:lnTo>
                  <a:lnTo>
                    <a:pt x="8231" y="1301"/>
                  </a:lnTo>
                  <a:lnTo>
                    <a:pt x="8043" y="1387"/>
                  </a:lnTo>
                  <a:lnTo>
                    <a:pt x="7855" y="1438"/>
                  </a:lnTo>
                  <a:lnTo>
                    <a:pt x="7667" y="1473"/>
                  </a:lnTo>
                  <a:lnTo>
                    <a:pt x="7461" y="1507"/>
                  </a:lnTo>
                  <a:lnTo>
                    <a:pt x="7119" y="1507"/>
                  </a:lnTo>
                  <a:lnTo>
                    <a:pt x="6931" y="1473"/>
                  </a:lnTo>
                  <a:lnTo>
                    <a:pt x="6760" y="1438"/>
                  </a:lnTo>
                  <a:lnTo>
                    <a:pt x="6589" y="1387"/>
                  </a:lnTo>
                  <a:lnTo>
                    <a:pt x="6435" y="1319"/>
                  </a:lnTo>
                  <a:lnTo>
                    <a:pt x="6264" y="1216"/>
                  </a:lnTo>
                  <a:lnTo>
                    <a:pt x="6127" y="1113"/>
                  </a:lnTo>
                  <a:lnTo>
                    <a:pt x="5990" y="993"/>
                  </a:lnTo>
                  <a:lnTo>
                    <a:pt x="5819" y="1147"/>
                  </a:lnTo>
                  <a:lnTo>
                    <a:pt x="5630" y="1267"/>
                  </a:lnTo>
                  <a:lnTo>
                    <a:pt x="5425" y="1387"/>
                  </a:lnTo>
                  <a:lnTo>
                    <a:pt x="5220" y="1490"/>
                  </a:lnTo>
                  <a:lnTo>
                    <a:pt x="5014" y="1558"/>
                  </a:lnTo>
                  <a:lnTo>
                    <a:pt x="4792" y="1627"/>
                  </a:lnTo>
                  <a:lnTo>
                    <a:pt x="4552" y="1661"/>
                  </a:lnTo>
                  <a:lnTo>
                    <a:pt x="4330" y="1678"/>
                  </a:lnTo>
                  <a:lnTo>
                    <a:pt x="4022" y="1678"/>
                  </a:lnTo>
                  <a:lnTo>
                    <a:pt x="3800" y="1644"/>
                  </a:lnTo>
                  <a:lnTo>
                    <a:pt x="3594" y="1592"/>
                  </a:lnTo>
                  <a:lnTo>
                    <a:pt x="3389" y="1541"/>
                  </a:lnTo>
                  <a:lnTo>
                    <a:pt x="3184" y="1455"/>
                  </a:lnTo>
                  <a:lnTo>
                    <a:pt x="2978" y="1353"/>
                  </a:lnTo>
                  <a:lnTo>
                    <a:pt x="2790" y="1250"/>
                  </a:lnTo>
                  <a:lnTo>
                    <a:pt x="2619" y="1113"/>
                  </a:lnTo>
                  <a:lnTo>
                    <a:pt x="2482" y="993"/>
                  </a:lnTo>
                  <a:lnTo>
                    <a:pt x="2362" y="874"/>
                  </a:lnTo>
                  <a:lnTo>
                    <a:pt x="2123" y="600"/>
                  </a:lnTo>
                  <a:lnTo>
                    <a:pt x="1900" y="309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rgbClr val="23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139;p35">
              <a:extLst>
                <a:ext uri="{FF2B5EF4-FFF2-40B4-BE49-F238E27FC236}">
                  <a16:creationId xmlns:a16="http://schemas.microsoft.com/office/drawing/2014/main" id="{F6A43FAD-7F3D-F30E-5EFC-668556419FAB}"/>
                </a:ext>
              </a:extLst>
            </p:cNvPr>
            <p:cNvSpPr/>
            <p:nvPr/>
          </p:nvSpPr>
          <p:spPr>
            <a:xfrm>
              <a:off x="6184906" y="2151462"/>
              <a:ext cx="351714" cy="243746"/>
            </a:xfrm>
            <a:custGeom>
              <a:avLst/>
              <a:gdLst/>
              <a:ahLst/>
              <a:cxnLst/>
              <a:rect l="l" t="t" r="r" b="b"/>
              <a:pathLst>
                <a:path w="8916" h="6179" fill="none" extrusionOk="0">
                  <a:moveTo>
                    <a:pt x="1678" y="1"/>
                  </a:moveTo>
                  <a:lnTo>
                    <a:pt x="1678" y="1"/>
                  </a:lnTo>
                  <a:lnTo>
                    <a:pt x="1626" y="292"/>
                  </a:lnTo>
                  <a:lnTo>
                    <a:pt x="1541" y="583"/>
                  </a:lnTo>
                  <a:lnTo>
                    <a:pt x="1455" y="874"/>
                  </a:lnTo>
                  <a:lnTo>
                    <a:pt x="1353" y="1165"/>
                  </a:lnTo>
                  <a:lnTo>
                    <a:pt x="1233" y="1438"/>
                  </a:lnTo>
                  <a:lnTo>
                    <a:pt x="1113" y="1712"/>
                  </a:lnTo>
                  <a:lnTo>
                    <a:pt x="976" y="1986"/>
                  </a:lnTo>
                  <a:lnTo>
                    <a:pt x="839" y="2243"/>
                  </a:lnTo>
                  <a:lnTo>
                    <a:pt x="839" y="2243"/>
                  </a:lnTo>
                  <a:lnTo>
                    <a:pt x="668" y="2482"/>
                  </a:lnTo>
                  <a:lnTo>
                    <a:pt x="583" y="2602"/>
                  </a:lnTo>
                  <a:lnTo>
                    <a:pt x="480" y="2705"/>
                  </a:lnTo>
                  <a:lnTo>
                    <a:pt x="377" y="2790"/>
                  </a:lnTo>
                  <a:lnTo>
                    <a:pt x="257" y="2859"/>
                  </a:lnTo>
                  <a:lnTo>
                    <a:pt x="138" y="2910"/>
                  </a:lnTo>
                  <a:lnTo>
                    <a:pt x="1" y="2944"/>
                  </a:lnTo>
                  <a:lnTo>
                    <a:pt x="1" y="2944"/>
                  </a:lnTo>
                  <a:lnTo>
                    <a:pt x="52" y="3030"/>
                  </a:lnTo>
                  <a:lnTo>
                    <a:pt x="138" y="3098"/>
                  </a:lnTo>
                  <a:lnTo>
                    <a:pt x="206" y="3167"/>
                  </a:lnTo>
                  <a:lnTo>
                    <a:pt x="292" y="3235"/>
                  </a:lnTo>
                  <a:lnTo>
                    <a:pt x="377" y="3286"/>
                  </a:lnTo>
                  <a:lnTo>
                    <a:pt x="480" y="3338"/>
                  </a:lnTo>
                  <a:lnTo>
                    <a:pt x="583" y="3372"/>
                  </a:lnTo>
                  <a:lnTo>
                    <a:pt x="685" y="3389"/>
                  </a:lnTo>
                  <a:lnTo>
                    <a:pt x="685" y="3389"/>
                  </a:lnTo>
                  <a:lnTo>
                    <a:pt x="702" y="3526"/>
                  </a:lnTo>
                  <a:lnTo>
                    <a:pt x="702" y="3646"/>
                  </a:lnTo>
                  <a:lnTo>
                    <a:pt x="685" y="3766"/>
                  </a:lnTo>
                  <a:lnTo>
                    <a:pt x="634" y="3902"/>
                  </a:lnTo>
                  <a:lnTo>
                    <a:pt x="531" y="4159"/>
                  </a:lnTo>
                  <a:lnTo>
                    <a:pt x="429" y="4399"/>
                  </a:lnTo>
                  <a:lnTo>
                    <a:pt x="429" y="4399"/>
                  </a:lnTo>
                  <a:lnTo>
                    <a:pt x="394" y="4501"/>
                  </a:lnTo>
                  <a:lnTo>
                    <a:pt x="394" y="4604"/>
                  </a:lnTo>
                  <a:lnTo>
                    <a:pt x="394" y="4809"/>
                  </a:lnTo>
                  <a:lnTo>
                    <a:pt x="429" y="5032"/>
                  </a:lnTo>
                  <a:lnTo>
                    <a:pt x="480" y="5220"/>
                  </a:lnTo>
                  <a:lnTo>
                    <a:pt x="480" y="5220"/>
                  </a:lnTo>
                  <a:lnTo>
                    <a:pt x="480" y="5186"/>
                  </a:lnTo>
                  <a:lnTo>
                    <a:pt x="480" y="5186"/>
                  </a:lnTo>
                  <a:lnTo>
                    <a:pt x="497" y="4998"/>
                  </a:lnTo>
                  <a:lnTo>
                    <a:pt x="531" y="4826"/>
                  </a:lnTo>
                  <a:lnTo>
                    <a:pt x="548" y="4741"/>
                  </a:lnTo>
                  <a:lnTo>
                    <a:pt x="600" y="4672"/>
                  </a:lnTo>
                  <a:lnTo>
                    <a:pt x="651" y="4604"/>
                  </a:lnTo>
                  <a:lnTo>
                    <a:pt x="702" y="4536"/>
                  </a:lnTo>
                  <a:lnTo>
                    <a:pt x="702" y="4536"/>
                  </a:lnTo>
                  <a:lnTo>
                    <a:pt x="822" y="4467"/>
                  </a:lnTo>
                  <a:lnTo>
                    <a:pt x="942" y="4416"/>
                  </a:lnTo>
                  <a:lnTo>
                    <a:pt x="1045" y="4347"/>
                  </a:lnTo>
                  <a:lnTo>
                    <a:pt x="1164" y="4279"/>
                  </a:lnTo>
                  <a:lnTo>
                    <a:pt x="1164" y="4279"/>
                  </a:lnTo>
                  <a:lnTo>
                    <a:pt x="1216" y="4210"/>
                  </a:lnTo>
                  <a:lnTo>
                    <a:pt x="1267" y="4108"/>
                  </a:lnTo>
                  <a:lnTo>
                    <a:pt x="1284" y="4022"/>
                  </a:lnTo>
                  <a:lnTo>
                    <a:pt x="1284" y="3920"/>
                  </a:lnTo>
                  <a:lnTo>
                    <a:pt x="1284" y="3920"/>
                  </a:lnTo>
                  <a:lnTo>
                    <a:pt x="1284" y="3817"/>
                  </a:lnTo>
                  <a:lnTo>
                    <a:pt x="1250" y="3714"/>
                  </a:lnTo>
                  <a:lnTo>
                    <a:pt x="1250" y="3714"/>
                  </a:lnTo>
                  <a:lnTo>
                    <a:pt x="1199" y="3577"/>
                  </a:lnTo>
                  <a:lnTo>
                    <a:pt x="1113" y="3440"/>
                  </a:lnTo>
                  <a:lnTo>
                    <a:pt x="925" y="3201"/>
                  </a:lnTo>
                  <a:lnTo>
                    <a:pt x="925" y="3201"/>
                  </a:lnTo>
                  <a:lnTo>
                    <a:pt x="925" y="3201"/>
                  </a:lnTo>
                  <a:lnTo>
                    <a:pt x="925" y="3201"/>
                  </a:lnTo>
                  <a:lnTo>
                    <a:pt x="1062" y="3115"/>
                  </a:lnTo>
                  <a:lnTo>
                    <a:pt x="1199" y="3030"/>
                  </a:lnTo>
                  <a:lnTo>
                    <a:pt x="1301" y="2910"/>
                  </a:lnTo>
                  <a:lnTo>
                    <a:pt x="1404" y="2790"/>
                  </a:lnTo>
                  <a:lnTo>
                    <a:pt x="1507" y="2670"/>
                  </a:lnTo>
                  <a:lnTo>
                    <a:pt x="1592" y="2533"/>
                  </a:lnTo>
                  <a:lnTo>
                    <a:pt x="1661" y="2379"/>
                  </a:lnTo>
                  <a:lnTo>
                    <a:pt x="1729" y="2225"/>
                  </a:lnTo>
                  <a:lnTo>
                    <a:pt x="1729" y="2225"/>
                  </a:lnTo>
                  <a:lnTo>
                    <a:pt x="1832" y="1917"/>
                  </a:lnTo>
                  <a:lnTo>
                    <a:pt x="1900" y="1609"/>
                  </a:lnTo>
                  <a:lnTo>
                    <a:pt x="1951" y="1301"/>
                  </a:lnTo>
                  <a:lnTo>
                    <a:pt x="1986" y="976"/>
                  </a:lnTo>
                  <a:lnTo>
                    <a:pt x="1986" y="976"/>
                  </a:lnTo>
                  <a:lnTo>
                    <a:pt x="1986" y="976"/>
                  </a:lnTo>
                  <a:lnTo>
                    <a:pt x="1986" y="976"/>
                  </a:lnTo>
                  <a:lnTo>
                    <a:pt x="1969" y="1165"/>
                  </a:lnTo>
                  <a:lnTo>
                    <a:pt x="1969" y="1165"/>
                  </a:lnTo>
                  <a:lnTo>
                    <a:pt x="2003" y="1387"/>
                  </a:lnTo>
                  <a:lnTo>
                    <a:pt x="2037" y="1592"/>
                  </a:lnTo>
                  <a:lnTo>
                    <a:pt x="2123" y="1781"/>
                  </a:lnTo>
                  <a:lnTo>
                    <a:pt x="2225" y="1969"/>
                  </a:lnTo>
                  <a:lnTo>
                    <a:pt x="2362" y="2123"/>
                  </a:lnTo>
                  <a:lnTo>
                    <a:pt x="2516" y="2260"/>
                  </a:lnTo>
                  <a:lnTo>
                    <a:pt x="2670" y="2397"/>
                  </a:lnTo>
                  <a:lnTo>
                    <a:pt x="2858" y="2516"/>
                  </a:lnTo>
                  <a:lnTo>
                    <a:pt x="3064" y="2619"/>
                  </a:lnTo>
                  <a:lnTo>
                    <a:pt x="3252" y="2705"/>
                  </a:lnTo>
                  <a:lnTo>
                    <a:pt x="3474" y="2773"/>
                  </a:lnTo>
                  <a:lnTo>
                    <a:pt x="3680" y="2841"/>
                  </a:lnTo>
                  <a:lnTo>
                    <a:pt x="3902" y="2893"/>
                  </a:lnTo>
                  <a:lnTo>
                    <a:pt x="4108" y="2927"/>
                  </a:lnTo>
                  <a:lnTo>
                    <a:pt x="4313" y="2944"/>
                  </a:lnTo>
                  <a:lnTo>
                    <a:pt x="4501" y="2961"/>
                  </a:lnTo>
                  <a:lnTo>
                    <a:pt x="4501" y="2961"/>
                  </a:lnTo>
                  <a:lnTo>
                    <a:pt x="4518" y="2961"/>
                  </a:lnTo>
                  <a:lnTo>
                    <a:pt x="4518" y="2961"/>
                  </a:lnTo>
                  <a:lnTo>
                    <a:pt x="4638" y="2961"/>
                  </a:lnTo>
                  <a:lnTo>
                    <a:pt x="4638" y="2961"/>
                  </a:lnTo>
                  <a:lnTo>
                    <a:pt x="4638" y="2961"/>
                  </a:lnTo>
                  <a:lnTo>
                    <a:pt x="4638" y="2961"/>
                  </a:lnTo>
                  <a:lnTo>
                    <a:pt x="4638" y="2961"/>
                  </a:lnTo>
                  <a:lnTo>
                    <a:pt x="4638" y="2961"/>
                  </a:lnTo>
                  <a:lnTo>
                    <a:pt x="4860" y="2944"/>
                  </a:lnTo>
                  <a:lnTo>
                    <a:pt x="5083" y="2927"/>
                  </a:lnTo>
                  <a:lnTo>
                    <a:pt x="5305" y="2893"/>
                  </a:lnTo>
                  <a:lnTo>
                    <a:pt x="5528" y="2841"/>
                  </a:lnTo>
                  <a:lnTo>
                    <a:pt x="5733" y="2773"/>
                  </a:lnTo>
                  <a:lnTo>
                    <a:pt x="5921" y="2670"/>
                  </a:lnTo>
                  <a:lnTo>
                    <a:pt x="6093" y="2533"/>
                  </a:lnTo>
                  <a:lnTo>
                    <a:pt x="6229" y="2379"/>
                  </a:lnTo>
                  <a:lnTo>
                    <a:pt x="6229" y="2379"/>
                  </a:lnTo>
                  <a:lnTo>
                    <a:pt x="6229" y="2379"/>
                  </a:lnTo>
                  <a:lnTo>
                    <a:pt x="6229" y="2379"/>
                  </a:lnTo>
                  <a:lnTo>
                    <a:pt x="6212" y="2414"/>
                  </a:lnTo>
                  <a:lnTo>
                    <a:pt x="6212" y="2448"/>
                  </a:lnTo>
                  <a:lnTo>
                    <a:pt x="6212" y="2448"/>
                  </a:lnTo>
                  <a:lnTo>
                    <a:pt x="6229" y="2551"/>
                  </a:lnTo>
                  <a:lnTo>
                    <a:pt x="6298" y="2670"/>
                  </a:lnTo>
                  <a:lnTo>
                    <a:pt x="6366" y="2790"/>
                  </a:lnTo>
                  <a:lnTo>
                    <a:pt x="6469" y="2927"/>
                  </a:lnTo>
                  <a:lnTo>
                    <a:pt x="6674" y="3149"/>
                  </a:lnTo>
                  <a:lnTo>
                    <a:pt x="6811" y="3269"/>
                  </a:lnTo>
                  <a:lnTo>
                    <a:pt x="6811" y="3269"/>
                  </a:lnTo>
                  <a:lnTo>
                    <a:pt x="6811" y="3269"/>
                  </a:lnTo>
                  <a:lnTo>
                    <a:pt x="6828" y="3286"/>
                  </a:lnTo>
                  <a:lnTo>
                    <a:pt x="6828" y="3286"/>
                  </a:lnTo>
                  <a:lnTo>
                    <a:pt x="6828" y="3286"/>
                  </a:lnTo>
                  <a:lnTo>
                    <a:pt x="6828" y="3286"/>
                  </a:lnTo>
                  <a:lnTo>
                    <a:pt x="6931" y="3338"/>
                  </a:lnTo>
                  <a:lnTo>
                    <a:pt x="7051" y="3389"/>
                  </a:lnTo>
                  <a:lnTo>
                    <a:pt x="7171" y="3406"/>
                  </a:lnTo>
                  <a:lnTo>
                    <a:pt x="7290" y="3423"/>
                  </a:lnTo>
                  <a:lnTo>
                    <a:pt x="7290" y="3423"/>
                  </a:lnTo>
                  <a:lnTo>
                    <a:pt x="7290" y="3423"/>
                  </a:lnTo>
                  <a:lnTo>
                    <a:pt x="7290" y="3423"/>
                  </a:lnTo>
                  <a:lnTo>
                    <a:pt x="7307" y="3423"/>
                  </a:lnTo>
                  <a:lnTo>
                    <a:pt x="7307" y="3423"/>
                  </a:lnTo>
                  <a:lnTo>
                    <a:pt x="7479" y="3406"/>
                  </a:lnTo>
                  <a:lnTo>
                    <a:pt x="7650" y="3355"/>
                  </a:lnTo>
                  <a:lnTo>
                    <a:pt x="7821" y="3286"/>
                  </a:lnTo>
                  <a:lnTo>
                    <a:pt x="7975" y="3184"/>
                  </a:lnTo>
                  <a:lnTo>
                    <a:pt x="7975" y="3184"/>
                  </a:lnTo>
                  <a:lnTo>
                    <a:pt x="7975" y="3184"/>
                  </a:lnTo>
                  <a:lnTo>
                    <a:pt x="7975" y="3184"/>
                  </a:lnTo>
                  <a:lnTo>
                    <a:pt x="7975" y="3184"/>
                  </a:lnTo>
                  <a:lnTo>
                    <a:pt x="7975" y="3184"/>
                  </a:lnTo>
                  <a:lnTo>
                    <a:pt x="7975" y="3184"/>
                  </a:lnTo>
                  <a:lnTo>
                    <a:pt x="7889" y="3458"/>
                  </a:lnTo>
                  <a:lnTo>
                    <a:pt x="7804" y="3714"/>
                  </a:lnTo>
                  <a:lnTo>
                    <a:pt x="7752" y="3988"/>
                  </a:lnTo>
                  <a:lnTo>
                    <a:pt x="7735" y="4125"/>
                  </a:lnTo>
                  <a:lnTo>
                    <a:pt x="7718" y="4262"/>
                  </a:lnTo>
                  <a:lnTo>
                    <a:pt x="7718" y="4262"/>
                  </a:lnTo>
                  <a:lnTo>
                    <a:pt x="7735" y="4399"/>
                  </a:lnTo>
                  <a:lnTo>
                    <a:pt x="7752" y="4536"/>
                  </a:lnTo>
                  <a:lnTo>
                    <a:pt x="7752" y="4536"/>
                  </a:lnTo>
                  <a:lnTo>
                    <a:pt x="7787" y="4707"/>
                  </a:lnTo>
                  <a:lnTo>
                    <a:pt x="7855" y="4895"/>
                  </a:lnTo>
                  <a:lnTo>
                    <a:pt x="8026" y="5254"/>
                  </a:lnTo>
                  <a:lnTo>
                    <a:pt x="8095" y="5442"/>
                  </a:lnTo>
                  <a:lnTo>
                    <a:pt x="8163" y="5614"/>
                  </a:lnTo>
                  <a:lnTo>
                    <a:pt x="8197" y="5785"/>
                  </a:lnTo>
                  <a:lnTo>
                    <a:pt x="8214" y="5973"/>
                  </a:lnTo>
                  <a:lnTo>
                    <a:pt x="8214" y="5973"/>
                  </a:lnTo>
                  <a:lnTo>
                    <a:pt x="8214" y="6076"/>
                  </a:lnTo>
                  <a:lnTo>
                    <a:pt x="8197" y="6178"/>
                  </a:lnTo>
                  <a:lnTo>
                    <a:pt x="8197" y="6178"/>
                  </a:lnTo>
                  <a:lnTo>
                    <a:pt x="8266" y="5853"/>
                  </a:lnTo>
                  <a:lnTo>
                    <a:pt x="8317" y="5494"/>
                  </a:lnTo>
                  <a:lnTo>
                    <a:pt x="8317" y="5306"/>
                  </a:lnTo>
                  <a:lnTo>
                    <a:pt x="8317" y="5134"/>
                  </a:lnTo>
                  <a:lnTo>
                    <a:pt x="8300" y="4963"/>
                  </a:lnTo>
                  <a:lnTo>
                    <a:pt x="8266" y="4809"/>
                  </a:lnTo>
                  <a:lnTo>
                    <a:pt x="8266" y="4809"/>
                  </a:lnTo>
                  <a:lnTo>
                    <a:pt x="8146" y="4330"/>
                  </a:lnTo>
                  <a:lnTo>
                    <a:pt x="8095" y="4091"/>
                  </a:lnTo>
                  <a:lnTo>
                    <a:pt x="8077" y="3971"/>
                  </a:lnTo>
                  <a:lnTo>
                    <a:pt x="8095" y="3851"/>
                  </a:lnTo>
                  <a:lnTo>
                    <a:pt x="8095" y="3851"/>
                  </a:lnTo>
                  <a:lnTo>
                    <a:pt x="8129" y="3680"/>
                  </a:lnTo>
                  <a:lnTo>
                    <a:pt x="8197" y="3492"/>
                  </a:lnTo>
                  <a:lnTo>
                    <a:pt x="8283" y="3321"/>
                  </a:lnTo>
                  <a:lnTo>
                    <a:pt x="8385" y="3167"/>
                  </a:lnTo>
                  <a:lnTo>
                    <a:pt x="8608" y="2841"/>
                  </a:lnTo>
                  <a:lnTo>
                    <a:pt x="8711" y="2670"/>
                  </a:lnTo>
                  <a:lnTo>
                    <a:pt x="8779" y="2482"/>
                  </a:lnTo>
                  <a:lnTo>
                    <a:pt x="8779" y="2482"/>
                  </a:lnTo>
                  <a:lnTo>
                    <a:pt x="8351" y="2602"/>
                  </a:lnTo>
                  <a:lnTo>
                    <a:pt x="8129" y="2636"/>
                  </a:lnTo>
                  <a:lnTo>
                    <a:pt x="7906" y="2653"/>
                  </a:lnTo>
                  <a:lnTo>
                    <a:pt x="7906" y="2653"/>
                  </a:lnTo>
                  <a:lnTo>
                    <a:pt x="7718" y="2636"/>
                  </a:lnTo>
                  <a:lnTo>
                    <a:pt x="7718" y="2636"/>
                  </a:lnTo>
                  <a:lnTo>
                    <a:pt x="7581" y="2619"/>
                  </a:lnTo>
                  <a:lnTo>
                    <a:pt x="7461" y="2568"/>
                  </a:lnTo>
                  <a:lnTo>
                    <a:pt x="7325" y="2516"/>
                  </a:lnTo>
                  <a:lnTo>
                    <a:pt x="7205" y="2431"/>
                  </a:lnTo>
                  <a:lnTo>
                    <a:pt x="7119" y="2345"/>
                  </a:lnTo>
                  <a:lnTo>
                    <a:pt x="7017" y="2243"/>
                  </a:lnTo>
                  <a:lnTo>
                    <a:pt x="6965" y="2140"/>
                  </a:lnTo>
                  <a:lnTo>
                    <a:pt x="6914" y="2003"/>
                  </a:lnTo>
                  <a:lnTo>
                    <a:pt x="6914" y="2003"/>
                  </a:lnTo>
                  <a:lnTo>
                    <a:pt x="6931" y="2003"/>
                  </a:lnTo>
                  <a:lnTo>
                    <a:pt x="6931" y="2003"/>
                  </a:lnTo>
                  <a:lnTo>
                    <a:pt x="7222" y="2003"/>
                  </a:lnTo>
                  <a:lnTo>
                    <a:pt x="7530" y="1969"/>
                  </a:lnTo>
                  <a:lnTo>
                    <a:pt x="7838" y="1900"/>
                  </a:lnTo>
                  <a:lnTo>
                    <a:pt x="7975" y="1849"/>
                  </a:lnTo>
                  <a:lnTo>
                    <a:pt x="8112" y="1781"/>
                  </a:lnTo>
                  <a:lnTo>
                    <a:pt x="8112" y="1781"/>
                  </a:lnTo>
                  <a:lnTo>
                    <a:pt x="8249" y="1712"/>
                  </a:lnTo>
                  <a:lnTo>
                    <a:pt x="8385" y="1627"/>
                  </a:lnTo>
                  <a:lnTo>
                    <a:pt x="8505" y="1524"/>
                  </a:lnTo>
                  <a:lnTo>
                    <a:pt x="8625" y="1421"/>
                  </a:lnTo>
                  <a:lnTo>
                    <a:pt x="8711" y="1301"/>
                  </a:lnTo>
                  <a:lnTo>
                    <a:pt x="8796" y="1182"/>
                  </a:lnTo>
                  <a:lnTo>
                    <a:pt x="8865" y="1045"/>
                  </a:lnTo>
                  <a:lnTo>
                    <a:pt x="8916" y="891"/>
                  </a:lnTo>
                  <a:lnTo>
                    <a:pt x="8916" y="891"/>
                  </a:lnTo>
                  <a:lnTo>
                    <a:pt x="8762" y="1011"/>
                  </a:lnTo>
                  <a:lnTo>
                    <a:pt x="8591" y="1130"/>
                  </a:lnTo>
                  <a:lnTo>
                    <a:pt x="8420" y="1216"/>
                  </a:lnTo>
                  <a:lnTo>
                    <a:pt x="8231" y="1301"/>
                  </a:lnTo>
                  <a:lnTo>
                    <a:pt x="8043" y="1387"/>
                  </a:lnTo>
                  <a:lnTo>
                    <a:pt x="7855" y="1438"/>
                  </a:lnTo>
                  <a:lnTo>
                    <a:pt x="7667" y="1473"/>
                  </a:lnTo>
                  <a:lnTo>
                    <a:pt x="7461" y="1507"/>
                  </a:lnTo>
                  <a:lnTo>
                    <a:pt x="7461" y="1507"/>
                  </a:lnTo>
                  <a:lnTo>
                    <a:pt x="7307" y="1507"/>
                  </a:lnTo>
                  <a:lnTo>
                    <a:pt x="7307" y="1507"/>
                  </a:lnTo>
                  <a:lnTo>
                    <a:pt x="7119" y="1507"/>
                  </a:lnTo>
                  <a:lnTo>
                    <a:pt x="6931" y="1473"/>
                  </a:lnTo>
                  <a:lnTo>
                    <a:pt x="6760" y="1438"/>
                  </a:lnTo>
                  <a:lnTo>
                    <a:pt x="6589" y="1387"/>
                  </a:lnTo>
                  <a:lnTo>
                    <a:pt x="6435" y="1319"/>
                  </a:lnTo>
                  <a:lnTo>
                    <a:pt x="6264" y="1216"/>
                  </a:lnTo>
                  <a:lnTo>
                    <a:pt x="6127" y="1113"/>
                  </a:lnTo>
                  <a:lnTo>
                    <a:pt x="5990" y="993"/>
                  </a:lnTo>
                  <a:lnTo>
                    <a:pt x="5990" y="993"/>
                  </a:lnTo>
                  <a:lnTo>
                    <a:pt x="5819" y="1147"/>
                  </a:lnTo>
                  <a:lnTo>
                    <a:pt x="5630" y="1267"/>
                  </a:lnTo>
                  <a:lnTo>
                    <a:pt x="5425" y="1387"/>
                  </a:lnTo>
                  <a:lnTo>
                    <a:pt x="5220" y="1490"/>
                  </a:lnTo>
                  <a:lnTo>
                    <a:pt x="5014" y="1558"/>
                  </a:lnTo>
                  <a:lnTo>
                    <a:pt x="4792" y="1627"/>
                  </a:lnTo>
                  <a:lnTo>
                    <a:pt x="4552" y="1661"/>
                  </a:lnTo>
                  <a:lnTo>
                    <a:pt x="4330" y="1678"/>
                  </a:lnTo>
                  <a:lnTo>
                    <a:pt x="4330" y="1678"/>
                  </a:lnTo>
                  <a:lnTo>
                    <a:pt x="4244" y="1678"/>
                  </a:lnTo>
                  <a:lnTo>
                    <a:pt x="4244" y="1678"/>
                  </a:lnTo>
                  <a:lnTo>
                    <a:pt x="4022" y="1678"/>
                  </a:lnTo>
                  <a:lnTo>
                    <a:pt x="3800" y="1644"/>
                  </a:lnTo>
                  <a:lnTo>
                    <a:pt x="3594" y="1592"/>
                  </a:lnTo>
                  <a:lnTo>
                    <a:pt x="3389" y="1541"/>
                  </a:lnTo>
                  <a:lnTo>
                    <a:pt x="3184" y="1455"/>
                  </a:lnTo>
                  <a:lnTo>
                    <a:pt x="2978" y="1353"/>
                  </a:lnTo>
                  <a:lnTo>
                    <a:pt x="2790" y="1250"/>
                  </a:lnTo>
                  <a:lnTo>
                    <a:pt x="2619" y="1113"/>
                  </a:lnTo>
                  <a:lnTo>
                    <a:pt x="2619" y="1113"/>
                  </a:lnTo>
                  <a:lnTo>
                    <a:pt x="2482" y="993"/>
                  </a:lnTo>
                  <a:lnTo>
                    <a:pt x="2362" y="874"/>
                  </a:lnTo>
                  <a:lnTo>
                    <a:pt x="2123" y="600"/>
                  </a:lnTo>
                  <a:lnTo>
                    <a:pt x="1900" y="309"/>
                  </a:lnTo>
                  <a:lnTo>
                    <a:pt x="16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140;p35">
              <a:extLst>
                <a:ext uri="{FF2B5EF4-FFF2-40B4-BE49-F238E27FC236}">
                  <a16:creationId xmlns:a16="http://schemas.microsoft.com/office/drawing/2014/main" id="{2E2C37A5-6DD1-EF8D-185E-5FE1CDA57C1B}"/>
                </a:ext>
              </a:extLst>
            </p:cNvPr>
            <p:cNvSpPr/>
            <p:nvPr/>
          </p:nvSpPr>
          <p:spPr>
            <a:xfrm>
              <a:off x="6507586" y="2395169"/>
              <a:ext cx="710" cy="2722"/>
            </a:xfrm>
            <a:custGeom>
              <a:avLst/>
              <a:gdLst/>
              <a:ahLst/>
              <a:cxnLst/>
              <a:rect l="l" t="t" r="r" b="b"/>
              <a:pathLst>
                <a:path w="18" h="69" extrusionOk="0">
                  <a:moveTo>
                    <a:pt x="17" y="0"/>
                  </a:moveTo>
                  <a:lnTo>
                    <a:pt x="17" y="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141;p35">
              <a:extLst>
                <a:ext uri="{FF2B5EF4-FFF2-40B4-BE49-F238E27FC236}">
                  <a16:creationId xmlns:a16="http://schemas.microsoft.com/office/drawing/2014/main" id="{93244655-79AB-9646-6782-9E6624C80BDE}"/>
                </a:ext>
              </a:extLst>
            </p:cNvPr>
            <p:cNvSpPr/>
            <p:nvPr/>
          </p:nvSpPr>
          <p:spPr>
            <a:xfrm>
              <a:off x="6487648" y="2336444"/>
              <a:ext cx="710" cy="2722"/>
            </a:xfrm>
            <a:custGeom>
              <a:avLst/>
              <a:gdLst/>
              <a:ahLst/>
              <a:cxnLst/>
              <a:rect l="l" t="t" r="r" b="b"/>
              <a:pathLst>
                <a:path w="18" h="69" fill="none" extrusionOk="0">
                  <a:moveTo>
                    <a:pt x="17" y="0"/>
                  </a:moveTo>
                  <a:lnTo>
                    <a:pt x="17" y="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142;p35">
              <a:extLst>
                <a:ext uri="{FF2B5EF4-FFF2-40B4-BE49-F238E27FC236}">
                  <a16:creationId xmlns:a16="http://schemas.microsoft.com/office/drawing/2014/main" id="{56D25457-BF58-A5BE-2828-487BF83BE846}"/>
                </a:ext>
              </a:extLst>
            </p:cNvPr>
            <p:cNvSpPr/>
            <p:nvPr/>
          </p:nvSpPr>
          <p:spPr>
            <a:xfrm>
              <a:off x="6278752" y="2011069"/>
              <a:ext cx="280827" cy="114792"/>
            </a:xfrm>
            <a:custGeom>
              <a:avLst/>
              <a:gdLst/>
              <a:ahLst/>
              <a:cxnLst/>
              <a:rect l="l" t="t" r="r" b="b"/>
              <a:pathLst>
                <a:path w="7119" h="2910" extrusionOk="0">
                  <a:moveTo>
                    <a:pt x="5425" y="1"/>
                  </a:moveTo>
                  <a:lnTo>
                    <a:pt x="5254" y="18"/>
                  </a:lnTo>
                  <a:lnTo>
                    <a:pt x="5082" y="35"/>
                  </a:lnTo>
                  <a:lnTo>
                    <a:pt x="4911" y="69"/>
                  </a:lnTo>
                  <a:lnTo>
                    <a:pt x="4740" y="103"/>
                  </a:lnTo>
                  <a:lnTo>
                    <a:pt x="4518" y="189"/>
                  </a:lnTo>
                  <a:lnTo>
                    <a:pt x="4295" y="292"/>
                  </a:lnTo>
                  <a:lnTo>
                    <a:pt x="4090" y="411"/>
                  </a:lnTo>
                  <a:lnTo>
                    <a:pt x="3885" y="531"/>
                  </a:lnTo>
                  <a:lnTo>
                    <a:pt x="3696" y="668"/>
                  </a:lnTo>
                  <a:lnTo>
                    <a:pt x="3508" y="822"/>
                  </a:lnTo>
                  <a:lnTo>
                    <a:pt x="3166" y="1147"/>
                  </a:lnTo>
                  <a:lnTo>
                    <a:pt x="3097" y="993"/>
                  </a:lnTo>
                  <a:lnTo>
                    <a:pt x="2995" y="873"/>
                  </a:lnTo>
                  <a:lnTo>
                    <a:pt x="2875" y="771"/>
                  </a:lnTo>
                  <a:lnTo>
                    <a:pt x="2755" y="702"/>
                  </a:lnTo>
                  <a:lnTo>
                    <a:pt x="2601" y="634"/>
                  </a:lnTo>
                  <a:lnTo>
                    <a:pt x="2447" y="600"/>
                  </a:lnTo>
                  <a:lnTo>
                    <a:pt x="2276" y="583"/>
                  </a:lnTo>
                  <a:lnTo>
                    <a:pt x="2105" y="565"/>
                  </a:lnTo>
                  <a:lnTo>
                    <a:pt x="1865" y="583"/>
                  </a:lnTo>
                  <a:lnTo>
                    <a:pt x="1626" y="617"/>
                  </a:lnTo>
                  <a:lnTo>
                    <a:pt x="1386" y="668"/>
                  </a:lnTo>
                  <a:lnTo>
                    <a:pt x="1164" y="737"/>
                  </a:lnTo>
                  <a:lnTo>
                    <a:pt x="941" y="822"/>
                  </a:lnTo>
                  <a:lnTo>
                    <a:pt x="753" y="908"/>
                  </a:lnTo>
                  <a:lnTo>
                    <a:pt x="582" y="1010"/>
                  </a:lnTo>
                  <a:lnTo>
                    <a:pt x="445" y="1113"/>
                  </a:lnTo>
                  <a:lnTo>
                    <a:pt x="343" y="1216"/>
                  </a:lnTo>
                  <a:lnTo>
                    <a:pt x="240" y="1318"/>
                  </a:lnTo>
                  <a:lnTo>
                    <a:pt x="171" y="1421"/>
                  </a:lnTo>
                  <a:lnTo>
                    <a:pt x="86" y="1541"/>
                  </a:lnTo>
                  <a:lnTo>
                    <a:pt x="35" y="1678"/>
                  </a:lnTo>
                  <a:lnTo>
                    <a:pt x="17" y="1797"/>
                  </a:lnTo>
                  <a:lnTo>
                    <a:pt x="0" y="1934"/>
                  </a:lnTo>
                  <a:lnTo>
                    <a:pt x="17" y="2054"/>
                  </a:lnTo>
                  <a:lnTo>
                    <a:pt x="69" y="2191"/>
                  </a:lnTo>
                  <a:lnTo>
                    <a:pt x="137" y="2311"/>
                  </a:lnTo>
                  <a:lnTo>
                    <a:pt x="223" y="2413"/>
                  </a:lnTo>
                  <a:lnTo>
                    <a:pt x="343" y="2499"/>
                  </a:lnTo>
                  <a:lnTo>
                    <a:pt x="462" y="2585"/>
                  </a:lnTo>
                  <a:lnTo>
                    <a:pt x="582" y="2653"/>
                  </a:lnTo>
                  <a:lnTo>
                    <a:pt x="856" y="2756"/>
                  </a:lnTo>
                  <a:lnTo>
                    <a:pt x="1078" y="2824"/>
                  </a:lnTo>
                  <a:lnTo>
                    <a:pt x="1301" y="2875"/>
                  </a:lnTo>
                  <a:lnTo>
                    <a:pt x="1523" y="2893"/>
                  </a:lnTo>
                  <a:lnTo>
                    <a:pt x="1746" y="2910"/>
                  </a:lnTo>
                  <a:lnTo>
                    <a:pt x="1968" y="2893"/>
                  </a:lnTo>
                  <a:lnTo>
                    <a:pt x="2208" y="2858"/>
                  </a:lnTo>
                  <a:lnTo>
                    <a:pt x="2379" y="2790"/>
                  </a:lnTo>
                  <a:lnTo>
                    <a:pt x="2533" y="2721"/>
                  </a:lnTo>
                  <a:lnTo>
                    <a:pt x="2687" y="2636"/>
                  </a:lnTo>
                  <a:lnTo>
                    <a:pt x="2807" y="2516"/>
                  </a:lnTo>
                  <a:lnTo>
                    <a:pt x="2926" y="2396"/>
                  </a:lnTo>
                  <a:lnTo>
                    <a:pt x="3029" y="2259"/>
                  </a:lnTo>
                  <a:lnTo>
                    <a:pt x="3097" y="2105"/>
                  </a:lnTo>
                  <a:lnTo>
                    <a:pt x="3149" y="1934"/>
                  </a:lnTo>
                  <a:lnTo>
                    <a:pt x="3217" y="2037"/>
                  </a:lnTo>
                  <a:lnTo>
                    <a:pt x="3286" y="2140"/>
                  </a:lnTo>
                  <a:lnTo>
                    <a:pt x="3371" y="2225"/>
                  </a:lnTo>
                  <a:lnTo>
                    <a:pt x="3457" y="2294"/>
                  </a:lnTo>
                  <a:lnTo>
                    <a:pt x="3645" y="2431"/>
                  </a:lnTo>
                  <a:lnTo>
                    <a:pt x="3868" y="2550"/>
                  </a:lnTo>
                  <a:lnTo>
                    <a:pt x="4090" y="2636"/>
                  </a:lnTo>
                  <a:lnTo>
                    <a:pt x="4330" y="2687"/>
                  </a:lnTo>
                  <a:lnTo>
                    <a:pt x="4569" y="2739"/>
                  </a:lnTo>
                  <a:lnTo>
                    <a:pt x="4826" y="2773"/>
                  </a:lnTo>
                  <a:lnTo>
                    <a:pt x="5100" y="2807"/>
                  </a:lnTo>
                  <a:lnTo>
                    <a:pt x="5390" y="2807"/>
                  </a:lnTo>
                  <a:lnTo>
                    <a:pt x="5716" y="2790"/>
                  </a:lnTo>
                  <a:lnTo>
                    <a:pt x="5870" y="2773"/>
                  </a:lnTo>
                  <a:lnTo>
                    <a:pt x="6024" y="2739"/>
                  </a:lnTo>
                  <a:lnTo>
                    <a:pt x="6178" y="2687"/>
                  </a:lnTo>
                  <a:lnTo>
                    <a:pt x="6314" y="2636"/>
                  </a:lnTo>
                  <a:lnTo>
                    <a:pt x="6451" y="2567"/>
                  </a:lnTo>
                  <a:lnTo>
                    <a:pt x="6588" y="2482"/>
                  </a:lnTo>
                  <a:lnTo>
                    <a:pt x="6708" y="2396"/>
                  </a:lnTo>
                  <a:lnTo>
                    <a:pt x="6811" y="2294"/>
                  </a:lnTo>
                  <a:lnTo>
                    <a:pt x="6913" y="2174"/>
                  </a:lnTo>
                  <a:lnTo>
                    <a:pt x="6982" y="2054"/>
                  </a:lnTo>
                  <a:lnTo>
                    <a:pt x="7033" y="1951"/>
                  </a:lnTo>
                  <a:lnTo>
                    <a:pt x="7085" y="1832"/>
                  </a:lnTo>
                  <a:lnTo>
                    <a:pt x="7102" y="1729"/>
                  </a:lnTo>
                  <a:lnTo>
                    <a:pt x="7119" y="1609"/>
                  </a:lnTo>
                  <a:lnTo>
                    <a:pt x="7119" y="1489"/>
                  </a:lnTo>
                  <a:lnTo>
                    <a:pt x="7119" y="1370"/>
                  </a:lnTo>
                  <a:lnTo>
                    <a:pt x="7067" y="1147"/>
                  </a:lnTo>
                  <a:lnTo>
                    <a:pt x="6999" y="925"/>
                  </a:lnTo>
                  <a:lnTo>
                    <a:pt x="6879" y="702"/>
                  </a:lnTo>
                  <a:lnTo>
                    <a:pt x="6725" y="514"/>
                  </a:lnTo>
                  <a:lnTo>
                    <a:pt x="6640" y="428"/>
                  </a:lnTo>
                  <a:lnTo>
                    <a:pt x="6554" y="360"/>
                  </a:lnTo>
                  <a:lnTo>
                    <a:pt x="6434" y="274"/>
                  </a:lnTo>
                  <a:lnTo>
                    <a:pt x="6297" y="206"/>
                  </a:lnTo>
                  <a:lnTo>
                    <a:pt x="6160" y="138"/>
                  </a:lnTo>
                  <a:lnTo>
                    <a:pt x="6024" y="86"/>
                  </a:lnTo>
                  <a:lnTo>
                    <a:pt x="5870" y="52"/>
                  </a:lnTo>
                  <a:lnTo>
                    <a:pt x="5733" y="35"/>
                  </a:lnTo>
                  <a:lnTo>
                    <a:pt x="5579" y="18"/>
                  </a:lnTo>
                  <a:lnTo>
                    <a:pt x="5425" y="1"/>
                  </a:lnTo>
                  <a:close/>
                </a:path>
              </a:pathLst>
            </a:custGeom>
            <a:solidFill>
              <a:srgbClr val="31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143;p35">
              <a:extLst>
                <a:ext uri="{FF2B5EF4-FFF2-40B4-BE49-F238E27FC236}">
                  <a16:creationId xmlns:a16="http://schemas.microsoft.com/office/drawing/2014/main" id="{5F267BED-3382-D3CB-12BF-9CC0163D6EE1}"/>
                </a:ext>
              </a:extLst>
            </p:cNvPr>
            <p:cNvSpPr/>
            <p:nvPr/>
          </p:nvSpPr>
          <p:spPr>
            <a:xfrm>
              <a:off x="6278752" y="2011069"/>
              <a:ext cx="280827" cy="114792"/>
            </a:xfrm>
            <a:custGeom>
              <a:avLst/>
              <a:gdLst/>
              <a:ahLst/>
              <a:cxnLst/>
              <a:rect l="l" t="t" r="r" b="b"/>
              <a:pathLst>
                <a:path w="7119" h="2910" fill="none" extrusionOk="0">
                  <a:moveTo>
                    <a:pt x="5425" y="1"/>
                  </a:moveTo>
                  <a:lnTo>
                    <a:pt x="5425" y="1"/>
                  </a:lnTo>
                  <a:lnTo>
                    <a:pt x="5254" y="18"/>
                  </a:lnTo>
                  <a:lnTo>
                    <a:pt x="5082" y="35"/>
                  </a:lnTo>
                  <a:lnTo>
                    <a:pt x="4911" y="69"/>
                  </a:lnTo>
                  <a:lnTo>
                    <a:pt x="4740" y="103"/>
                  </a:lnTo>
                  <a:lnTo>
                    <a:pt x="4740" y="103"/>
                  </a:lnTo>
                  <a:lnTo>
                    <a:pt x="4518" y="189"/>
                  </a:lnTo>
                  <a:lnTo>
                    <a:pt x="4295" y="292"/>
                  </a:lnTo>
                  <a:lnTo>
                    <a:pt x="4090" y="411"/>
                  </a:lnTo>
                  <a:lnTo>
                    <a:pt x="3885" y="531"/>
                  </a:lnTo>
                  <a:lnTo>
                    <a:pt x="3696" y="668"/>
                  </a:lnTo>
                  <a:lnTo>
                    <a:pt x="3508" y="822"/>
                  </a:lnTo>
                  <a:lnTo>
                    <a:pt x="3166" y="1147"/>
                  </a:lnTo>
                  <a:lnTo>
                    <a:pt x="3166" y="1147"/>
                  </a:lnTo>
                  <a:lnTo>
                    <a:pt x="3097" y="993"/>
                  </a:lnTo>
                  <a:lnTo>
                    <a:pt x="2995" y="873"/>
                  </a:lnTo>
                  <a:lnTo>
                    <a:pt x="2875" y="771"/>
                  </a:lnTo>
                  <a:lnTo>
                    <a:pt x="2755" y="702"/>
                  </a:lnTo>
                  <a:lnTo>
                    <a:pt x="2601" y="634"/>
                  </a:lnTo>
                  <a:lnTo>
                    <a:pt x="2447" y="600"/>
                  </a:lnTo>
                  <a:lnTo>
                    <a:pt x="2276" y="583"/>
                  </a:lnTo>
                  <a:lnTo>
                    <a:pt x="2105" y="565"/>
                  </a:lnTo>
                  <a:lnTo>
                    <a:pt x="2105" y="565"/>
                  </a:lnTo>
                  <a:lnTo>
                    <a:pt x="1865" y="583"/>
                  </a:lnTo>
                  <a:lnTo>
                    <a:pt x="1626" y="617"/>
                  </a:lnTo>
                  <a:lnTo>
                    <a:pt x="1386" y="668"/>
                  </a:lnTo>
                  <a:lnTo>
                    <a:pt x="1164" y="737"/>
                  </a:lnTo>
                  <a:lnTo>
                    <a:pt x="941" y="822"/>
                  </a:lnTo>
                  <a:lnTo>
                    <a:pt x="753" y="908"/>
                  </a:lnTo>
                  <a:lnTo>
                    <a:pt x="582" y="1010"/>
                  </a:lnTo>
                  <a:lnTo>
                    <a:pt x="445" y="1113"/>
                  </a:lnTo>
                  <a:lnTo>
                    <a:pt x="445" y="1113"/>
                  </a:lnTo>
                  <a:lnTo>
                    <a:pt x="343" y="1216"/>
                  </a:lnTo>
                  <a:lnTo>
                    <a:pt x="240" y="1318"/>
                  </a:lnTo>
                  <a:lnTo>
                    <a:pt x="171" y="1421"/>
                  </a:lnTo>
                  <a:lnTo>
                    <a:pt x="86" y="1541"/>
                  </a:lnTo>
                  <a:lnTo>
                    <a:pt x="35" y="1678"/>
                  </a:lnTo>
                  <a:lnTo>
                    <a:pt x="17" y="1797"/>
                  </a:lnTo>
                  <a:lnTo>
                    <a:pt x="0" y="1934"/>
                  </a:lnTo>
                  <a:lnTo>
                    <a:pt x="17" y="2054"/>
                  </a:lnTo>
                  <a:lnTo>
                    <a:pt x="17" y="2054"/>
                  </a:lnTo>
                  <a:lnTo>
                    <a:pt x="69" y="2191"/>
                  </a:lnTo>
                  <a:lnTo>
                    <a:pt x="137" y="2311"/>
                  </a:lnTo>
                  <a:lnTo>
                    <a:pt x="223" y="2413"/>
                  </a:lnTo>
                  <a:lnTo>
                    <a:pt x="343" y="2499"/>
                  </a:lnTo>
                  <a:lnTo>
                    <a:pt x="462" y="2585"/>
                  </a:lnTo>
                  <a:lnTo>
                    <a:pt x="582" y="2653"/>
                  </a:lnTo>
                  <a:lnTo>
                    <a:pt x="856" y="2756"/>
                  </a:lnTo>
                  <a:lnTo>
                    <a:pt x="856" y="2756"/>
                  </a:lnTo>
                  <a:lnTo>
                    <a:pt x="1078" y="2824"/>
                  </a:lnTo>
                  <a:lnTo>
                    <a:pt x="1301" y="2875"/>
                  </a:lnTo>
                  <a:lnTo>
                    <a:pt x="1523" y="2893"/>
                  </a:lnTo>
                  <a:lnTo>
                    <a:pt x="1746" y="2910"/>
                  </a:lnTo>
                  <a:lnTo>
                    <a:pt x="1746" y="2910"/>
                  </a:lnTo>
                  <a:lnTo>
                    <a:pt x="1968" y="2893"/>
                  </a:lnTo>
                  <a:lnTo>
                    <a:pt x="2208" y="2858"/>
                  </a:lnTo>
                  <a:lnTo>
                    <a:pt x="2208" y="2858"/>
                  </a:lnTo>
                  <a:lnTo>
                    <a:pt x="2379" y="2790"/>
                  </a:lnTo>
                  <a:lnTo>
                    <a:pt x="2533" y="2721"/>
                  </a:lnTo>
                  <a:lnTo>
                    <a:pt x="2687" y="2636"/>
                  </a:lnTo>
                  <a:lnTo>
                    <a:pt x="2807" y="2516"/>
                  </a:lnTo>
                  <a:lnTo>
                    <a:pt x="2926" y="2396"/>
                  </a:lnTo>
                  <a:lnTo>
                    <a:pt x="3029" y="2259"/>
                  </a:lnTo>
                  <a:lnTo>
                    <a:pt x="3097" y="2105"/>
                  </a:lnTo>
                  <a:lnTo>
                    <a:pt x="3149" y="1934"/>
                  </a:lnTo>
                  <a:lnTo>
                    <a:pt x="3149" y="1934"/>
                  </a:lnTo>
                  <a:lnTo>
                    <a:pt x="3217" y="2037"/>
                  </a:lnTo>
                  <a:lnTo>
                    <a:pt x="3286" y="2140"/>
                  </a:lnTo>
                  <a:lnTo>
                    <a:pt x="3371" y="2225"/>
                  </a:lnTo>
                  <a:lnTo>
                    <a:pt x="3457" y="2294"/>
                  </a:lnTo>
                  <a:lnTo>
                    <a:pt x="3645" y="2431"/>
                  </a:lnTo>
                  <a:lnTo>
                    <a:pt x="3868" y="2550"/>
                  </a:lnTo>
                  <a:lnTo>
                    <a:pt x="4090" y="2636"/>
                  </a:lnTo>
                  <a:lnTo>
                    <a:pt x="4330" y="2687"/>
                  </a:lnTo>
                  <a:lnTo>
                    <a:pt x="4569" y="2739"/>
                  </a:lnTo>
                  <a:lnTo>
                    <a:pt x="4826" y="2773"/>
                  </a:lnTo>
                  <a:lnTo>
                    <a:pt x="4826" y="2773"/>
                  </a:lnTo>
                  <a:lnTo>
                    <a:pt x="5100" y="2807"/>
                  </a:lnTo>
                  <a:lnTo>
                    <a:pt x="5390" y="2807"/>
                  </a:lnTo>
                  <a:lnTo>
                    <a:pt x="5390" y="2807"/>
                  </a:lnTo>
                  <a:lnTo>
                    <a:pt x="5716" y="2790"/>
                  </a:lnTo>
                  <a:lnTo>
                    <a:pt x="5870" y="2773"/>
                  </a:lnTo>
                  <a:lnTo>
                    <a:pt x="6024" y="2739"/>
                  </a:lnTo>
                  <a:lnTo>
                    <a:pt x="6024" y="2739"/>
                  </a:lnTo>
                  <a:lnTo>
                    <a:pt x="6178" y="2687"/>
                  </a:lnTo>
                  <a:lnTo>
                    <a:pt x="6314" y="2636"/>
                  </a:lnTo>
                  <a:lnTo>
                    <a:pt x="6451" y="2567"/>
                  </a:lnTo>
                  <a:lnTo>
                    <a:pt x="6588" y="2482"/>
                  </a:lnTo>
                  <a:lnTo>
                    <a:pt x="6708" y="2396"/>
                  </a:lnTo>
                  <a:lnTo>
                    <a:pt x="6811" y="2294"/>
                  </a:lnTo>
                  <a:lnTo>
                    <a:pt x="6913" y="2174"/>
                  </a:lnTo>
                  <a:lnTo>
                    <a:pt x="6982" y="2054"/>
                  </a:lnTo>
                  <a:lnTo>
                    <a:pt x="6982" y="2054"/>
                  </a:lnTo>
                  <a:lnTo>
                    <a:pt x="7033" y="1951"/>
                  </a:lnTo>
                  <a:lnTo>
                    <a:pt x="7085" y="1832"/>
                  </a:lnTo>
                  <a:lnTo>
                    <a:pt x="7102" y="1729"/>
                  </a:lnTo>
                  <a:lnTo>
                    <a:pt x="7119" y="1609"/>
                  </a:lnTo>
                  <a:lnTo>
                    <a:pt x="7119" y="1489"/>
                  </a:lnTo>
                  <a:lnTo>
                    <a:pt x="7119" y="1370"/>
                  </a:lnTo>
                  <a:lnTo>
                    <a:pt x="7067" y="1147"/>
                  </a:lnTo>
                  <a:lnTo>
                    <a:pt x="6999" y="925"/>
                  </a:lnTo>
                  <a:lnTo>
                    <a:pt x="6879" y="702"/>
                  </a:lnTo>
                  <a:lnTo>
                    <a:pt x="6725" y="514"/>
                  </a:lnTo>
                  <a:lnTo>
                    <a:pt x="6640" y="428"/>
                  </a:lnTo>
                  <a:lnTo>
                    <a:pt x="6554" y="360"/>
                  </a:lnTo>
                  <a:lnTo>
                    <a:pt x="6554" y="360"/>
                  </a:lnTo>
                  <a:lnTo>
                    <a:pt x="6434" y="274"/>
                  </a:lnTo>
                  <a:lnTo>
                    <a:pt x="6297" y="206"/>
                  </a:lnTo>
                  <a:lnTo>
                    <a:pt x="6160" y="138"/>
                  </a:lnTo>
                  <a:lnTo>
                    <a:pt x="6024" y="86"/>
                  </a:lnTo>
                  <a:lnTo>
                    <a:pt x="5870" y="52"/>
                  </a:lnTo>
                  <a:lnTo>
                    <a:pt x="5733" y="35"/>
                  </a:lnTo>
                  <a:lnTo>
                    <a:pt x="5579" y="18"/>
                  </a:lnTo>
                  <a:lnTo>
                    <a:pt x="54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144;p35">
              <a:extLst>
                <a:ext uri="{FF2B5EF4-FFF2-40B4-BE49-F238E27FC236}">
                  <a16:creationId xmlns:a16="http://schemas.microsoft.com/office/drawing/2014/main" id="{C4AAB1D8-A913-AD97-4F1B-44AFACE9B60C}"/>
                </a:ext>
              </a:extLst>
            </p:cNvPr>
            <p:cNvSpPr/>
            <p:nvPr/>
          </p:nvSpPr>
          <p:spPr>
            <a:xfrm>
              <a:off x="6427232" y="2384360"/>
              <a:ext cx="25010" cy="13530"/>
            </a:xfrm>
            <a:custGeom>
              <a:avLst/>
              <a:gdLst/>
              <a:ahLst/>
              <a:cxnLst/>
              <a:rect l="l" t="t" r="r" b="b"/>
              <a:pathLst>
                <a:path w="634" h="343" extrusionOk="0">
                  <a:moveTo>
                    <a:pt x="446" y="0"/>
                  </a:moveTo>
                  <a:lnTo>
                    <a:pt x="394" y="18"/>
                  </a:lnTo>
                  <a:lnTo>
                    <a:pt x="360" y="35"/>
                  </a:lnTo>
                  <a:lnTo>
                    <a:pt x="275" y="86"/>
                  </a:lnTo>
                  <a:lnTo>
                    <a:pt x="121" y="206"/>
                  </a:lnTo>
                  <a:lnTo>
                    <a:pt x="69" y="257"/>
                  </a:lnTo>
                  <a:lnTo>
                    <a:pt x="1" y="326"/>
                  </a:lnTo>
                  <a:lnTo>
                    <a:pt x="18" y="343"/>
                  </a:lnTo>
                  <a:lnTo>
                    <a:pt x="189" y="291"/>
                  </a:lnTo>
                  <a:lnTo>
                    <a:pt x="343" y="240"/>
                  </a:lnTo>
                  <a:lnTo>
                    <a:pt x="429" y="240"/>
                  </a:lnTo>
                  <a:lnTo>
                    <a:pt x="463" y="223"/>
                  </a:lnTo>
                  <a:lnTo>
                    <a:pt x="497" y="206"/>
                  </a:lnTo>
                  <a:lnTo>
                    <a:pt x="566" y="172"/>
                  </a:lnTo>
                  <a:lnTo>
                    <a:pt x="634" y="86"/>
                  </a:lnTo>
                  <a:lnTo>
                    <a:pt x="634" y="69"/>
                  </a:lnTo>
                  <a:lnTo>
                    <a:pt x="583" y="35"/>
                  </a:lnTo>
                  <a:lnTo>
                    <a:pt x="548" y="1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946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145;p35">
              <a:extLst>
                <a:ext uri="{FF2B5EF4-FFF2-40B4-BE49-F238E27FC236}">
                  <a16:creationId xmlns:a16="http://schemas.microsoft.com/office/drawing/2014/main" id="{1497FCDF-0009-BCE1-4E1D-1D79F8CBF439}"/>
                </a:ext>
              </a:extLst>
            </p:cNvPr>
            <p:cNvSpPr/>
            <p:nvPr/>
          </p:nvSpPr>
          <p:spPr>
            <a:xfrm>
              <a:off x="6427232" y="2384360"/>
              <a:ext cx="25010" cy="13530"/>
            </a:xfrm>
            <a:custGeom>
              <a:avLst/>
              <a:gdLst/>
              <a:ahLst/>
              <a:cxnLst/>
              <a:rect l="l" t="t" r="r" b="b"/>
              <a:pathLst>
                <a:path w="634" h="343" fill="none" extrusionOk="0">
                  <a:moveTo>
                    <a:pt x="463" y="0"/>
                  </a:moveTo>
                  <a:lnTo>
                    <a:pt x="463" y="0"/>
                  </a:lnTo>
                  <a:lnTo>
                    <a:pt x="446" y="0"/>
                  </a:lnTo>
                  <a:lnTo>
                    <a:pt x="446" y="0"/>
                  </a:lnTo>
                  <a:lnTo>
                    <a:pt x="394" y="18"/>
                  </a:lnTo>
                  <a:lnTo>
                    <a:pt x="360" y="35"/>
                  </a:lnTo>
                  <a:lnTo>
                    <a:pt x="275" y="86"/>
                  </a:lnTo>
                  <a:lnTo>
                    <a:pt x="275" y="86"/>
                  </a:lnTo>
                  <a:lnTo>
                    <a:pt x="121" y="206"/>
                  </a:lnTo>
                  <a:lnTo>
                    <a:pt x="121" y="206"/>
                  </a:lnTo>
                  <a:lnTo>
                    <a:pt x="69" y="257"/>
                  </a:lnTo>
                  <a:lnTo>
                    <a:pt x="1" y="326"/>
                  </a:lnTo>
                  <a:lnTo>
                    <a:pt x="18" y="343"/>
                  </a:lnTo>
                  <a:lnTo>
                    <a:pt x="18" y="343"/>
                  </a:lnTo>
                  <a:lnTo>
                    <a:pt x="189" y="291"/>
                  </a:lnTo>
                  <a:lnTo>
                    <a:pt x="189" y="291"/>
                  </a:lnTo>
                  <a:lnTo>
                    <a:pt x="343" y="240"/>
                  </a:lnTo>
                  <a:lnTo>
                    <a:pt x="343" y="240"/>
                  </a:lnTo>
                  <a:lnTo>
                    <a:pt x="429" y="240"/>
                  </a:lnTo>
                  <a:lnTo>
                    <a:pt x="463" y="223"/>
                  </a:lnTo>
                  <a:lnTo>
                    <a:pt x="497" y="206"/>
                  </a:lnTo>
                  <a:lnTo>
                    <a:pt x="497" y="206"/>
                  </a:lnTo>
                  <a:lnTo>
                    <a:pt x="566" y="172"/>
                  </a:lnTo>
                  <a:lnTo>
                    <a:pt x="566" y="172"/>
                  </a:lnTo>
                  <a:lnTo>
                    <a:pt x="634" y="86"/>
                  </a:lnTo>
                  <a:lnTo>
                    <a:pt x="634" y="69"/>
                  </a:lnTo>
                  <a:lnTo>
                    <a:pt x="634" y="69"/>
                  </a:lnTo>
                  <a:lnTo>
                    <a:pt x="583" y="35"/>
                  </a:lnTo>
                  <a:lnTo>
                    <a:pt x="548" y="18"/>
                  </a:lnTo>
                  <a:lnTo>
                    <a:pt x="548" y="18"/>
                  </a:lnTo>
                  <a:lnTo>
                    <a:pt x="4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146;p35">
              <a:extLst>
                <a:ext uri="{FF2B5EF4-FFF2-40B4-BE49-F238E27FC236}">
                  <a16:creationId xmlns:a16="http://schemas.microsoft.com/office/drawing/2014/main" id="{7062AFF7-55B1-CB44-6A05-602828C405E3}"/>
                </a:ext>
              </a:extLst>
            </p:cNvPr>
            <p:cNvSpPr/>
            <p:nvPr/>
          </p:nvSpPr>
          <p:spPr>
            <a:xfrm>
              <a:off x="6452202" y="2392447"/>
              <a:ext cx="20315" cy="8836"/>
            </a:xfrm>
            <a:custGeom>
              <a:avLst/>
              <a:gdLst/>
              <a:ahLst/>
              <a:cxnLst/>
              <a:rect l="l" t="t" r="r" b="b"/>
              <a:pathLst>
                <a:path w="515" h="224" extrusionOk="0">
                  <a:moveTo>
                    <a:pt x="309" y="1"/>
                  </a:moveTo>
                  <a:lnTo>
                    <a:pt x="258" y="35"/>
                  </a:lnTo>
                  <a:lnTo>
                    <a:pt x="121" y="86"/>
                  </a:lnTo>
                  <a:lnTo>
                    <a:pt x="1" y="155"/>
                  </a:lnTo>
                  <a:lnTo>
                    <a:pt x="18" y="172"/>
                  </a:lnTo>
                  <a:lnTo>
                    <a:pt x="138" y="189"/>
                  </a:lnTo>
                  <a:lnTo>
                    <a:pt x="275" y="206"/>
                  </a:lnTo>
                  <a:lnTo>
                    <a:pt x="360" y="223"/>
                  </a:lnTo>
                  <a:lnTo>
                    <a:pt x="395" y="206"/>
                  </a:lnTo>
                  <a:lnTo>
                    <a:pt x="463" y="172"/>
                  </a:lnTo>
                  <a:lnTo>
                    <a:pt x="514" y="103"/>
                  </a:lnTo>
                  <a:lnTo>
                    <a:pt x="514" y="86"/>
                  </a:lnTo>
                  <a:lnTo>
                    <a:pt x="480" y="52"/>
                  </a:lnTo>
                  <a:lnTo>
                    <a:pt x="446" y="1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946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147;p35">
              <a:extLst>
                <a:ext uri="{FF2B5EF4-FFF2-40B4-BE49-F238E27FC236}">
                  <a16:creationId xmlns:a16="http://schemas.microsoft.com/office/drawing/2014/main" id="{58E6C9DD-6E95-2C32-6FBB-3736F09EDA24}"/>
                </a:ext>
              </a:extLst>
            </p:cNvPr>
            <p:cNvSpPr/>
            <p:nvPr/>
          </p:nvSpPr>
          <p:spPr>
            <a:xfrm>
              <a:off x="6452202" y="2392447"/>
              <a:ext cx="20315" cy="8836"/>
            </a:xfrm>
            <a:custGeom>
              <a:avLst/>
              <a:gdLst/>
              <a:ahLst/>
              <a:cxnLst/>
              <a:rect l="l" t="t" r="r" b="b"/>
              <a:pathLst>
                <a:path w="515" h="224" fill="none" extrusionOk="0">
                  <a:moveTo>
                    <a:pt x="360" y="1"/>
                  </a:moveTo>
                  <a:lnTo>
                    <a:pt x="360" y="1"/>
                  </a:lnTo>
                  <a:lnTo>
                    <a:pt x="309" y="1"/>
                  </a:lnTo>
                  <a:lnTo>
                    <a:pt x="258" y="35"/>
                  </a:lnTo>
                  <a:lnTo>
                    <a:pt x="258" y="35"/>
                  </a:lnTo>
                  <a:lnTo>
                    <a:pt x="121" y="86"/>
                  </a:lnTo>
                  <a:lnTo>
                    <a:pt x="121" y="86"/>
                  </a:lnTo>
                  <a:lnTo>
                    <a:pt x="1" y="155"/>
                  </a:lnTo>
                  <a:lnTo>
                    <a:pt x="18" y="172"/>
                  </a:lnTo>
                  <a:lnTo>
                    <a:pt x="138" y="189"/>
                  </a:lnTo>
                  <a:lnTo>
                    <a:pt x="138" y="189"/>
                  </a:lnTo>
                  <a:lnTo>
                    <a:pt x="275" y="206"/>
                  </a:lnTo>
                  <a:lnTo>
                    <a:pt x="275" y="206"/>
                  </a:lnTo>
                  <a:lnTo>
                    <a:pt x="360" y="223"/>
                  </a:lnTo>
                  <a:lnTo>
                    <a:pt x="360" y="223"/>
                  </a:lnTo>
                  <a:lnTo>
                    <a:pt x="395" y="206"/>
                  </a:lnTo>
                  <a:lnTo>
                    <a:pt x="395" y="206"/>
                  </a:lnTo>
                  <a:lnTo>
                    <a:pt x="463" y="172"/>
                  </a:lnTo>
                  <a:lnTo>
                    <a:pt x="463" y="172"/>
                  </a:lnTo>
                  <a:lnTo>
                    <a:pt x="514" y="103"/>
                  </a:lnTo>
                  <a:lnTo>
                    <a:pt x="514" y="86"/>
                  </a:lnTo>
                  <a:lnTo>
                    <a:pt x="514" y="86"/>
                  </a:lnTo>
                  <a:lnTo>
                    <a:pt x="480" y="52"/>
                  </a:lnTo>
                  <a:lnTo>
                    <a:pt x="446" y="18"/>
                  </a:lnTo>
                  <a:lnTo>
                    <a:pt x="446" y="18"/>
                  </a:lnTo>
                  <a:lnTo>
                    <a:pt x="377" y="1"/>
                  </a:lnTo>
                  <a:lnTo>
                    <a:pt x="377" y="1"/>
                  </a:lnTo>
                  <a:lnTo>
                    <a:pt x="3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148;p35">
              <a:extLst>
                <a:ext uri="{FF2B5EF4-FFF2-40B4-BE49-F238E27FC236}">
                  <a16:creationId xmlns:a16="http://schemas.microsoft.com/office/drawing/2014/main" id="{8506D958-D8AB-146A-F793-FC6D90F18DFA}"/>
                </a:ext>
              </a:extLst>
            </p:cNvPr>
            <p:cNvSpPr/>
            <p:nvPr/>
          </p:nvSpPr>
          <p:spPr>
            <a:xfrm>
              <a:off x="6256464" y="2379626"/>
              <a:ext cx="25010" cy="10848"/>
            </a:xfrm>
            <a:custGeom>
              <a:avLst/>
              <a:gdLst/>
              <a:ahLst/>
              <a:cxnLst/>
              <a:rect l="l" t="t" r="r" b="b"/>
              <a:pathLst>
                <a:path w="634" h="275" extrusionOk="0">
                  <a:moveTo>
                    <a:pt x="172" y="1"/>
                  </a:moveTo>
                  <a:lnTo>
                    <a:pt x="86" y="35"/>
                  </a:lnTo>
                  <a:lnTo>
                    <a:pt x="35" y="52"/>
                  </a:lnTo>
                  <a:lnTo>
                    <a:pt x="1" y="103"/>
                  </a:lnTo>
                  <a:lnTo>
                    <a:pt x="1" y="120"/>
                  </a:lnTo>
                  <a:lnTo>
                    <a:pt x="69" y="189"/>
                  </a:lnTo>
                  <a:lnTo>
                    <a:pt x="155" y="223"/>
                  </a:lnTo>
                  <a:lnTo>
                    <a:pt x="309" y="223"/>
                  </a:lnTo>
                  <a:lnTo>
                    <a:pt x="463" y="240"/>
                  </a:lnTo>
                  <a:lnTo>
                    <a:pt x="617" y="274"/>
                  </a:lnTo>
                  <a:lnTo>
                    <a:pt x="634" y="257"/>
                  </a:lnTo>
                  <a:lnTo>
                    <a:pt x="565" y="189"/>
                  </a:lnTo>
                  <a:lnTo>
                    <a:pt x="497" y="138"/>
                  </a:lnTo>
                  <a:lnTo>
                    <a:pt x="343" y="52"/>
                  </a:lnTo>
                  <a:lnTo>
                    <a:pt x="274" y="18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946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149;p35">
              <a:extLst>
                <a:ext uri="{FF2B5EF4-FFF2-40B4-BE49-F238E27FC236}">
                  <a16:creationId xmlns:a16="http://schemas.microsoft.com/office/drawing/2014/main" id="{FF63C1BE-F61A-05E7-EBCB-80C00A8BD40F}"/>
                </a:ext>
              </a:extLst>
            </p:cNvPr>
            <p:cNvSpPr/>
            <p:nvPr/>
          </p:nvSpPr>
          <p:spPr>
            <a:xfrm>
              <a:off x="6256464" y="2379626"/>
              <a:ext cx="25010" cy="10848"/>
            </a:xfrm>
            <a:custGeom>
              <a:avLst/>
              <a:gdLst/>
              <a:ahLst/>
              <a:cxnLst/>
              <a:rect l="l" t="t" r="r" b="b"/>
              <a:pathLst>
                <a:path w="634" h="275" fill="none" extrusionOk="0">
                  <a:moveTo>
                    <a:pt x="189" y="1"/>
                  </a:moveTo>
                  <a:lnTo>
                    <a:pt x="189" y="1"/>
                  </a:lnTo>
                  <a:lnTo>
                    <a:pt x="172" y="1"/>
                  </a:lnTo>
                  <a:lnTo>
                    <a:pt x="172" y="1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35" y="52"/>
                  </a:lnTo>
                  <a:lnTo>
                    <a:pt x="1" y="103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69" y="189"/>
                  </a:lnTo>
                  <a:lnTo>
                    <a:pt x="69" y="189"/>
                  </a:lnTo>
                  <a:lnTo>
                    <a:pt x="155" y="223"/>
                  </a:lnTo>
                  <a:lnTo>
                    <a:pt x="155" y="223"/>
                  </a:lnTo>
                  <a:lnTo>
                    <a:pt x="206" y="223"/>
                  </a:lnTo>
                  <a:lnTo>
                    <a:pt x="206" y="223"/>
                  </a:lnTo>
                  <a:lnTo>
                    <a:pt x="240" y="223"/>
                  </a:lnTo>
                  <a:lnTo>
                    <a:pt x="240" y="223"/>
                  </a:lnTo>
                  <a:lnTo>
                    <a:pt x="291" y="223"/>
                  </a:lnTo>
                  <a:lnTo>
                    <a:pt x="291" y="223"/>
                  </a:lnTo>
                  <a:lnTo>
                    <a:pt x="309" y="223"/>
                  </a:lnTo>
                  <a:lnTo>
                    <a:pt x="309" y="223"/>
                  </a:lnTo>
                  <a:lnTo>
                    <a:pt x="463" y="240"/>
                  </a:lnTo>
                  <a:lnTo>
                    <a:pt x="463" y="240"/>
                  </a:lnTo>
                  <a:lnTo>
                    <a:pt x="617" y="274"/>
                  </a:lnTo>
                  <a:lnTo>
                    <a:pt x="634" y="257"/>
                  </a:lnTo>
                  <a:lnTo>
                    <a:pt x="634" y="257"/>
                  </a:lnTo>
                  <a:lnTo>
                    <a:pt x="565" y="189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343" y="52"/>
                  </a:lnTo>
                  <a:lnTo>
                    <a:pt x="343" y="52"/>
                  </a:lnTo>
                  <a:lnTo>
                    <a:pt x="274" y="18"/>
                  </a:lnTo>
                  <a:lnTo>
                    <a:pt x="1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150;p35">
              <a:extLst>
                <a:ext uri="{FF2B5EF4-FFF2-40B4-BE49-F238E27FC236}">
                  <a16:creationId xmlns:a16="http://schemas.microsoft.com/office/drawing/2014/main" id="{E6E3D9C2-EDB5-D1D7-5EC6-824940825434}"/>
                </a:ext>
              </a:extLst>
            </p:cNvPr>
            <p:cNvSpPr/>
            <p:nvPr/>
          </p:nvSpPr>
          <p:spPr>
            <a:xfrm>
              <a:off x="6236898" y="2386372"/>
              <a:ext cx="20947" cy="10848"/>
            </a:xfrm>
            <a:custGeom>
              <a:avLst/>
              <a:gdLst/>
              <a:ahLst/>
              <a:cxnLst/>
              <a:rect l="l" t="t" r="r" b="b"/>
              <a:pathLst>
                <a:path w="531" h="275" extrusionOk="0">
                  <a:moveTo>
                    <a:pt x="154" y="1"/>
                  </a:moveTo>
                  <a:lnTo>
                    <a:pt x="69" y="18"/>
                  </a:lnTo>
                  <a:lnTo>
                    <a:pt x="35" y="52"/>
                  </a:lnTo>
                  <a:lnTo>
                    <a:pt x="0" y="86"/>
                  </a:lnTo>
                  <a:lnTo>
                    <a:pt x="0" y="103"/>
                  </a:lnTo>
                  <a:lnTo>
                    <a:pt x="52" y="172"/>
                  </a:lnTo>
                  <a:lnTo>
                    <a:pt x="120" y="206"/>
                  </a:lnTo>
                  <a:lnTo>
                    <a:pt x="171" y="223"/>
                  </a:lnTo>
                  <a:lnTo>
                    <a:pt x="257" y="223"/>
                  </a:lnTo>
                  <a:lnTo>
                    <a:pt x="394" y="240"/>
                  </a:lnTo>
                  <a:lnTo>
                    <a:pt x="531" y="275"/>
                  </a:lnTo>
                  <a:lnTo>
                    <a:pt x="531" y="257"/>
                  </a:lnTo>
                  <a:lnTo>
                    <a:pt x="428" y="155"/>
                  </a:lnTo>
                  <a:lnTo>
                    <a:pt x="308" y="69"/>
                  </a:lnTo>
                  <a:lnTo>
                    <a:pt x="240" y="18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946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151;p35">
              <a:extLst>
                <a:ext uri="{FF2B5EF4-FFF2-40B4-BE49-F238E27FC236}">
                  <a16:creationId xmlns:a16="http://schemas.microsoft.com/office/drawing/2014/main" id="{DD5A2566-9CFF-83AA-58F9-DD004DC8799E}"/>
                </a:ext>
              </a:extLst>
            </p:cNvPr>
            <p:cNvSpPr/>
            <p:nvPr/>
          </p:nvSpPr>
          <p:spPr>
            <a:xfrm>
              <a:off x="6236898" y="2386372"/>
              <a:ext cx="20947" cy="10848"/>
            </a:xfrm>
            <a:custGeom>
              <a:avLst/>
              <a:gdLst/>
              <a:ahLst/>
              <a:cxnLst/>
              <a:rect l="l" t="t" r="r" b="b"/>
              <a:pathLst>
                <a:path w="531" h="275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35" y="52"/>
                  </a:lnTo>
                  <a:lnTo>
                    <a:pt x="0" y="86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52" y="172"/>
                  </a:lnTo>
                  <a:lnTo>
                    <a:pt x="52" y="172"/>
                  </a:lnTo>
                  <a:lnTo>
                    <a:pt x="120" y="206"/>
                  </a:lnTo>
                  <a:lnTo>
                    <a:pt x="120" y="206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206" y="223"/>
                  </a:lnTo>
                  <a:lnTo>
                    <a:pt x="206" y="223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57" y="223"/>
                  </a:lnTo>
                  <a:lnTo>
                    <a:pt x="257" y="223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531" y="275"/>
                  </a:lnTo>
                  <a:lnTo>
                    <a:pt x="531" y="257"/>
                  </a:lnTo>
                  <a:lnTo>
                    <a:pt x="531" y="257"/>
                  </a:lnTo>
                  <a:lnTo>
                    <a:pt x="428" y="155"/>
                  </a:lnTo>
                  <a:lnTo>
                    <a:pt x="428" y="155"/>
                  </a:lnTo>
                  <a:lnTo>
                    <a:pt x="308" y="69"/>
                  </a:lnTo>
                  <a:lnTo>
                    <a:pt x="308" y="69"/>
                  </a:lnTo>
                  <a:lnTo>
                    <a:pt x="240" y="18"/>
                  </a:lnTo>
                  <a:lnTo>
                    <a:pt x="206" y="1"/>
                  </a:lnTo>
                  <a:lnTo>
                    <a:pt x="1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152;p35">
              <a:extLst>
                <a:ext uri="{FF2B5EF4-FFF2-40B4-BE49-F238E27FC236}">
                  <a16:creationId xmlns:a16="http://schemas.microsoft.com/office/drawing/2014/main" id="{9791942D-35B8-F204-6758-6115B4A116DF}"/>
                </a:ext>
              </a:extLst>
            </p:cNvPr>
            <p:cNvSpPr/>
            <p:nvPr/>
          </p:nvSpPr>
          <p:spPr>
            <a:xfrm>
              <a:off x="6274018" y="2487633"/>
              <a:ext cx="156646" cy="11519"/>
            </a:xfrm>
            <a:custGeom>
              <a:avLst/>
              <a:gdLst/>
              <a:ahLst/>
              <a:cxnLst/>
              <a:rect l="l" t="t" r="r" b="b"/>
              <a:pathLst>
                <a:path w="3971" h="292" extrusionOk="0">
                  <a:moveTo>
                    <a:pt x="1985" y="1"/>
                  </a:moveTo>
                  <a:lnTo>
                    <a:pt x="1489" y="18"/>
                  </a:lnTo>
                  <a:lnTo>
                    <a:pt x="993" y="69"/>
                  </a:lnTo>
                  <a:lnTo>
                    <a:pt x="497" y="137"/>
                  </a:lnTo>
                  <a:lnTo>
                    <a:pt x="0" y="240"/>
                  </a:lnTo>
                  <a:lnTo>
                    <a:pt x="377" y="274"/>
                  </a:lnTo>
                  <a:lnTo>
                    <a:pt x="993" y="274"/>
                  </a:lnTo>
                  <a:lnTo>
                    <a:pt x="1985" y="257"/>
                  </a:lnTo>
                  <a:lnTo>
                    <a:pt x="2978" y="257"/>
                  </a:lnTo>
                  <a:lnTo>
                    <a:pt x="3970" y="291"/>
                  </a:lnTo>
                  <a:lnTo>
                    <a:pt x="3731" y="206"/>
                  </a:lnTo>
                  <a:lnTo>
                    <a:pt x="3491" y="137"/>
                  </a:lnTo>
                  <a:lnTo>
                    <a:pt x="3235" y="86"/>
                  </a:lnTo>
                  <a:lnTo>
                    <a:pt x="2995" y="52"/>
                  </a:lnTo>
                  <a:lnTo>
                    <a:pt x="2533" y="1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009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153;p35">
              <a:extLst>
                <a:ext uri="{FF2B5EF4-FFF2-40B4-BE49-F238E27FC236}">
                  <a16:creationId xmlns:a16="http://schemas.microsoft.com/office/drawing/2014/main" id="{FD6877C6-BD77-E50F-2B1B-56C0586A832D}"/>
                </a:ext>
              </a:extLst>
            </p:cNvPr>
            <p:cNvSpPr/>
            <p:nvPr/>
          </p:nvSpPr>
          <p:spPr>
            <a:xfrm>
              <a:off x="6274018" y="2526095"/>
              <a:ext cx="164062" cy="13570"/>
            </a:xfrm>
            <a:custGeom>
              <a:avLst/>
              <a:gdLst/>
              <a:ahLst/>
              <a:cxnLst/>
              <a:rect l="l" t="t" r="r" b="b"/>
              <a:pathLst>
                <a:path w="4159" h="344" extrusionOk="0">
                  <a:moveTo>
                    <a:pt x="4159" y="1"/>
                  </a:moveTo>
                  <a:lnTo>
                    <a:pt x="3115" y="52"/>
                  </a:lnTo>
                  <a:lnTo>
                    <a:pt x="2088" y="86"/>
                  </a:lnTo>
                  <a:lnTo>
                    <a:pt x="1044" y="86"/>
                  </a:lnTo>
                  <a:lnTo>
                    <a:pt x="35" y="69"/>
                  </a:lnTo>
                  <a:lnTo>
                    <a:pt x="0" y="69"/>
                  </a:lnTo>
                  <a:lnTo>
                    <a:pt x="257" y="138"/>
                  </a:lnTo>
                  <a:lnTo>
                    <a:pt x="514" y="206"/>
                  </a:lnTo>
                  <a:lnTo>
                    <a:pt x="771" y="258"/>
                  </a:lnTo>
                  <a:lnTo>
                    <a:pt x="1027" y="292"/>
                  </a:lnTo>
                  <a:lnTo>
                    <a:pt x="1506" y="326"/>
                  </a:lnTo>
                  <a:lnTo>
                    <a:pt x="1968" y="343"/>
                  </a:lnTo>
                  <a:lnTo>
                    <a:pt x="2088" y="343"/>
                  </a:lnTo>
                  <a:lnTo>
                    <a:pt x="2619" y="326"/>
                  </a:lnTo>
                  <a:lnTo>
                    <a:pt x="3132" y="258"/>
                  </a:lnTo>
                  <a:lnTo>
                    <a:pt x="3406" y="206"/>
                  </a:lnTo>
                  <a:lnTo>
                    <a:pt x="3662" y="155"/>
                  </a:lnTo>
                  <a:lnTo>
                    <a:pt x="3919" y="86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009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154;p35">
              <a:extLst>
                <a:ext uri="{FF2B5EF4-FFF2-40B4-BE49-F238E27FC236}">
                  <a16:creationId xmlns:a16="http://schemas.microsoft.com/office/drawing/2014/main" id="{0BEB6E62-A26F-B296-D299-BAA2CBAB5CF4}"/>
                </a:ext>
              </a:extLst>
            </p:cNvPr>
            <p:cNvSpPr/>
            <p:nvPr/>
          </p:nvSpPr>
          <p:spPr>
            <a:xfrm>
              <a:off x="6301710" y="2561874"/>
              <a:ext cx="113412" cy="16252"/>
            </a:xfrm>
            <a:custGeom>
              <a:avLst/>
              <a:gdLst/>
              <a:ahLst/>
              <a:cxnLst/>
              <a:rect l="l" t="t" r="r" b="b"/>
              <a:pathLst>
                <a:path w="2875" h="412" extrusionOk="0">
                  <a:moveTo>
                    <a:pt x="0" y="1"/>
                  </a:moveTo>
                  <a:lnTo>
                    <a:pt x="154" y="104"/>
                  </a:lnTo>
                  <a:lnTo>
                    <a:pt x="325" y="189"/>
                  </a:lnTo>
                  <a:lnTo>
                    <a:pt x="513" y="258"/>
                  </a:lnTo>
                  <a:lnTo>
                    <a:pt x="685" y="309"/>
                  </a:lnTo>
                  <a:lnTo>
                    <a:pt x="873" y="360"/>
                  </a:lnTo>
                  <a:lnTo>
                    <a:pt x="1061" y="394"/>
                  </a:lnTo>
                  <a:lnTo>
                    <a:pt x="1249" y="412"/>
                  </a:lnTo>
                  <a:lnTo>
                    <a:pt x="1643" y="412"/>
                  </a:lnTo>
                  <a:lnTo>
                    <a:pt x="1831" y="394"/>
                  </a:lnTo>
                  <a:lnTo>
                    <a:pt x="2002" y="360"/>
                  </a:lnTo>
                  <a:lnTo>
                    <a:pt x="2173" y="326"/>
                  </a:lnTo>
                  <a:lnTo>
                    <a:pt x="2361" y="275"/>
                  </a:lnTo>
                  <a:lnTo>
                    <a:pt x="2533" y="206"/>
                  </a:lnTo>
                  <a:lnTo>
                    <a:pt x="2704" y="138"/>
                  </a:lnTo>
                  <a:lnTo>
                    <a:pt x="2875" y="35"/>
                  </a:lnTo>
                  <a:lnTo>
                    <a:pt x="2498" y="86"/>
                  </a:lnTo>
                  <a:lnTo>
                    <a:pt x="2139" y="121"/>
                  </a:lnTo>
                  <a:lnTo>
                    <a:pt x="1831" y="155"/>
                  </a:lnTo>
                  <a:lnTo>
                    <a:pt x="1437" y="155"/>
                  </a:lnTo>
                  <a:lnTo>
                    <a:pt x="1078" y="138"/>
                  </a:lnTo>
                  <a:lnTo>
                    <a:pt x="719" y="121"/>
                  </a:lnTo>
                  <a:lnTo>
                    <a:pt x="359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155;p35">
              <a:extLst>
                <a:ext uri="{FF2B5EF4-FFF2-40B4-BE49-F238E27FC236}">
                  <a16:creationId xmlns:a16="http://schemas.microsoft.com/office/drawing/2014/main" id="{BBE128AD-D78B-468B-7A58-D5E1A610AFDD}"/>
                </a:ext>
              </a:extLst>
            </p:cNvPr>
            <p:cNvSpPr/>
            <p:nvPr/>
          </p:nvSpPr>
          <p:spPr>
            <a:xfrm>
              <a:off x="6294254" y="2427555"/>
              <a:ext cx="116173" cy="37160"/>
            </a:xfrm>
            <a:custGeom>
              <a:avLst/>
              <a:gdLst/>
              <a:ahLst/>
              <a:cxnLst/>
              <a:rect l="l" t="t" r="r" b="b"/>
              <a:pathLst>
                <a:path w="2945" h="942" extrusionOk="0">
                  <a:moveTo>
                    <a:pt x="1370" y="1"/>
                  </a:moveTo>
                  <a:lnTo>
                    <a:pt x="1250" y="18"/>
                  </a:lnTo>
                  <a:lnTo>
                    <a:pt x="1130" y="35"/>
                  </a:lnTo>
                  <a:lnTo>
                    <a:pt x="1010" y="69"/>
                  </a:lnTo>
                  <a:lnTo>
                    <a:pt x="908" y="120"/>
                  </a:lnTo>
                  <a:lnTo>
                    <a:pt x="702" y="223"/>
                  </a:lnTo>
                  <a:lnTo>
                    <a:pt x="1" y="668"/>
                  </a:lnTo>
                  <a:lnTo>
                    <a:pt x="138" y="890"/>
                  </a:lnTo>
                  <a:lnTo>
                    <a:pt x="839" y="446"/>
                  </a:lnTo>
                  <a:lnTo>
                    <a:pt x="1010" y="360"/>
                  </a:lnTo>
                  <a:lnTo>
                    <a:pt x="1096" y="309"/>
                  </a:lnTo>
                  <a:lnTo>
                    <a:pt x="1199" y="274"/>
                  </a:lnTo>
                  <a:lnTo>
                    <a:pt x="1370" y="274"/>
                  </a:lnTo>
                  <a:lnTo>
                    <a:pt x="1558" y="292"/>
                  </a:lnTo>
                  <a:lnTo>
                    <a:pt x="1746" y="360"/>
                  </a:lnTo>
                  <a:lnTo>
                    <a:pt x="1934" y="446"/>
                  </a:lnTo>
                  <a:lnTo>
                    <a:pt x="2362" y="685"/>
                  </a:lnTo>
                  <a:lnTo>
                    <a:pt x="2790" y="942"/>
                  </a:lnTo>
                  <a:lnTo>
                    <a:pt x="2944" y="736"/>
                  </a:lnTo>
                  <a:lnTo>
                    <a:pt x="2499" y="446"/>
                  </a:lnTo>
                  <a:lnTo>
                    <a:pt x="2037" y="206"/>
                  </a:lnTo>
                  <a:lnTo>
                    <a:pt x="1832" y="120"/>
                  </a:lnTo>
                  <a:lnTo>
                    <a:pt x="1609" y="35"/>
                  </a:lnTo>
                  <a:lnTo>
                    <a:pt x="1490" y="18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251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515</Words>
  <Application>Microsoft Office PowerPoint</Application>
  <PresentationFormat>Custom</PresentationFormat>
  <Paragraphs>151</Paragraphs>
  <Slides>4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Fira Sans Extra Condensed</vt:lpstr>
      <vt:lpstr>Fira Sans Extra Condensed SemiBold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Ming Xiu Pua</cp:lastModifiedBy>
  <cp:revision>8</cp:revision>
  <dcterms:created xsi:type="dcterms:W3CDTF">2025-08-28T07:06:00Z</dcterms:created>
  <dcterms:modified xsi:type="dcterms:W3CDTF">2025-08-28T10:19:05Z</dcterms:modified>
</cp:coreProperties>
</file>