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1" r:id="rId5"/>
    <p:sldId id="262" r:id="rId6"/>
    <p:sldId id="258" r:id="rId7"/>
    <p:sldId id="265" r:id="rId8"/>
    <p:sldId id="263" r:id="rId9"/>
    <p:sldId id="266" r:id="rId10"/>
    <p:sldId id="268" r:id="rId11"/>
    <p:sldId id="270" r:id="rId12"/>
    <p:sldId id="269" r:id="rId13"/>
    <p:sldId id="267" r:id="rId14"/>
    <p:sldId id="276" r:id="rId15"/>
    <p:sldId id="277" r:id="rId16"/>
    <p:sldId id="275" r:id="rId17"/>
    <p:sldId id="274" r:id="rId18"/>
    <p:sldId id="279" r:id="rId19"/>
    <p:sldId id="280" r:id="rId20"/>
    <p:sldId id="271" r:id="rId21"/>
    <p:sldId id="273" r:id="rId22"/>
    <p:sldId id="278" r:id="rId23"/>
    <p:sldId id="264" r:id="rId24"/>
    <p:sldId id="260" r:id="rId25"/>
  </p:sldIdLst>
  <p:sldSz cx="9144000" cy="5143500" type="screen16x9"/>
  <p:notesSz cx="6858000" cy="9144000"/>
  <p:embeddedFontLst>
    <p:embeddedFont>
      <p:font typeface="a옛날사진관2" panose="02020600000000000000" pitchFamily="18" charset="-127"/>
      <p:regular r:id="rId27"/>
    </p:embeddedFont>
    <p:embeddedFont>
      <p:font typeface="a옛날사진관3" panose="02020600000000000000" pitchFamily="18" charset="-127"/>
      <p:regular r:id="rId28"/>
    </p:embeddedFont>
    <p:embeddedFont>
      <p:font typeface="a옛날사진관4" panose="02020600000000000000" pitchFamily="18" charset="-127"/>
      <p:regular r:id="rId29"/>
    </p:embeddedFont>
    <p:embeddedFont>
      <p:font typeface="나눔고딕" panose="020D0604000000000000" pitchFamily="50" charset="-127"/>
      <p:regular r:id="rId30"/>
    </p:embeddedFont>
    <p:embeddedFont>
      <p:font typeface="나눔스퀘어라운드 ExtraBold" panose="020B0600000101010101" pitchFamily="50" charset="-127"/>
      <p:bold r:id="rId31"/>
    </p:embeddedFont>
    <p:embeddedFont>
      <p:font typeface="나눔스퀘어라운드 Regular" panose="020B0600000101010101" pitchFamily="50" charset="-127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9EF387B-C64A-492A-9CC4-6E7BE797C8D1}">
          <p14:sldIdLst>
            <p14:sldId id="256"/>
            <p14:sldId id="257"/>
            <p14:sldId id="259"/>
            <p14:sldId id="261"/>
            <p14:sldId id="262"/>
            <p14:sldId id="258"/>
            <p14:sldId id="265"/>
            <p14:sldId id="263"/>
            <p14:sldId id="266"/>
            <p14:sldId id="268"/>
            <p14:sldId id="270"/>
            <p14:sldId id="269"/>
            <p14:sldId id="267"/>
            <p14:sldId id="276"/>
            <p14:sldId id="277"/>
            <p14:sldId id="275"/>
            <p14:sldId id="274"/>
            <p14:sldId id="279"/>
            <p14:sldId id="280"/>
            <p14:sldId id="271"/>
            <p14:sldId id="273"/>
            <p14:sldId id="278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00"/>
    <a:srgbClr val="4F81BD"/>
    <a:srgbClr val="0070C0"/>
    <a:srgbClr val="FFD966"/>
    <a:srgbClr val="FFEFA3"/>
    <a:srgbClr val="75AB7F"/>
    <a:srgbClr val="F8DD3A"/>
    <a:srgbClr val="D93644"/>
    <a:srgbClr val="F2C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567" autoAdjust="0"/>
  </p:normalViewPr>
  <p:slideViewPr>
    <p:cSldViewPr>
      <p:cViewPr varScale="1">
        <p:scale>
          <a:sx n="88" d="100"/>
          <a:sy n="88" d="100"/>
        </p:scale>
        <p:origin x="660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C3801-1D8E-4730-A7D9-56A65259FF8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1292-EA00-4063-933E-A77C624F2A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57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4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6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0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0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9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68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9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90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27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37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0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1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1292-EA00-4063-933E-A77C624F2A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0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50000" sy="5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Desktop/&#48708;&#49345;&#48296;.ppt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Desktop/&#48708;&#49345;&#48296;.ppt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Desktop/&#48708;&#49345;&#48296;.ppt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Desktop/&#48708;&#49345;&#48296;.ppt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Desktop/&#48708;&#49345;&#48296;.ppt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21166196">
            <a:off x="2527785" y="2146580"/>
            <a:ext cx="4088422" cy="850338"/>
          </a:xfrm>
          <a:prstGeom prst="rect">
            <a:avLst/>
          </a:prstGeom>
          <a:solidFill>
            <a:srgbClr val="F2C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2816799" y="2156250"/>
            <a:ext cx="3672000" cy="830997"/>
          </a:xfrm>
          <a:prstGeom prst="rect">
            <a:avLst/>
          </a:prstGeom>
          <a:noFill/>
          <a:effectLst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DON’T WORRY</a:t>
            </a:r>
          </a:p>
          <a:p>
            <a:pPr algn="r"/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MAMA PAPA</a:t>
            </a:r>
            <a:endParaRPr lang="ko-KR" altLang="en-US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90775-21C5-48E6-98F7-5F08F70BE385}"/>
              </a:ext>
            </a:extLst>
          </p:cNvPr>
          <p:cNvSpPr txBox="1"/>
          <p:nvPr/>
        </p:nvSpPr>
        <p:spPr>
          <a:xfrm>
            <a:off x="7236296" y="4681835"/>
            <a:ext cx="2016224" cy="461665"/>
          </a:xfrm>
          <a:prstGeom prst="rect">
            <a:avLst/>
          </a:prstGeom>
          <a:noFill/>
          <a:effectLst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</a:t>
            </a:r>
            <a:endParaRPr lang="en-US" altLang="ko-KR" sz="1200" spc="-15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엄민지 </a:t>
            </a:r>
            <a:r>
              <a:rPr lang="ko-KR" altLang="en-US" sz="1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천성준</a:t>
            </a:r>
            <a:r>
              <a:rPr lang="ko-KR" altLang="en-US" sz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이정민 </a:t>
            </a:r>
            <a:r>
              <a:rPr lang="ko-KR" altLang="en-US" sz="12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김남규</a:t>
            </a:r>
            <a:endParaRPr lang="ko-KR" altLang="en-US" sz="1200" spc="-15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51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63888" y="1436062"/>
            <a:ext cx="1980220" cy="1999784"/>
            <a:chOff x="3203848" y="771550"/>
            <a:chExt cx="2566927" cy="2592288"/>
          </a:xfrm>
        </p:grpSpPr>
        <p:sp>
          <p:nvSpPr>
            <p:cNvPr id="19" name="타원 18"/>
            <p:cNvSpPr/>
            <p:nvPr/>
          </p:nvSpPr>
          <p:spPr>
            <a:xfrm>
              <a:off x="3203848" y="771550"/>
              <a:ext cx="2448272" cy="2448272"/>
            </a:xfrm>
            <a:prstGeom prst="ellipse">
              <a:avLst/>
            </a:prstGeom>
            <a:solidFill>
              <a:srgbClr val="F8DD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322503" y="780973"/>
              <a:ext cx="2448272" cy="2448272"/>
            </a:xfrm>
            <a:prstGeom prst="ellipse">
              <a:avLst/>
            </a:prstGeom>
            <a:solidFill>
              <a:srgbClr val="F8DD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419872" y="987574"/>
              <a:ext cx="2304256" cy="2304256"/>
            </a:xfrm>
            <a:prstGeom prst="ellipse">
              <a:avLst/>
            </a:prstGeom>
            <a:solidFill>
              <a:srgbClr val="F8DD3A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275856" y="1059582"/>
              <a:ext cx="2304256" cy="2304256"/>
            </a:xfrm>
            <a:prstGeom prst="ellipse">
              <a:avLst/>
            </a:prstGeom>
            <a:solidFill>
              <a:srgbClr val="F8DD3A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275856" y="852981"/>
              <a:ext cx="2304256" cy="2304256"/>
            </a:xfrm>
            <a:prstGeom prst="ellipse">
              <a:avLst/>
            </a:prstGeom>
            <a:solidFill>
              <a:srgbClr val="F8DD3A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19872" y="915566"/>
              <a:ext cx="2304256" cy="2304256"/>
            </a:xfrm>
            <a:prstGeom prst="ellipse">
              <a:avLst/>
            </a:prstGeom>
            <a:solidFill>
              <a:srgbClr val="F8D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39852" y="2499723"/>
            <a:ext cx="26642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아이디어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7944" y="1613177"/>
            <a:ext cx="1008112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05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87039" y="54806"/>
            <a:ext cx="8949457" cy="5050093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391F156-8D54-4FA6-8534-5D4AAF1BB0B3}"/>
              </a:ext>
            </a:extLst>
          </p:cNvPr>
          <p:cNvGrpSpPr/>
          <p:nvPr/>
        </p:nvGrpSpPr>
        <p:grpSpPr>
          <a:xfrm>
            <a:off x="435663" y="299578"/>
            <a:ext cx="8272673" cy="4663079"/>
            <a:chOff x="561975" y="130729"/>
            <a:chExt cx="10963275" cy="627959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2196A8-AA73-4E7D-B7FD-C7EE302246B6}"/>
                </a:ext>
              </a:extLst>
            </p:cNvPr>
            <p:cNvSpPr/>
            <p:nvPr/>
          </p:nvSpPr>
          <p:spPr>
            <a:xfrm>
              <a:off x="561975" y="628650"/>
              <a:ext cx="10963275" cy="5781675"/>
            </a:xfrm>
            <a:prstGeom prst="rect">
              <a:avLst/>
            </a:prstGeom>
            <a:noFill/>
            <a:ln w="85725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ABADEA-98BE-41BB-B86A-74948AC0D2CB}"/>
                </a:ext>
              </a:extLst>
            </p:cNvPr>
            <p:cNvSpPr/>
            <p:nvPr/>
          </p:nvSpPr>
          <p:spPr>
            <a:xfrm>
              <a:off x="685799" y="3857624"/>
              <a:ext cx="1457325" cy="24479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5F31528-AA25-43A7-B9C3-1717DAB3DFFA}"/>
                </a:ext>
              </a:extLst>
            </p:cNvPr>
            <p:cNvSpPr/>
            <p:nvPr/>
          </p:nvSpPr>
          <p:spPr>
            <a:xfrm>
              <a:off x="6043612" y="800099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CE8634-AADA-4115-BED6-F678AA3539CF}"/>
                </a:ext>
              </a:extLst>
            </p:cNvPr>
            <p:cNvSpPr/>
            <p:nvPr/>
          </p:nvSpPr>
          <p:spPr>
            <a:xfrm>
              <a:off x="9024937" y="781050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D4DE6AB-7CD6-4158-B703-8C3CD5BB69F9}"/>
                </a:ext>
              </a:extLst>
            </p:cNvPr>
            <p:cNvSpPr/>
            <p:nvPr/>
          </p:nvSpPr>
          <p:spPr>
            <a:xfrm>
              <a:off x="6096000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3760BB-8529-441E-8336-E08E13C87279}"/>
                </a:ext>
              </a:extLst>
            </p:cNvPr>
            <p:cNvSpPr/>
            <p:nvPr/>
          </p:nvSpPr>
          <p:spPr>
            <a:xfrm>
              <a:off x="9024937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845977-AD0F-4F62-817D-0F28BEA541F3}"/>
                </a:ext>
              </a:extLst>
            </p:cNvPr>
            <p:cNvSpPr txBox="1"/>
            <p:nvPr/>
          </p:nvSpPr>
          <p:spPr>
            <a:xfrm>
              <a:off x="1109664" y="4296756"/>
              <a:ext cx="361951" cy="163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운전석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955F97D-D765-4D38-9505-AF5B75FD34BC}"/>
                </a:ext>
              </a:extLst>
            </p:cNvPr>
            <p:cNvGrpSpPr/>
            <p:nvPr/>
          </p:nvGrpSpPr>
          <p:grpSpPr>
            <a:xfrm>
              <a:off x="6219824" y="634306"/>
              <a:ext cx="1404937" cy="355977"/>
              <a:chOff x="6286500" y="830966"/>
              <a:chExt cx="1404937" cy="35597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95063C3-B7C0-4F6B-8C76-8203DFA9D68D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D8E015-8243-4CBA-A705-3EEA4DDDC3A2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DD5E5ED-34CB-4478-ADAE-E3CCC54B840F}"/>
                </a:ext>
              </a:extLst>
            </p:cNvPr>
            <p:cNvGrpSpPr/>
            <p:nvPr/>
          </p:nvGrpSpPr>
          <p:grpSpPr>
            <a:xfrm>
              <a:off x="9239250" y="634306"/>
              <a:ext cx="1404937" cy="355977"/>
              <a:chOff x="6286500" y="830966"/>
              <a:chExt cx="1404937" cy="35597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A4AE4EE-6FB6-402C-8DE0-3A111734B2E5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2F6DCB1-9706-4767-B808-B5CE5591800A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B9C627D-7285-46F4-8037-8F97217CE805}"/>
                </a:ext>
              </a:extLst>
            </p:cNvPr>
            <p:cNvGrpSpPr/>
            <p:nvPr/>
          </p:nvGrpSpPr>
          <p:grpSpPr>
            <a:xfrm>
              <a:off x="2764628" y="602613"/>
              <a:ext cx="1370428" cy="355977"/>
              <a:chOff x="6286500" y="827942"/>
              <a:chExt cx="1370428" cy="35597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E765A62-F554-43BF-8554-C6DE657E7DBB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440BC9-932B-4B53-B043-087A83D60725}"/>
                  </a:ext>
                </a:extLst>
              </p:cNvPr>
              <p:cNvSpPr txBox="1"/>
              <p:nvPr/>
            </p:nvSpPr>
            <p:spPr>
              <a:xfrm>
                <a:off x="6725862" y="827942"/>
                <a:ext cx="931066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문</a:t>
                </a:r>
              </a:p>
            </p:txBody>
          </p:sp>
        </p:grpSp>
        <p:sp>
          <p:nvSpPr>
            <p:cNvPr id="65" name="타원 64">
              <a:hlinkClick r:id="rId3" action="ppaction://hlinkpres?slideindex=1&amp;slidetitle="/>
              <a:extLst>
                <a:ext uri="{FF2B5EF4-FFF2-40B4-BE49-F238E27FC236}">
                  <a16:creationId xmlns:a16="http://schemas.microsoft.com/office/drawing/2014/main" id="{42B38D2F-D1B9-4B95-9B37-CDFEDE6E29D0}"/>
                </a:ext>
              </a:extLst>
            </p:cNvPr>
            <p:cNvSpPr/>
            <p:nvPr/>
          </p:nvSpPr>
          <p:spPr>
            <a:xfrm>
              <a:off x="4473951" y="602613"/>
              <a:ext cx="477078" cy="477078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6DFA2F5-4B46-496E-8099-87C3F1A9BD4B}"/>
                </a:ext>
              </a:extLst>
            </p:cNvPr>
            <p:cNvGrpSpPr/>
            <p:nvPr/>
          </p:nvGrpSpPr>
          <p:grpSpPr>
            <a:xfrm>
              <a:off x="4708866" y="240517"/>
              <a:ext cx="1114639" cy="482671"/>
              <a:chOff x="4758561" y="2991678"/>
              <a:chExt cx="896804" cy="139562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BE7A4C7E-E4E2-4D87-A855-0BA8DA259487}"/>
                  </a:ext>
                </a:extLst>
              </p:cNvPr>
              <p:cNvCxnSpPr/>
              <p:nvPr/>
            </p:nvCxnSpPr>
            <p:spPr>
              <a:xfrm>
                <a:off x="4758561" y="2991678"/>
                <a:ext cx="0" cy="139562"/>
              </a:xfrm>
              <a:prstGeom prst="straightConnector1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86837F3-C056-482F-82A0-EDB6B9349FCE}"/>
                  </a:ext>
                </a:extLst>
              </p:cNvPr>
              <p:cNvCxnSpPr/>
              <p:nvPr/>
            </p:nvCxnSpPr>
            <p:spPr>
              <a:xfrm>
                <a:off x="4758561" y="2997261"/>
                <a:ext cx="896804" cy="0"/>
              </a:xfrm>
              <a:prstGeom prst="line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F93DEC-FA78-45FE-9609-F72D1331FA3A}"/>
                </a:ext>
              </a:extLst>
            </p:cNvPr>
            <p:cNvSpPr txBox="1"/>
            <p:nvPr/>
          </p:nvSpPr>
          <p:spPr>
            <a:xfrm>
              <a:off x="5877755" y="130729"/>
              <a:ext cx="2431774" cy="41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비상벨</a:t>
              </a: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02" name="텍스트 개체 틀 1">
            <a:extLst>
              <a:ext uri="{FF2B5EF4-FFF2-40B4-BE49-F238E27FC236}">
                <a16:creationId xmlns:a16="http://schemas.microsoft.com/office/drawing/2014/main" id="{F674ECF8-7FA0-416D-ADB2-BE89E83C9428}"/>
              </a:ext>
            </a:extLst>
          </p:cNvPr>
          <p:cNvSpPr txBox="1">
            <a:spLocks/>
          </p:cNvSpPr>
          <p:nvPr/>
        </p:nvSpPr>
        <p:spPr>
          <a:xfrm>
            <a:off x="430828" y="212041"/>
            <a:ext cx="1134894" cy="310987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14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설계도 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5DBD450-5CD6-47AC-839E-F5DE606D464C}"/>
              </a:ext>
            </a:extLst>
          </p:cNvPr>
          <p:cNvSpPr/>
          <p:nvPr/>
        </p:nvSpPr>
        <p:spPr>
          <a:xfrm>
            <a:off x="1613096" y="647355"/>
            <a:ext cx="359994" cy="35426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DCF9EC-C051-4559-8C83-6866130557C6}"/>
              </a:ext>
            </a:extLst>
          </p:cNvPr>
          <p:cNvGrpSpPr/>
          <p:nvPr/>
        </p:nvGrpSpPr>
        <p:grpSpPr>
          <a:xfrm>
            <a:off x="1763688" y="339502"/>
            <a:ext cx="504303" cy="358420"/>
            <a:chOff x="1813302" y="-524594"/>
            <a:chExt cx="504303" cy="358420"/>
          </a:xfrm>
        </p:grpSpPr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FD35494B-2172-447C-ACC4-2B7B678542BE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0" cy="358420"/>
            </a:xfrm>
            <a:prstGeom prst="straightConnector1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ED802E6-483D-4C75-A3FB-29778050D66A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504303" cy="9377"/>
            </a:xfrm>
            <a:prstGeom prst="line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F23E73E-A200-47C6-BBEB-A012550F34E1}"/>
              </a:ext>
            </a:extLst>
          </p:cNvPr>
          <p:cNvSpPr txBox="1"/>
          <p:nvPr/>
        </p:nvSpPr>
        <p:spPr>
          <a:xfrm>
            <a:off x="2310686" y="133832"/>
            <a:ext cx="100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소리해제 버튼</a:t>
            </a: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63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87039" y="54806"/>
            <a:ext cx="8949457" cy="5050093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391F156-8D54-4FA6-8534-5D4AAF1BB0B3}"/>
              </a:ext>
            </a:extLst>
          </p:cNvPr>
          <p:cNvGrpSpPr/>
          <p:nvPr/>
        </p:nvGrpSpPr>
        <p:grpSpPr>
          <a:xfrm>
            <a:off x="435663" y="299578"/>
            <a:ext cx="8272673" cy="4663079"/>
            <a:chOff x="561975" y="130729"/>
            <a:chExt cx="10963275" cy="627959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2196A8-AA73-4E7D-B7FD-C7EE302246B6}"/>
                </a:ext>
              </a:extLst>
            </p:cNvPr>
            <p:cNvSpPr/>
            <p:nvPr/>
          </p:nvSpPr>
          <p:spPr>
            <a:xfrm>
              <a:off x="561975" y="628650"/>
              <a:ext cx="10963275" cy="5781675"/>
            </a:xfrm>
            <a:prstGeom prst="rect">
              <a:avLst/>
            </a:prstGeom>
            <a:noFill/>
            <a:ln w="85725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ABADEA-98BE-41BB-B86A-74948AC0D2CB}"/>
                </a:ext>
              </a:extLst>
            </p:cNvPr>
            <p:cNvSpPr/>
            <p:nvPr/>
          </p:nvSpPr>
          <p:spPr>
            <a:xfrm>
              <a:off x="685799" y="3857624"/>
              <a:ext cx="1457325" cy="24479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5F31528-AA25-43A7-B9C3-1717DAB3DFFA}"/>
                </a:ext>
              </a:extLst>
            </p:cNvPr>
            <p:cNvSpPr/>
            <p:nvPr/>
          </p:nvSpPr>
          <p:spPr>
            <a:xfrm>
              <a:off x="6043612" y="800099"/>
              <a:ext cx="1695449" cy="2562224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CE8634-AADA-4115-BED6-F678AA3539CF}"/>
                </a:ext>
              </a:extLst>
            </p:cNvPr>
            <p:cNvSpPr/>
            <p:nvPr/>
          </p:nvSpPr>
          <p:spPr>
            <a:xfrm>
              <a:off x="9024937" y="781050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D4DE6AB-7CD6-4158-B703-8C3CD5BB69F9}"/>
                </a:ext>
              </a:extLst>
            </p:cNvPr>
            <p:cNvSpPr/>
            <p:nvPr/>
          </p:nvSpPr>
          <p:spPr>
            <a:xfrm>
              <a:off x="6096000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3760BB-8529-441E-8336-E08E13C87279}"/>
                </a:ext>
              </a:extLst>
            </p:cNvPr>
            <p:cNvSpPr/>
            <p:nvPr/>
          </p:nvSpPr>
          <p:spPr>
            <a:xfrm>
              <a:off x="9024937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845977-AD0F-4F62-817D-0F28BEA541F3}"/>
                </a:ext>
              </a:extLst>
            </p:cNvPr>
            <p:cNvSpPr txBox="1"/>
            <p:nvPr/>
          </p:nvSpPr>
          <p:spPr>
            <a:xfrm>
              <a:off x="1109664" y="4296756"/>
              <a:ext cx="361951" cy="163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운전석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955F97D-D765-4D38-9505-AF5B75FD34BC}"/>
                </a:ext>
              </a:extLst>
            </p:cNvPr>
            <p:cNvGrpSpPr/>
            <p:nvPr/>
          </p:nvGrpSpPr>
          <p:grpSpPr>
            <a:xfrm>
              <a:off x="6219824" y="634306"/>
              <a:ext cx="1404937" cy="355977"/>
              <a:chOff x="6286500" y="830966"/>
              <a:chExt cx="1404937" cy="35597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95063C3-B7C0-4F6B-8C76-8203DFA9D68D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D8E015-8243-4CBA-A705-3EEA4DDDC3A2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DD5E5ED-34CB-4478-ADAE-E3CCC54B840F}"/>
                </a:ext>
              </a:extLst>
            </p:cNvPr>
            <p:cNvGrpSpPr/>
            <p:nvPr/>
          </p:nvGrpSpPr>
          <p:grpSpPr>
            <a:xfrm>
              <a:off x="9239250" y="634306"/>
              <a:ext cx="1404937" cy="355977"/>
              <a:chOff x="6286500" y="830966"/>
              <a:chExt cx="1404937" cy="35597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A4AE4EE-6FB6-402C-8DE0-3A111734B2E5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2F6DCB1-9706-4767-B808-B5CE5591800A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B9C627D-7285-46F4-8037-8F97217CE805}"/>
                </a:ext>
              </a:extLst>
            </p:cNvPr>
            <p:cNvGrpSpPr/>
            <p:nvPr/>
          </p:nvGrpSpPr>
          <p:grpSpPr>
            <a:xfrm>
              <a:off x="2764628" y="602613"/>
              <a:ext cx="1370428" cy="355977"/>
              <a:chOff x="6286500" y="827942"/>
              <a:chExt cx="1370428" cy="35597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E765A62-F554-43BF-8554-C6DE657E7DBB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sng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440BC9-932B-4B53-B043-087A83D60725}"/>
                  </a:ext>
                </a:extLst>
              </p:cNvPr>
              <p:cNvSpPr txBox="1"/>
              <p:nvPr/>
            </p:nvSpPr>
            <p:spPr>
              <a:xfrm>
                <a:off x="6725862" y="827942"/>
                <a:ext cx="931066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문</a:t>
                </a:r>
              </a:p>
            </p:txBody>
          </p:sp>
        </p:grpSp>
        <p:sp>
          <p:nvSpPr>
            <p:cNvPr id="65" name="타원 64">
              <a:hlinkClick r:id="rId3" action="ppaction://hlinkpres?slideindex=1&amp;slidetitle="/>
              <a:extLst>
                <a:ext uri="{FF2B5EF4-FFF2-40B4-BE49-F238E27FC236}">
                  <a16:creationId xmlns:a16="http://schemas.microsoft.com/office/drawing/2014/main" id="{42B38D2F-D1B9-4B95-9B37-CDFEDE6E29D0}"/>
                </a:ext>
              </a:extLst>
            </p:cNvPr>
            <p:cNvSpPr/>
            <p:nvPr/>
          </p:nvSpPr>
          <p:spPr>
            <a:xfrm>
              <a:off x="4473951" y="602613"/>
              <a:ext cx="477078" cy="477078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6DFA2F5-4B46-496E-8099-87C3F1A9BD4B}"/>
                </a:ext>
              </a:extLst>
            </p:cNvPr>
            <p:cNvGrpSpPr/>
            <p:nvPr/>
          </p:nvGrpSpPr>
          <p:grpSpPr>
            <a:xfrm>
              <a:off x="4708866" y="240517"/>
              <a:ext cx="1114639" cy="482671"/>
              <a:chOff x="4758561" y="2991678"/>
              <a:chExt cx="896804" cy="139562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BE7A4C7E-E4E2-4D87-A855-0BA8DA259487}"/>
                  </a:ext>
                </a:extLst>
              </p:cNvPr>
              <p:cNvCxnSpPr/>
              <p:nvPr/>
            </p:nvCxnSpPr>
            <p:spPr>
              <a:xfrm>
                <a:off x="4758561" y="2991678"/>
                <a:ext cx="0" cy="139562"/>
              </a:xfrm>
              <a:prstGeom prst="straightConnector1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86837F3-C056-482F-82A0-EDB6B9349FCE}"/>
                  </a:ext>
                </a:extLst>
              </p:cNvPr>
              <p:cNvCxnSpPr/>
              <p:nvPr/>
            </p:nvCxnSpPr>
            <p:spPr>
              <a:xfrm>
                <a:off x="4758561" y="2997261"/>
                <a:ext cx="896804" cy="0"/>
              </a:xfrm>
              <a:prstGeom prst="line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F93DEC-FA78-45FE-9609-F72D1331FA3A}"/>
                </a:ext>
              </a:extLst>
            </p:cNvPr>
            <p:cNvSpPr txBox="1"/>
            <p:nvPr/>
          </p:nvSpPr>
          <p:spPr>
            <a:xfrm>
              <a:off x="5877755" y="130729"/>
              <a:ext cx="2431774" cy="41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비상벨</a:t>
              </a:r>
              <a:endParaRPr kumimoji="0" lang="ko-KR" altLang="en-US" sz="18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02" name="텍스트 개체 틀 1">
            <a:extLst>
              <a:ext uri="{FF2B5EF4-FFF2-40B4-BE49-F238E27FC236}">
                <a16:creationId xmlns:a16="http://schemas.microsoft.com/office/drawing/2014/main" id="{F674ECF8-7FA0-416D-ADB2-BE89E83C9428}"/>
              </a:ext>
            </a:extLst>
          </p:cNvPr>
          <p:cNvSpPr txBox="1">
            <a:spLocks/>
          </p:cNvSpPr>
          <p:nvPr/>
        </p:nvSpPr>
        <p:spPr>
          <a:xfrm>
            <a:off x="430828" y="212041"/>
            <a:ext cx="1134894" cy="310987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14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설계도 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5DBD450-5CD6-47AC-839E-F5DE606D464C}"/>
              </a:ext>
            </a:extLst>
          </p:cNvPr>
          <p:cNvSpPr/>
          <p:nvPr/>
        </p:nvSpPr>
        <p:spPr>
          <a:xfrm>
            <a:off x="1613096" y="647355"/>
            <a:ext cx="359994" cy="35426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DCF9EC-C051-4559-8C83-6866130557C6}"/>
              </a:ext>
            </a:extLst>
          </p:cNvPr>
          <p:cNvGrpSpPr/>
          <p:nvPr/>
        </p:nvGrpSpPr>
        <p:grpSpPr>
          <a:xfrm>
            <a:off x="1763688" y="339502"/>
            <a:ext cx="504303" cy="358420"/>
            <a:chOff x="1813302" y="-524594"/>
            <a:chExt cx="504303" cy="358420"/>
          </a:xfrm>
        </p:grpSpPr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FD35494B-2172-447C-ACC4-2B7B678542BE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0" cy="358420"/>
            </a:xfrm>
            <a:prstGeom prst="straightConnector1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ED802E6-483D-4C75-A3FB-29778050D66A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504303" cy="9377"/>
            </a:xfrm>
            <a:prstGeom prst="line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F23E73E-A200-47C6-BBEB-A012550F34E1}"/>
              </a:ext>
            </a:extLst>
          </p:cNvPr>
          <p:cNvSpPr txBox="1"/>
          <p:nvPr/>
        </p:nvSpPr>
        <p:spPr>
          <a:xfrm>
            <a:off x="2310686" y="133832"/>
            <a:ext cx="100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소리해제 버튼</a:t>
            </a: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DA305BB-319B-4D68-BDF2-18646F579598}"/>
              </a:ext>
            </a:extLst>
          </p:cNvPr>
          <p:cNvSpPr/>
          <p:nvPr/>
        </p:nvSpPr>
        <p:spPr>
          <a:xfrm>
            <a:off x="430829" y="1823178"/>
            <a:ext cx="8272674" cy="1902647"/>
          </a:xfrm>
          <a:prstGeom prst="rect">
            <a:avLst/>
          </a:prstGeom>
          <a:solidFill>
            <a:srgbClr val="FFD9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sp>
        <p:nvSpPr>
          <p:cNvPr id="109" name="타원 108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63A3B5C4-3BBD-488B-9416-783E88140346}"/>
              </a:ext>
            </a:extLst>
          </p:cNvPr>
          <p:cNvSpPr/>
          <p:nvPr/>
        </p:nvSpPr>
        <p:spPr>
          <a:xfrm>
            <a:off x="3313292" y="2522149"/>
            <a:ext cx="359994" cy="354267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1E6245-6A60-4C9B-A73C-F200D44F0D64}"/>
              </a:ext>
            </a:extLst>
          </p:cNvPr>
          <p:cNvSpPr/>
          <p:nvPr/>
        </p:nvSpPr>
        <p:spPr>
          <a:xfrm>
            <a:off x="2819361" y="1967566"/>
            <a:ext cx="89150" cy="654341"/>
          </a:xfrm>
          <a:prstGeom prst="roundRect">
            <a:avLst>
              <a:gd name="adj" fmla="val 292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5AF7A180-F53B-42C6-8D04-25B259AE09D3}"/>
              </a:ext>
            </a:extLst>
          </p:cNvPr>
          <p:cNvSpPr/>
          <p:nvPr/>
        </p:nvSpPr>
        <p:spPr>
          <a:xfrm flipH="1">
            <a:off x="2819361" y="2876416"/>
            <a:ext cx="89150" cy="654341"/>
          </a:xfrm>
          <a:prstGeom prst="roundRect">
            <a:avLst>
              <a:gd name="adj" fmla="val 38036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AB5D439E-726A-4729-ACD7-703478B26891}"/>
              </a:ext>
            </a:extLst>
          </p:cNvPr>
          <p:cNvSpPr/>
          <p:nvPr/>
        </p:nvSpPr>
        <p:spPr>
          <a:xfrm>
            <a:off x="4209588" y="2536832"/>
            <a:ext cx="359994" cy="354267"/>
          </a:xfrm>
          <a:prstGeom prst="ellipse">
            <a:avLst/>
          </a:prstGeom>
          <a:solidFill>
            <a:schemeClr val="bg2">
              <a:lumMod val="90000"/>
            </a:schemeClr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sng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pic>
        <p:nvPicPr>
          <p:cNvPr id="12" name="그래픽 11" descr="돌아가기">
            <a:extLst>
              <a:ext uri="{FF2B5EF4-FFF2-40B4-BE49-F238E27FC236}">
                <a16:creationId xmlns:a16="http://schemas.microsoft.com/office/drawing/2014/main" id="{F2635730-3FEC-44B5-B057-2970394B9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301130" y="1800375"/>
            <a:ext cx="764775" cy="764775"/>
          </a:xfrm>
          <a:prstGeom prst="rect">
            <a:avLst/>
          </a:prstGeom>
        </p:spPr>
      </p:pic>
      <p:sp>
        <p:nvSpPr>
          <p:cNvPr id="14" name="그래픽 111" descr="돌아가기">
            <a:extLst>
              <a:ext uri="{FF2B5EF4-FFF2-40B4-BE49-F238E27FC236}">
                <a16:creationId xmlns:a16="http://schemas.microsoft.com/office/drawing/2014/main" id="{57EB33CA-2248-4A07-ABBF-4B0DCA7AB6FE}"/>
              </a:ext>
            </a:extLst>
          </p:cNvPr>
          <p:cNvSpPr/>
          <p:nvPr/>
        </p:nvSpPr>
        <p:spPr>
          <a:xfrm rot="10800000">
            <a:off x="4240217" y="1908775"/>
            <a:ext cx="605447" cy="541716"/>
          </a:xfrm>
          <a:custGeom>
            <a:avLst/>
            <a:gdLst>
              <a:gd name="connsiteX0" fmla="*/ 605447 w 605446"/>
              <a:gd name="connsiteY0" fmla="*/ 169684 h 541715"/>
              <a:gd name="connsiteX1" fmla="*/ 435762 w 605446"/>
              <a:gd name="connsiteY1" fmla="*/ 0 h 541715"/>
              <a:gd name="connsiteX2" fmla="*/ 270858 w 605446"/>
              <a:gd name="connsiteY2" fmla="*/ 164108 h 541715"/>
              <a:gd name="connsiteX3" fmla="*/ 375218 w 605446"/>
              <a:gd name="connsiteY3" fmla="*/ 165701 h 541715"/>
              <a:gd name="connsiteX4" fmla="*/ 375218 w 605446"/>
              <a:gd name="connsiteY4" fmla="*/ 416643 h 541715"/>
              <a:gd name="connsiteX5" fmla="*/ 125073 w 605446"/>
              <a:gd name="connsiteY5" fmla="*/ 416643 h 541715"/>
              <a:gd name="connsiteX6" fmla="*/ 125073 w 605446"/>
              <a:gd name="connsiteY6" fmla="*/ 322639 h 541715"/>
              <a:gd name="connsiteX7" fmla="*/ 0 w 605446"/>
              <a:gd name="connsiteY7" fmla="*/ 322639 h 541715"/>
              <a:gd name="connsiteX8" fmla="*/ 0 w 605446"/>
              <a:gd name="connsiteY8" fmla="*/ 541716 h 541715"/>
              <a:gd name="connsiteX9" fmla="*/ 500290 w 605446"/>
              <a:gd name="connsiteY9" fmla="*/ 541716 h 541715"/>
              <a:gd name="connsiteX10" fmla="*/ 500290 w 605446"/>
              <a:gd name="connsiteY10" fmla="*/ 168091 h 5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446" h="541715">
                <a:moveTo>
                  <a:pt x="605447" y="169684"/>
                </a:moveTo>
                <a:lnTo>
                  <a:pt x="435762" y="0"/>
                </a:lnTo>
                <a:lnTo>
                  <a:pt x="270858" y="164108"/>
                </a:lnTo>
                <a:lnTo>
                  <a:pt x="375218" y="165701"/>
                </a:lnTo>
                <a:lnTo>
                  <a:pt x="375218" y="416643"/>
                </a:lnTo>
                <a:lnTo>
                  <a:pt x="125073" y="416643"/>
                </a:lnTo>
                <a:lnTo>
                  <a:pt x="125073" y="322639"/>
                </a:lnTo>
                <a:lnTo>
                  <a:pt x="0" y="322639"/>
                </a:lnTo>
                <a:lnTo>
                  <a:pt x="0" y="541716"/>
                </a:lnTo>
                <a:lnTo>
                  <a:pt x="500290" y="541716"/>
                </a:lnTo>
                <a:lnTo>
                  <a:pt x="500290" y="168091"/>
                </a:lnTo>
                <a:close/>
              </a:path>
            </a:pathLst>
          </a:custGeom>
          <a:solidFill>
            <a:srgbClr val="FFC000"/>
          </a:solidFill>
          <a:ln w="79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6C98EE8-9AFA-4155-99F0-966DD3B336A1}"/>
              </a:ext>
            </a:extLst>
          </p:cNvPr>
          <p:cNvSpPr txBox="1"/>
          <p:nvPr/>
        </p:nvSpPr>
        <p:spPr>
          <a:xfrm>
            <a:off x="3625716" y="2197410"/>
            <a:ext cx="840923" cy="26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u="sng" kern="0" dirty="0" err="1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부저</a:t>
            </a:r>
            <a:endParaRPr kumimoji="0" lang="ko-KR" altLang="en-US" sz="1100" b="0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154395-041B-48F1-998A-9EBB7339CEED}"/>
              </a:ext>
            </a:extLst>
          </p:cNvPr>
          <p:cNvSpPr txBox="1"/>
          <p:nvPr/>
        </p:nvSpPr>
        <p:spPr>
          <a:xfrm>
            <a:off x="4631330" y="2197410"/>
            <a:ext cx="840923" cy="26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</a:rPr>
              <a:t>PIR</a:t>
            </a:r>
            <a:endParaRPr kumimoji="0" lang="ko-KR" altLang="en-US" sz="1100" b="0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42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7504" y="51470"/>
            <a:ext cx="8928992" cy="5040560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44" name="텍스트 개체 틀 1">
            <a:extLst>
              <a:ext uri="{FF2B5EF4-FFF2-40B4-BE49-F238E27FC236}">
                <a16:creationId xmlns:a16="http://schemas.microsoft.com/office/drawing/2014/main" id="{844B3610-E4F7-4BEE-A391-E200EC46A2E3}"/>
              </a:ext>
            </a:extLst>
          </p:cNvPr>
          <p:cNvSpPr txBox="1">
            <a:spLocks/>
          </p:cNvSpPr>
          <p:nvPr/>
        </p:nvSpPr>
        <p:spPr>
          <a:xfrm>
            <a:off x="323528" y="304074"/>
            <a:ext cx="2329234" cy="406028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앱 </a:t>
            </a:r>
          </a:p>
        </p:txBody>
      </p:sp>
      <p:pic>
        <p:nvPicPr>
          <p:cNvPr id="45" name="그래픽 44" descr="스마트폰">
            <a:extLst>
              <a:ext uri="{FF2B5EF4-FFF2-40B4-BE49-F238E27FC236}">
                <a16:creationId xmlns:a16="http://schemas.microsoft.com/office/drawing/2014/main" id="{C3F740D0-33D8-41AB-9932-B85C73D88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-56895" y="1184265"/>
            <a:ext cx="4335806" cy="3424342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128EAF22-3647-411A-9B7B-5D80DC2A3BAD}"/>
              </a:ext>
            </a:extLst>
          </p:cNvPr>
          <p:cNvGrpSpPr/>
          <p:nvPr/>
        </p:nvGrpSpPr>
        <p:grpSpPr>
          <a:xfrm>
            <a:off x="4137929" y="1372859"/>
            <a:ext cx="4568938" cy="589521"/>
            <a:chOff x="5563403" y="1941912"/>
            <a:chExt cx="5794409" cy="7476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FD0447-D1C2-4771-BA47-D5DB8FE3E485}"/>
                </a:ext>
              </a:extLst>
            </p:cNvPr>
            <p:cNvSpPr txBox="1"/>
            <p:nvPr/>
          </p:nvSpPr>
          <p:spPr>
            <a:xfrm>
              <a:off x="5563403" y="1941912"/>
              <a:ext cx="5794409" cy="747641"/>
            </a:xfrm>
            <a:prstGeom prst="rect">
              <a:avLst/>
            </a:prstGeom>
            <a:ln w="34925">
              <a:solidFill>
                <a:srgbClr val="FF9900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움직임이 파악되었습니다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확인 후 소리 해제를 눌러주세요</a:t>
              </a:r>
            </a:p>
          </p:txBody>
        </p:sp>
        <p:pic>
          <p:nvPicPr>
            <p:cNvPr id="48" name="그래픽 47" descr="경고">
              <a:extLst>
                <a:ext uri="{FF2B5EF4-FFF2-40B4-BE49-F238E27FC236}">
                  <a16:creationId xmlns:a16="http://schemas.microsoft.com/office/drawing/2014/main" id="{D7641553-DF5D-42DA-99E9-6485D730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39061" y="1949136"/>
              <a:ext cx="713874" cy="713872"/>
            </a:xfrm>
            <a:prstGeom prst="rect">
              <a:avLst/>
            </a:prstGeom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AC9C826-527C-4773-B778-6B8442A6F60C}"/>
              </a:ext>
            </a:extLst>
          </p:cNvPr>
          <p:cNvGrpSpPr/>
          <p:nvPr/>
        </p:nvGrpSpPr>
        <p:grpSpPr>
          <a:xfrm>
            <a:off x="4126220" y="2515064"/>
            <a:ext cx="4568938" cy="589521"/>
            <a:chOff x="5548554" y="3390476"/>
            <a:chExt cx="5794409" cy="7476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8E66A7-3ABC-41CF-BB9A-6BCC42AB8935}"/>
                </a:ext>
              </a:extLst>
            </p:cNvPr>
            <p:cNvSpPr txBox="1"/>
            <p:nvPr/>
          </p:nvSpPr>
          <p:spPr>
            <a:xfrm>
              <a:off x="5548554" y="3390476"/>
              <a:ext cx="5794409" cy="747641"/>
            </a:xfrm>
            <a:prstGeom prst="rect">
              <a:avLst/>
            </a:prstGeom>
            <a:ln w="34925">
              <a:solidFill>
                <a:srgbClr val="FF9900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물체가 파악되었습니다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확인해주세요</a:t>
              </a:r>
            </a:p>
          </p:txBody>
        </p:sp>
        <p:pic>
          <p:nvPicPr>
            <p:cNvPr id="51" name="그래픽 50" descr="경고">
              <a:extLst>
                <a:ext uri="{FF2B5EF4-FFF2-40B4-BE49-F238E27FC236}">
                  <a16:creationId xmlns:a16="http://schemas.microsoft.com/office/drawing/2014/main" id="{60A3A3DC-2330-4BD3-A227-5163698AD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39062" y="3401972"/>
              <a:ext cx="713874" cy="713873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CFC0158-CC0D-4A57-8BAE-E7810BF153F6}"/>
              </a:ext>
            </a:extLst>
          </p:cNvPr>
          <p:cNvGrpSpPr/>
          <p:nvPr/>
        </p:nvGrpSpPr>
        <p:grpSpPr>
          <a:xfrm>
            <a:off x="4137929" y="3644538"/>
            <a:ext cx="4568938" cy="593755"/>
            <a:chOff x="5563403" y="5115999"/>
            <a:chExt cx="5794409" cy="75301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AC549E-741C-4F36-94CE-D99C9A09AD3B}"/>
                </a:ext>
              </a:extLst>
            </p:cNvPr>
            <p:cNvSpPr txBox="1"/>
            <p:nvPr/>
          </p:nvSpPr>
          <p:spPr>
            <a:xfrm>
              <a:off x="5563403" y="5121369"/>
              <a:ext cx="5794409" cy="747641"/>
            </a:xfrm>
            <a:prstGeom prst="rect">
              <a:avLst/>
            </a:prstGeom>
            <a:ln w="34925">
              <a:solidFill>
                <a:srgbClr val="FF9900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비상벨을 눌렀습니다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확인 후 소리 해제를 눌러주세요</a:t>
              </a:r>
            </a:p>
          </p:txBody>
        </p:sp>
        <p:pic>
          <p:nvPicPr>
            <p:cNvPr id="54" name="그래픽 53" descr="경고">
              <a:extLst>
                <a:ext uri="{FF2B5EF4-FFF2-40B4-BE49-F238E27FC236}">
                  <a16:creationId xmlns:a16="http://schemas.microsoft.com/office/drawing/2014/main" id="{2FF786AB-A66B-471A-A3E1-4928B72E0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39061" y="5115999"/>
              <a:ext cx="713874" cy="713873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2ED7CC3-8AEF-49FE-BE82-E1F9173333DE}"/>
              </a:ext>
            </a:extLst>
          </p:cNvPr>
          <p:cNvSpPr txBox="1"/>
          <p:nvPr/>
        </p:nvSpPr>
        <p:spPr>
          <a:xfrm>
            <a:off x="683568" y="2692984"/>
            <a:ext cx="2638675" cy="454264"/>
          </a:xfrm>
          <a:prstGeom prst="rect">
            <a:avLst/>
          </a:prstGeom>
          <a:ln w="34925">
            <a:solidFill>
              <a:srgbClr val="FF99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알림창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FAF73F75-FF7F-4A6B-B9D6-2C7CEA801A8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469" y="2122717"/>
            <a:ext cx="475676" cy="4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3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87039" y="54806"/>
            <a:ext cx="8949457" cy="5050093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391F156-8D54-4FA6-8534-5D4AAF1BB0B3}"/>
              </a:ext>
            </a:extLst>
          </p:cNvPr>
          <p:cNvGrpSpPr/>
          <p:nvPr/>
        </p:nvGrpSpPr>
        <p:grpSpPr>
          <a:xfrm>
            <a:off x="435663" y="299578"/>
            <a:ext cx="8272673" cy="4663079"/>
            <a:chOff x="561975" y="130729"/>
            <a:chExt cx="10963275" cy="627959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2196A8-AA73-4E7D-B7FD-C7EE302246B6}"/>
                </a:ext>
              </a:extLst>
            </p:cNvPr>
            <p:cNvSpPr/>
            <p:nvPr/>
          </p:nvSpPr>
          <p:spPr>
            <a:xfrm>
              <a:off x="561975" y="628650"/>
              <a:ext cx="10963275" cy="5781675"/>
            </a:xfrm>
            <a:prstGeom prst="rect">
              <a:avLst/>
            </a:prstGeom>
            <a:noFill/>
            <a:ln w="85725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ABADEA-98BE-41BB-B86A-74948AC0D2CB}"/>
                </a:ext>
              </a:extLst>
            </p:cNvPr>
            <p:cNvSpPr/>
            <p:nvPr/>
          </p:nvSpPr>
          <p:spPr>
            <a:xfrm>
              <a:off x="685799" y="3857624"/>
              <a:ext cx="1457325" cy="24479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5F31528-AA25-43A7-B9C3-1717DAB3DFFA}"/>
                </a:ext>
              </a:extLst>
            </p:cNvPr>
            <p:cNvSpPr/>
            <p:nvPr/>
          </p:nvSpPr>
          <p:spPr>
            <a:xfrm>
              <a:off x="6043612" y="800099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CE8634-AADA-4115-BED6-F678AA3539CF}"/>
                </a:ext>
              </a:extLst>
            </p:cNvPr>
            <p:cNvSpPr/>
            <p:nvPr/>
          </p:nvSpPr>
          <p:spPr>
            <a:xfrm>
              <a:off x="9024937" y="781050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D4DE6AB-7CD6-4158-B703-8C3CD5BB69F9}"/>
                </a:ext>
              </a:extLst>
            </p:cNvPr>
            <p:cNvSpPr/>
            <p:nvPr/>
          </p:nvSpPr>
          <p:spPr>
            <a:xfrm>
              <a:off x="6096000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3760BB-8529-441E-8336-E08E13C87279}"/>
                </a:ext>
              </a:extLst>
            </p:cNvPr>
            <p:cNvSpPr/>
            <p:nvPr/>
          </p:nvSpPr>
          <p:spPr>
            <a:xfrm>
              <a:off x="9024937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845977-AD0F-4F62-817D-0F28BEA541F3}"/>
                </a:ext>
              </a:extLst>
            </p:cNvPr>
            <p:cNvSpPr txBox="1"/>
            <p:nvPr/>
          </p:nvSpPr>
          <p:spPr>
            <a:xfrm>
              <a:off x="1109664" y="4296756"/>
              <a:ext cx="361951" cy="163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운전석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955F97D-D765-4D38-9505-AF5B75FD34BC}"/>
                </a:ext>
              </a:extLst>
            </p:cNvPr>
            <p:cNvGrpSpPr/>
            <p:nvPr/>
          </p:nvGrpSpPr>
          <p:grpSpPr>
            <a:xfrm>
              <a:off x="6219824" y="634306"/>
              <a:ext cx="1404937" cy="355977"/>
              <a:chOff x="6286500" y="830966"/>
              <a:chExt cx="1404937" cy="35597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95063C3-B7C0-4F6B-8C76-8203DFA9D68D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D8E015-8243-4CBA-A705-3EEA4DDDC3A2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DD5E5ED-34CB-4478-ADAE-E3CCC54B840F}"/>
                </a:ext>
              </a:extLst>
            </p:cNvPr>
            <p:cNvGrpSpPr/>
            <p:nvPr/>
          </p:nvGrpSpPr>
          <p:grpSpPr>
            <a:xfrm>
              <a:off x="9239250" y="634306"/>
              <a:ext cx="1404937" cy="355977"/>
              <a:chOff x="6286500" y="830966"/>
              <a:chExt cx="1404937" cy="35597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A4AE4EE-6FB6-402C-8DE0-3A111734B2E5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2F6DCB1-9706-4767-B808-B5CE5591800A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B9C627D-7285-46F4-8037-8F97217CE805}"/>
                </a:ext>
              </a:extLst>
            </p:cNvPr>
            <p:cNvGrpSpPr/>
            <p:nvPr/>
          </p:nvGrpSpPr>
          <p:grpSpPr>
            <a:xfrm>
              <a:off x="2764628" y="602613"/>
              <a:ext cx="1370428" cy="355977"/>
              <a:chOff x="6286500" y="827942"/>
              <a:chExt cx="1370428" cy="35597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E765A62-F554-43BF-8554-C6DE657E7DBB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440BC9-932B-4B53-B043-087A83D60725}"/>
                  </a:ext>
                </a:extLst>
              </p:cNvPr>
              <p:cNvSpPr txBox="1"/>
              <p:nvPr/>
            </p:nvSpPr>
            <p:spPr>
              <a:xfrm>
                <a:off x="6725862" y="827942"/>
                <a:ext cx="931066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문</a:t>
                </a:r>
              </a:p>
            </p:txBody>
          </p:sp>
        </p:grpSp>
        <p:sp>
          <p:nvSpPr>
            <p:cNvPr id="65" name="타원 64">
              <a:hlinkClick r:id="rId3" action="ppaction://hlinkpres?slideindex=1&amp;slidetitle="/>
              <a:extLst>
                <a:ext uri="{FF2B5EF4-FFF2-40B4-BE49-F238E27FC236}">
                  <a16:creationId xmlns:a16="http://schemas.microsoft.com/office/drawing/2014/main" id="{42B38D2F-D1B9-4B95-9B37-CDFEDE6E29D0}"/>
                </a:ext>
              </a:extLst>
            </p:cNvPr>
            <p:cNvSpPr/>
            <p:nvPr/>
          </p:nvSpPr>
          <p:spPr>
            <a:xfrm>
              <a:off x="4473951" y="602613"/>
              <a:ext cx="477078" cy="477078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6DFA2F5-4B46-496E-8099-87C3F1A9BD4B}"/>
                </a:ext>
              </a:extLst>
            </p:cNvPr>
            <p:cNvGrpSpPr/>
            <p:nvPr/>
          </p:nvGrpSpPr>
          <p:grpSpPr>
            <a:xfrm>
              <a:off x="4708866" y="240517"/>
              <a:ext cx="1114639" cy="482671"/>
              <a:chOff x="4758561" y="2991678"/>
              <a:chExt cx="896804" cy="139562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BE7A4C7E-E4E2-4D87-A855-0BA8DA259487}"/>
                  </a:ext>
                </a:extLst>
              </p:cNvPr>
              <p:cNvCxnSpPr/>
              <p:nvPr/>
            </p:nvCxnSpPr>
            <p:spPr>
              <a:xfrm>
                <a:off x="4758561" y="2991678"/>
                <a:ext cx="0" cy="139562"/>
              </a:xfrm>
              <a:prstGeom prst="straightConnector1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86837F3-C056-482F-82A0-EDB6B9349FCE}"/>
                  </a:ext>
                </a:extLst>
              </p:cNvPr>
              <p:cNvCxnSpPr/>
              <p:nvPr/>
            </p:nvCxnSpPr>
            <p:spPr>
              <a:xfrm>
                <a:off x="4758561" y="2997261"/>
                <a:ext cx="896804" cy="0"/>
              </a:xfrm>
              <a:prstGeom prst="line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F93DEC-FA78-45FE-9609-F72D1331FA3A}"/>
                </a:ext>
              </a:extLst>
            </p:cNvPr>
            <p:cNvSpPr txBox="1"/>
            <p:nvPr/>
          </p:nvSpPr>
          <p:spPr>
            <a:xfrm>
              <a:off x="5877755" y="130729"/>
              <a:ext cx="2431774" cy="41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비상벨</a:t>
              </a: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02" name="텍스트 개체 틀 1">
            <a:extLst>
              <a:ext uri="{FF2B5EF4-FFF2-40B4-BE49-F238E27FC236}">
                <a16:creationId xmlns:a16="http://schemas.microsoft.com/office/drawing/2014/main" id="{F674ECF8-7FA0-416D-ADB2-BE89E83C9428}"/>
              </a:ext>
            </a:extLst>
          </p:cNvPr>
          <p:cNvSpPr txBox="1">
            <a:spLocks/>
          </p:cNvSpPr>
          <p:nvPr/>
        </p:nvSpPr>
        <p:spPr>
          <a:xfrm>
            <a:off x="430828" y="212041"/>
            <a:ext cx="1134894" cy="310987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11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움직임 발생시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5DBD450-5CD6-47AC-839E-F5DE606D464C}"/>
              </a:ext>
            </a:extLst>
          </p:cNvPr>
          <p:cNvSpPr/>
          <p:nvPr/>
        </p:nvSpPr>
        <p:spPr>
          <a:xfrm>
            <a:off x="1613096" y="647355"/>
            <a:ext cx="359994" cy="35426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DCF9EC-C051-4559-8C83-6866130557C6}"/>
              </a:ext>
            </a:extLst>
          </p:cNvPr>
          <p:cNvGrpSpPr/>
          <p:nvPr/>
        </p:nvGrpSpPr>
        <p:grpSpPr>
          <a:xfrm>
            <a:off x="1763688" y="339502"/>
            <a:ext cx="504303" cy="358420"/>
            <a:chOff x="1813302" y="-524594"/>
            <a:chExt cx="504303" cy="358420"/>
          </a:xfrm>
        </p:grpSpPr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FD35494B-2172-447C-ACC4-2B7B678542BE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0" cy="358420"/>
            </a:xfrm>
            <a:prstGeom prst="straightConnector1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ED802E6-483D-4C75-A3FB-29778050D66A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504303" cy="9377"/>
            </a:xfrm>
            <a:prstGeom prst="line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F23E73E-A200-47C6-BBEB-A012550F34E1}"/>
              </a:ext>
            </a:extLst>
          </p:cNvPr>
          <p:cNvSpPr txBox="1"/>
          <p:nvPr/>
        </p:nvSpPr>
        <p:spPr>
          <a:xfrm>
            <a:off x="2310686" y="133832"/>
            <a:ext cx="100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소리해제 버튼</a:t>
            </a: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4" name="그래픽 3" descr="사람">
            <a:extLst>
              <a:ext uri="{FF2B5EF4-FFF2-40B4-BE49-F238E27FC236}">
                <a16:creationId xmlns:a16="http://schemas.microsoft.com/office/drawing/2014/main" id="{6012B14B-9E46-4E13-8F80-3BF05B6E2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6289" y="20207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988 L -0.25 -0.009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래픽 44" descr="스마트폰">
            <a:extLst>
              <a:ext uri="{FF2B5EF4-FFF2-40B4-BE49-F238E27FC236}">
                <a16:creationId xmlns:a16="http://schemas.microsoft.com/office/drawing/2014/main" id="{C3F740D0-33D8-41AB-9932-B85C73D88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-56895" y="1184265"/>
            <a:ext cx="4335806" cy="3424342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7504" y="51470"/>
            <a:ext cx="8928992" cy="5040560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ED7CC3-8AEF-49FE-BE82-E1F9173333DE}"/>
              </a:ext>
            </a:extLst>
          </p:cNvPr>
          <p:cNvSpPr txBox="1"/>
          <p:nvPr/>
        </p:nvSpPr>
        <p:spPr>
          <a:xfrm>
            <a:off x="683568" y="2692984"/>
            <a:ext cx="2638675" cy="454264"/>
          </a:xfrm>
          <a:prstGeom prst="rect">
            <a:avLst/>
          </a:prstGeom>
          <a:ln w="34925">
            <a:solidFill>
              <a:srgbClr val="FF99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알림창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FAF73F75-FF7F-4A6B-B9D6-2C7CEA801A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469" y="2122717"/>
            <a:ext cx="475676" cy="475676"/>
          </a:xfrm>
          <a:prstGeom prst="rect">
            <a:avLst/>
          </a:prstGeom>
        </p:spPr>
      </p:pic>
      <p:sp>
        <p:nvSpPr>
          <p:cNvPr id="44" name="텍스트 개체 틀 1">
            <a:extLst>
              <a:ext uri="{FF2B5EF4-FFF2-40B4-BE49-F238E27FC236}">
                <a16:creationId xmlns:a16="http://schemas.microsoft.com/office/drawing/2014/main" id="{844B3610-E4F7-4BEE-A391-E200EC46A2E3}"/>
              </a:ext>
            </a:extLst>
          </p:cNvPr>
          <p:cNvSpPr txBox="1">
            <a:spLocks/>
          </p:cNvSpPr>
          <p:nvPr/>
        </p:nvSpPr>
        <p:spPr>
          <a:xfrm>
            <a:off x="323528" y="304074"/>
            <a:ext cx="2329234" cy="406028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앱 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28EAF22-3647-411A-9B7B-5D80DC2A3BAD}"/>
              </a:ext>
            </a:extLst>
          </p:cNvPr>
          <p:cNvGrpSpPr/>
          <p:nvPr/>
        </p:nvGrpSpPr>
        <p:grpSpPr>
          <a:xfrm>
            <a:off x="4211960" y="2499742"/>
            <a:ext cx="4568938" cy="589521"/>
            <a:chOff x="5563403" y="1941912"/>
            <a:chExt cx="5794409" cy="7476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FD0447-D1C2-4771-BA47-D5DB8FE3E485}"/>
                </a:ext>
              </a:extLst>
            </p:cNvPr>
            <p:cNvSpPr txBox="1"/>
            <p:nvPr/>
          </p:nvSpPr>
          <p:spPr>
            <a:xfrm>
              <a:off x="5563403" y="1941912"/>
              <a:ext cx="5794409" cy="747641"/>
            </a:xfrm>
            <a:prstGeom prst="rect">
              <a:avLst/>
            </a:prstGeom>
            <a:ln w="34925">
              <a:solidFill>
                <a:srgbClr val="FF9900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움직임이 파악되었습니다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확인 후 소리 해제를 눌러주세요</a:t>
              </a:r>
            </a:p>
          </p:txBody>
        </p:sp>
        <p:pic>
          <p:nvPicPr>
            <p:cNvPr id="48" name="그래픽 47" descr="경고">
              <a:extLst>
                <a:ext uri="{FF2B5EF4-FFF2-40B4-BE49-F238E27FC236}">
                  <a16:creationId xmlns:a16="http://schemas.microsoft.com/office/drawing/2014/main" id="{D7641553-DF5D-42DA-99E9-6485D730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9061" y="1949136"/>
              <a:ext cx="713874" cy="713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6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87039" y="54806"/>
            <a:ext cx="8949457" cy="5050093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391F156-8D54-4FA6-8534-5D4AAF1BB0B3}"/>
              </a:ext>
            </a:extLst>
          </p:cNvPr>
          <p:cNvGrpSpPr/>
          <p:nvPr/>
        </p:nvGrpSpPr>
        <p:grpSpPr>
          <a:xfrm>
            <a:off x="435663" y="299578"/>
            <a:ext cx="8272673" cy="4663079"/>
            <a:chOff x="561975" y="130729"/>
            <a:chExt cx="10963275" cy="627959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2196A8-AA73-4E7D-B7FD-C7EE302246B6}"/>
                </a:ext>
              </a:extLst>
            </p:cNvPr>
            <p:cNvSpPr/>
            <p:nvPr/>
          </p:nvSpPr>
          <p:spPr>
            <a:xfrm>
              <a:off x="561975" y="628650"/>
              <a:ext cx="10963275" cy="5781675"/>
            </a:xfrm>
            <a:prstGeom prst="rect">
              <a:avLst/>
            </a:prstGeom>
            <a:noFill/>
            <a:ln w="85725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ABADEA-98BE-41BB-B86A-74948AC0D2CB}"/>
                </a:ext>
              </a:extLst>
            </p:cNvPr>
            <p:cNvSpPr/>
            <p:nvPr/>
          </p:nvSpPr>
          <p:spPr>
            <a:xfrm>
              <a:off x="685799" y="3857624"/>
              <a:ext cx="1457325" cy="24479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5F31528-AA25-43A7-B9C3-1717DAB3DFFA}"/>
                </a:ext>
              </a:extLst>
            </p:cNvPr>
            <p:cNvSpPr/>
            <p:nvPr/>
          </p:nvSpPr>
          <p:spPr>
            <a:xfrm>
              <a:off x="6043612" y="800099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CE8634-AADA-4115-BED6-F678AA3539CF}"/>
                </a:ext>
              </a:extLst>
            </p:cNvPr>
            <p:cNvSpPr/>
            <p:nvPr/>
          </p:nvSpPr>
          <p:spPr>
            <a:xfrm>
              <a:off x="9024937" y="781050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D4DE6AB-7CD6-4158-B703-8C3CD5BB69F9}"/>
                </a:ext>
              </a:extLst>
            </p:cNvPr>
            <p:cNvSpPr/>
            <p:nvPr/>
          </p:nvSpPr>
          <p:spPr>
            <a:xfrm>
              <a:off x="6096000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3760BB-8529-441E-8336-E08E13C87279}"/>
                </a:ext>
              </a:extLst>
            </p:cNvPr>
            <p:cNvSpPr/>
            <p:nvPr/>
          </p:nvSpPr>
          <p:spPr>
            <a:xfrm>
              <a:off x="9024937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845977-AD0F-4F62-817D-0F28BEA541F3}"/>
                </a:ext>
              </a:extLst>
            </p:cNvPr>
            <p:cNvSpPr txBox="1"/>
            <p:nvPr/>
          </p:nvSpPr>
          <p:spPr>
            <a:xfrm>
              <a:off x="1109664" y="4296756"/>
              <a:ext cx="361951" cy="163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운전석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955F97D-D765-4D38-9505-AF5B75FD34BC}"/>
                </a:ext>
              </a:extLst>
            </p:cNvPr>
            <p:cNvGrpSpPr/>
            <p:nvPr/>
          </p:nvGrpSpPr>
          <p:grpSpPr>
            <a:xfrm>
              <a:off x="6219824" y="634306"/>
              <a:ext cx="1404937" cy="355977"/>
              <a:chOff x="6286500" y="830966"/>
              <a:chExt cx="1404937" cy="35597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95063C3-B7C0-4F6B-8C76-8203DFA9D68D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D8E015-8243-4CBA-A705-3EEA4DDDC3A2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DD5E5ED-34CB-4478-ADAE-E3CCC54B840F}"/>
                </a:ext>
              </a:extLst>
            </p:cNvPr>
            <p:cNvGrpSpPr/>
            <p:nvPr/>
          </p:nvGrpSpPr>
          <p:grpSpPr>
            <a:xfrm>
              <a:off x="9239250" y="634306"/>
              <a:ext cx="1404937" cy="355977"/>
              <a:chOff x="6286500" y="830966"/>
              <a:chExt cx="1404937" cy="35597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A4AE4EE-6FB6-402C-8DE0-3A111734B2E5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2F6DCB1-9706-4767-B808-B5CE5591800A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B9C627D-7285-46F4-8037-8F97217CE805}"/>
                </a:ext>
              </a:extLst>
            </p:cNvPr>
            <p:cNvGrpSpPr/>
            <p:nvPr/>
          </p:nvGrpSpPr>
          <p:grpSpPr>
            <a:xfrm>
              <a:off x="2764628" y="602613"/>
              <a:ext cx="1370428" cy="355977"/>
              <a:chOff x="6286500" y="827942"/>
              <a:chExt cx="1370428" cy="35597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E765A62-F554-43BF-8554-C6DE657E7DBB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440BC9-932B-4B53-B043-087A83D60725}"/>
                  </a:ext>
                </a:extLst>
              </p:cNvPr>
              <p:cNvSpPr txBox="1"/>
              <p:nvPr/>
            </p:nvSpPr>
            <p:spPr>
              <a:xfrm>
                <a:off x="6725862" y="827942"/>
                <a:ext cx="931066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문</a:t>
                </a:r>
              </a:p>
            </p:txBody>
          </p:sp>
        </p:grpSp>
        <p:sp>
          <p:nvSpPr>
            <p:cNvPr id="65" name="타원 64">
              <a:hlinkClick r:id="rId3" action="ppaction://hlinkpres?slideindex=1&amp;slidetitle="/>
              <a:extLst>
                <a:ext uri="{FF2B5EF4-FFF2-40B4-BE49-F238E27FC236}">
                  <a16:creationId xmlns:a16="http://schemas.microsoft.com/office/drawing/2014/main" id="{42B38D2F-D1B9-4B95-9B37-CDFEDE6E29D0}"/>
                </a:ext>
              </a:extLst>
            </p:cNvPr>
            <p:cNvSpPr/>
            <p:nvPr/>
          </p:nvSpPr>
          <p:spPr>
            <a:xfrm>
              <a:off x="4473951" y="602613"/>
              <a:ext cx="477078" cy="477078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6DFA2F5-4B46-496E-8099-87C3F1A9BD4B}"/>
                </a:ext>
              </a:extLst>
            </p:cNvPr>
            <p:cNvGrpSpPr/>
            <p:nvPr/>
          </p:nvGrpSpPr>
          <p:grpSpPr>
            <a:xfrm>
              <a:off x="4708866" y="240517"/>
              <a:ext cx="1114639" cy="482671"/>
              <a:chOff x="4758561" y="2991678"/>
              <a:chExt cx="896804" cy="139562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BE7A4C7E-E4E2-4D87-A855-0BA8DA259487}"/>
                  </a:ext>
                </a:extLst>
              </p:cNvPr>
              <p:cNvCxnSpPr/>
              <p:nvPr/>
            </p:nvCxnSpPr>
            <p:spPr>
              <a:xfrm>
                <a:off x="4758561" y="2991678"/>
                <a:ext cx="0" cy="139562"/>
              </a:xfrm>
              <a:prstGeom prst="straightConnector1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86837F3-C056-482F-82A0-EDB6B9349FCE}"/>
                  </a:ext>
                </a:extLst>
              </p:cNvPr>
              <p:cNvCxnSpPr/>
              <p:nvPr/>
            </p:nvCxnSpPr>
            <p:spPr>
              <a:xfrm>
                <a:off x="4758561" y="2997261"/>
                <a:ext cx="896804" cy="0"/>
              </a:xfrm>
              <a:prstGeom prst="line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F93DEC-FA78-45FE-9609-F72D1331FA3A}"/>
                </a:ext>
              </a:extLst>
            </p:cNvPr>
            <p:cNvSpPr txBox="1"/>
            <p:nvPr/>
          </p:nvSpPr>
          <p:spPr>
            <a:xfrm>
              <a:off x="5877755" y="130729"/>
              <a:ext cx="2431774" cy="41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비상벨</a:t>
              </a: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02" name="텍스트 개체 틀 1">
            <a:extLst>
              <a:ext uri="{FF2B5EF4-FFF2-40B4-BE49-F238E27FC236}">
                <a16:creationId xmlns:a16="http://schemas.microsoft.com/office/drawing/2014/main" id="{F674ECF8-7FA0-416D-ADB2-BE89E83C9428}"/>
              </a:ext>
            </a:extLst>
          </p:cNvPr>
          <p:cNvSpPr txBox="1">
            <a:spLocks/>
          </p:cNvSpPr>
          <p:nvPr/>
        </p:nvSpPr>
        <p:spPr>
          <a:xfrm>
            <a:off x="430828" y="212041"/>
            <a:ext cx="1134894" cy="310987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12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물체 </a:t>
            </a:r>
            <a:r>
              <a:rPr lang="ko-KR" altLang="en-US" sz="1200" kern="0" dirty="0" err="1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감지시</a:t>
            </a:r>
            <a:r>
              <a:rPr lang="ko-KR" altLang="en-US" sz="12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5DBD450-5CD6-47AC-839E-F5DE606D464C}"/>
              </a:ext>
            </a:extLst>
          </p:cNvPr>
          <p:cNvSpPr/>
          <p:nvPr/>
        </p:nvSpPr>
        <p:spPr>
          <a:xfrm>
            <a:off x="1613096" y="647355"/>
            <a:ext cx="359994" cy="35426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DCF9EC-C051-4559-8C83-6866130557C6}"/>
              </a:ext>
            </a:extLst>
          </p:cNvPr>
          <p:cNvGrpSpPr/>
          <p:nvPr/>
        </p:nvGrpSpPr>
        <p:grpSpPr>
          <a:xfrm>
            <a:off x="1763688" y="339502"/>
            <a:ext cx="504303" cy="358420"/>
            <a:chOff x="1813302" y="-524594"/>
            <a:chExt cx="504303" cy="358420"/>
          </a:xfrm>
        </p:grpSpPr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FD35494B-2172-447C-ACC4-2B7B678542BE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0" cy="358420"/>
            </a:xfrm>
            <a:prstGeom prst="straightConnector1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ED802E6-483D-4C75-A3FB-29778050D66A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504303" cy="9377"/>
            </a:xfrm>
            <a:prstGeom prst="line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F23E73E-A200-47C6-BBEB-A012550F34E1}"/>
              </a:ext>
            </a:extLst>
          </p:cNvPr>
          <p:cNvSpPr txBox="1"/>
          <p:nvPr/>
        </p:nvSpPr>
        <p:spPr>
          <a:xfrm>
            <a:off x="2310686" y="133832"/>
            <a:ext cx="100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소리해제 버튼</a:t>
            </a: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4" name="그래픽 3" descr="상자">
            <a:extLst>
              <a:ext uri="{FF2B5EF4-FFF2-40B4-BE49-F238E27FC236}">
                <a16:creationId xmlns:a16="http://schemas.microsoft.com/office/drawing/2014/main" id="{BEE625FC-1AAC-4844-9E48-58E875DC9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791" y="1889901"/>
            <a:ext cx="914400" cy="9144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347D5B-7043-44B4-84C2-FA8540B1237F}"/>
              </a:ext>
            </a:extLst>
          </p:cNvPr>
          <p:cNvCxnSpPr/>
          <p:nvPr/>
        </p:nvCxnSpPr>
        <p:spPr>
          <a:xfrm>
            <a:off x="4924180" y="914328"/>
            <a:ext cx="223884" cy="10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89FE01-FD48-4D1F-9FBF-E8618E546E16}"/>
              </a:ext>
            </a:extLst>
          </p:cNvPr>
          <p:cNvCxnSpPr/>
          <p:nvPr/>
        </p:nvCxnSpPr>
        <p:spPr>
          <a:xfrm flipV="1">
            <a:off x="5251206" y="909207"/>
            <a:ext cx="249081" cy="98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A79CB7-C0FB-43B4-9E9C-65322DF0E5BA}"/>
              </a:ext>
            </a:extLst>
          </p:cNvPr>
          <p:cNvCxnSpPr/>
          <p:nvPr/>
        </p:nvCxnSpPr>
        <p:spPr>
          <a:xfrm>
            <a:off x="7068223" y="931010"/>
            <a:ext cx="312089" cy="381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244695-2986-4580-98F4-3B712543C145}"/>
              </a:ext>
            </a:extLst>
          </p:cNvPr>
          <p:cNvCxnSpPr/>
          <p:nvPr/>
        </p:nvCxnSpPr>
        <p:spPr>
          <a:xfrm flipV="1">
            <a:off x="7461325" y="937862"/>
            <a:ext cx="423043" cy="38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1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93388" y="78113"/>
            <a:ext cx="8928992" cy="5040560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44" name="텍스트 개체 틀 1">
            <a:extLst>
              <a:ext uri="{FF2B5EF4-FFF2-40B4-BE49-F238E27FC236}">
                <a16:creationId xmlns:a16="http://schemas.microsoft.com/office/drawing/2014/main" id="{844B3610-E4F7-4BEE-A391-E200EC46A2E3}"/>
              </a:ext>
            </a:extLst>
          </p:cNvPr>
          <p:cNvSpPr txBox="1">
            <a:spLocks/>
          </p:cNvSpPr>
          <p:nvPr/>
        </p:nvSpPr>
        <p:spPr>
          <a:xfrm>
            <a:off x="323528" y="304074"/>
            <a:ext cx="2329234" cy="406028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앱 </a:t>
            </a:r>
          </a:p>
        </p:txBody>
      </p:sp>
      <p:pic>
        <p:nvPicPr>
          <p:cNvPr id="45" name="그래픽 44" descr="스마트폰">
            <a:extLst>
              <a:ext uri="{FF2B5EF4-FFF2-40B4-BE49-F238E27FC236}">
                <a16:creationId xmlns:a16="http://schemas.microsoft.com/office/drawing/2014/main" id="{C3F740D0-33D8-41AB-9932-B85C73D88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-56895" y="1184265"/>
            <a:ext cx="4335806" cy="3424342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2AC9C826-527C-4773-B778-6B8442A6F60C}"/>
              </a:ext>
            </a:extLst>
          </p:cNvPr>
          <p:cNvGrpSpPr/>
          <p:nvPr/>
        </p:nvGrpSpPr>
        <p:grpSpPr>
          <a:xfrm>
            <a:off x="4276437" y="2409145"/>
            <a:ext cx="4568938" cy="589521"/>
            <a:chOff x="5548554" y="3390476"/>
            <a:chExt cx="5794409" cy="7476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8E66A7-3ABC-41CF-BB9A-6BCC42AB8935}"/>
                </a:ext>
              </a:extLst>
            </p:cNvPr>
            <p:cNvSpPr txBox="1"/>
            <p:nvPr/>
          </p:nvSpPr>
          <p:spPr>
            <a:xfrm>
              <a:off x="5548554" y="3390476"/>
              <a:ext cx="5794409" cy="747641"/>
            </a:xfrm>
            <a:prstGeom prst="rect">
              <a:avLst/>
            </a:prstGeom>
            <a:ln w="34925">
              <a:solidFill>
                <a:srgbClr val="FF9900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물체가 파악되었습니다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확인해주세요</a:t>
              </a:r>
            </a:p>
          </p:txBody>
        </p:sp>
        <p:pic>
          <p:nvPicPr>
            <p:cNvPr id="51" name="그래픽 50" descr="경고">
              <a:extLst>
                <a:ext uri="{FF2B5EF4-FFF2-40B4-BE49-F238E27FC236}">
                  <a16:creationId xmlns:a16="http://schemas.microsoft.com/office/drawing/2014/main" id="{60A3A3DC-2330-4BD3-A227-5163698AD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39062" y="3401972"/>
              <a:ext cx="713874" cy="713873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A2ED7CC3-8AEF-49FE-BE82-E1F9173333DE}"/>
              </a:ext>
            </a:extLst>
          </p:cNvPr>
          <p:cNvSpPr txBox="1"/>
          <p:nvPr/>
        </p:nvSpPr>
        <p:spPr>
          <a:xfrm>
            <a:off x="683568" y="2692984"/>
            <a:ext cx="2638675" cy="454264"/>
          </a:xfrm>
          <a:prstGeom prst="rect">
            <a:avLst/>
          </a:prstGeom>
          <a:ln w="34925">
            <a:solidFill>
              <a:srgbClr val="FF99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알림창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FAF73F75-FF7F-4A6B-B9D6-2C7CEA801A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469" y="2122717"/>
            <a:ext cx="475676" cy="4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7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87039" y="54806"/>
            <a:ext cx="8949457" cy="5050093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391F156-8D54-4FA6-8534-5D4AAF1BB0B3}"/>
              </a:ext>
            </a:extLst>
          </p:cNvPr>
          <p:cNvGrpSpPr/>
          <p:nvPr/>
        </p:nvGrpSpPr>
        <p:grpSpPr>
          <a:xfrm>
            <a:off x="435663" y="299578"/>
            <a:ext cx="8272673" cy="4663079"/>
            <a:chOff x="561975" y="130729"/>
            <a:chExt cx="10963275" cy="627959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2196A8-AA73-4E7D-B7FD-C7EE302246B6}"/>
                </a:ext>
              </a:extLst>
            </p:cNvPr>
            <p:cNvSpPr/>
            <p:nvPr/>
          </p:nvSpPr>
          <p:spPr>
            <a:xfrm>
              <a:off x="561975" y="628650"/>
              <a:ext cx="10963275" cy="5781675"/>
            </a:xfrm>
            <a:prstGeom prst="rect">
              <a:avLst/>
            </a:prstGeom>
            <a:noFill/>
            <a:ln w="85725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5ABADEA-98BE-41BB-B86A-74948AC0D2CB}"/>
                </a:ext>
              </a:extLst>
            </p:cNvPr>
            <p:cNvSpPr/>
            <p:nvPr/>
          </p:nvSpPr>
          <p:spPr>
            <a:xfrm>
              <a:off x="685799" y="3857624"/>
              <a:ext cx="1457325" cy="24479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5F31528-AA25-43A7-B9C3-1717DAB3DFFA}"/>
                </a:ext>
              </a:extLst>
            </p:cNvPr>
            <p:cNvSpPr/>
            <p:nvPr/>
          </p:nvSpPr>
          <p:spPr>
            <a:xfrm>
              <a:off x="6043612" y="800099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1CE8634-AADA-4115-BED6-F678AA3539CF}"/>
                </a:ext>
              </a:extLst>
            </p:cNvPr>
            <p:cNvSpPr/>
            <p:nvPr/>
          </p:nvSpPr>
          <p:spPr>
            <a:xfrm>
              <a:off x="9024937" y="781050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D4DE6AB-7CD6-4158-B703-8C3CD5BB69F9}"/>
                </a:ext>
              </a:extLst>
            </p:cNvPr>
            <p:cNvSpPr/>
            <p:nvPr/>
          </p:nvSpPr>
          <p:spPr>
            <a:xfrm>
              <a:off x="6096000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E3760BB-8529-441E-8336-E08E13C87279}"/>
                </a:ext>
              </a:extLst>
            </p:cNvPr>
            <p:cNvSpPr/>
            <p:nvPr/>
          </p:nvSpPr>
          <p:spPr>
            <a:xfrm>
              <a:off x="9024937" y="3719511"/>
              <a:ext cx="1695450" cy="256222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845977-AD0F-4F62-817D-0F28BEA541F3}"/>
                </a:ext>
              </a:extLst>
            </p:cNvPr>
            <p:cNvSpPr txBox="1"/>
            <p:nvPr/>
          </p:nvSpPr>
          <p:spPr>
            <a:xfrm>
              <a:off x="1109664" y="4296756"/>
              <a:ext cx="361951" cy="163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운전석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955F97D-D765-4D38-9505-AF5B75FD34BC}"/>
                </a:ext>
              </a:extLst>
            </p:cNvPr>
            <p:cNvGrpSpPr/>
            <p:nvPr/>
          </p:nvGrpSpPr>
          <p:grpSpPr>
            <a:xfrm>
              <a:off x="6219824" y="634306"/>
              <a:ext cx="1404937" cy="355977"/>
              <a:chOff x="6286500" y="830966"/>
              <a:chExt cx="1404937" cy="35597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395063C3-B7C0-4F6B-8C76-8203DFA9D68D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D8E015-8243-4CBA-A705-3EEA4DDDC3A2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DD5E5ED-34CB-4478-ADAE-E3CCC54B840F}"/>
                </a:ext>
              </a:extLst>
            </p:cNvPr>
            <p:cNvGrpSpPr/>
            <p:nvPr/>
          </p:nvGrpSpPr>
          <p:grpSpPr>
            <a:xfrm>
              <a:off x="9239250" y="634306"/>
              <a:ext cx="1404937" cy="355977"/>
              <a:chOff x="6286500" y="830966"/>
              <a:chExt cx="1404937" cy="35597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A4AE4EE-6FB6-402C-8DE0-3A111734B2E5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2F6DCB1-9706-4767-B808-B5CE5591800A}"/>
                  </a:ext>
                </a:extLst>
              </p:cNvPr>
              <p:cNvSpPr txBox="1"/>
              <p:nvPr/>
            </p:nvSpPr>
            <p:spPr>
              <a:xfrm>
                <a:off x="6577012" y="830966"/>
                <a:ext cx="1114425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초음파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B9C627D-7285-46F4-8037-8F97217CE805}"/>
                </a:ext>
              </a:extLst>
            </p:cNvPr>
            <p:cNvGrpSpPr/>
            <p:nvPr/>
          </p:nvGrpSpPr>
          <p:grpSpPr>
            <a:xfrm>
              <a:off x="2764628" y="602613"/>
              <a:ext cx="1370428" cy="355977"/>
              <a:chOff x="6286500" y="827942"/>
              <a:chExt cx="1370428" cy="35597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AE765A62-F554-43BF-8554-C6DE657E7DBB}"/>
                  </a:ext>
                </a:extLst>
              </p:cNvPr>
              <p:cNvSpPr/>
              <p:nvPr/>
            </p:nvSpPr>
            <p:spPr>
              <a:xfrm>
                <a:off x="6286500" y="874335"/>
                <a:ext cx="1304925" cy="22104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5440BC9-932B-4B53-B043-087A83D60725}"/>
                  </a:ext>
                </a:extLst>
              </p:cNvPr>
              <p:cNvSpPr txBox="1"/>
              <p:nvPr/>
            </p:nvSpPr>
            <p:spPr>
              <a:xfrm>
                <a:off x="6725862" y="827942"/>
                <a:ext cx="931066" cy="35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옛날사진관3" panose="02020600000000000000" pitchFamily="18" charset="-127"/>
                    <a:ea typeface="a옛날사진관3" panose="02020600000000000000" pitchFamily="18" charset="-127"/>
                  </a:rPr>
                  <a:t>문</a:t>
                </a:r>
              </a:p>
            </p:txBody>
          </p:sp>
        </p:grpSp>
        <p:sp>
          <p:nvSpPr>
            <p:cNvPr id="65" name="타원 64">
              <a:hlinkClick r:id="rId3" action="ppaction://hlinkpres?slideindex=1&amp;slidetitle="/>
              <a:extLst>
                <a:ext uri="{FF2B5EF4-FFF2-40B4-BE49-F238E27FC236}">
                  <a16:creationId xmlns:a16="http://schemas.microsoft.com/office/drawing/2014/main" id="{42B38D2F-D1B9-4B95-9B37-CDFEDE6E29D0}"/>
                </a:ext>
              </a:extLst>
            </p:cNvPr>
            <p:cNvSpPr/>
            <p:nvPr/>
          </p:nvSpPr>
          <p:spPr>
            <a:xfrm>
              <a:off x="4473951" y="602613"/>
              <a:ext cx="477078" cy="477078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  <a:cs typeface="+mn-cs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6DFA2F5-4B46-496E-8099-87C3F1A9BD4B}"/>
                </a:ext>
              </a:extLst>
            </p:cNvPr>
            <p:cNvGrpSpPr/>
            <p:nvPr/>
          </p:nvGrpSpPr>
          <p:grpSpPr>
            <a:xfrm>
              <a:off x="4708866" y="240517"/>
              <a:ext cx="1114639" cy="482671"/>
              <a:chOff x="4758561" y="2991678"/>
              <a:chExt cx="896804" cy="139562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BE7A4C7E-E4E2-4D87-A855-0BA8DA259487}"/>
                  </a:ext>
                </a:extLst>
              </p:cNvPr>
              <p:cNvCxnSpPr/>
              <p:nvPr/>
            </p:nvCxnSpPr>
            <p:spPr>
              <a:xfrm>
                <a:off x="4758561" y="2991678"/>
                <a:ext cx="0" cy="139562"/>
              </a:xfrm>
              <a:prstGeom prst="straightConnector1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86837F3-C056-482F-82A0-EDB6B9349FCE}"/>
                  </a:ext>
                </a:extLst>
              </p:cNvPr>
              <p:cNvCxnSpPr/>
              <p:nvPr/>
            </p:nvCxnSpPr>
            <p:spPr>
              <a:xfrm>
                <a:off x="4758561" y="2997261"/>
                <a:ext cx="896804" cy="0"/>
              </a:xfrm>
              <a:prstGeom prst="line">
                <a:avLst/>
              </a:prstGeom>
              <a:noFill/>
              <a:ln w="793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CF93DEC-FA78-45FE-9609-F72D1331FA3A}"/>
                </a:ext>
              </a:extLst>
            </p:cNvPr>
            <p:cNvSpPr txBox="1"/>
            <p:nvPr/>
          </p:nvSpPr>
          <p:spPr>
            <a:xfrm>
              <a:off x="5877755" y="130729"/>
              <a:ext cx="2431774" cy="41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비상벨</a:t>
              </a:r>
              <a:endParaRPr kumimoji="0" lang="ko-KR" altLang="en-US" sz="1800" b="0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</p:grpSp>
      <p:sp>
        <p:nvSpPr>
          <p:cNvPr id="102" name="텍스트 개체 틀 1">
            <a:extLst>
              <a:ext uri="{FF2B5EF4-FFF2-40B4-BE49-F238E27FC236}">
                <a16:creationId xmlns:a16="http://schemas.microsoft.com/office/drawing/2014/main" id="{F674ECF8-7FA0-416D-ADB2-BE89E83C9428}"/>
              </a:ext>
            </a:extLst>
          </p:cNvPr>
          <p:cNvSpPr txBox="1">
            <a:spLocks/>
          </p:cNvSpPr>
          <p:nvPr/>
        </p:nvSpPr>
        <p:spPr>
          <a:xfrm>
            <a:off x="430828" y="212041"/>
            <a:ext cx="1134894" cy="310987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14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설계도 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5DBD450-5CD6-47AC-839E-F5DE606D464C}"/>
              </a:ext>
            </a:extLst>
          </p:cNvPr>
          <p:cNvSpPr/>
          <p:nvPr/>
        </p:nvSpPr>
        <p:spPr>
          <a:xfrm>
            <a:off x="1613096" y="647355"/>
            <a:ext cx="359994" cy="354267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DCF9EC-C051-4559-8C83-6866130557C6}"/>
              </a:ext>
            </a:extLst>
          </p:cNvPr>
          <p:cNvGrpSpPr/>
          <p:nvPr/>
        </p:nvGrpSpPr>
        <p:grpSpPr>
          <a:xfrm>
            <a:off x="1763688" y="339502"/>
            <a:ext cx="504303" cy="358420"/>
            <a:chOff x="1813302" y="-524594"/>
            <a:chExt cx="504303" cy="358420"/>
          </a:xfrm>
        </p:grpSpPr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FD35494B-2172-447C-ACC4-2B7B678542BE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0" cy="358420"/>
            </a:xfrm>
            <a:prstGeom prst="straightConnector1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ED802E6-483D-4C75-A3FB-29778050D66A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2" y="-524594"/>
              <a:ext cx="504303" cy="9377"/>
            </a:xfrm>
            <a:prstGeom prst="line">
              <a:avLst/>
            </a:prstGeom>
            <a:noFill/>
            <a:ln w="7937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F23E73E-A200-47C6-BBEB-A012550F34E1}"/>
              </a:ext>
            </a:extLst>
          </p:cNvPr>
          <p:cNvSpPr txBox="1"/>
          <p:nvPr/>
        </p:nvSpPr>
        <p:spPr>
          <a:xfrm>
            <a:off x="2310686" y="133832"/>
            <a:ext cx="100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kern="0" dirty="0">
                <a:solidFill>
                  <a:prstClr val="black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소리해제 버튼</a:t>
            </a:r>
            <a:endParaRPr kumimoji="0" lang="ko-KR" altLang="en-US" sz="1800" b="0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699F5D7-E1FC-4FA2-B202-3B489294D7A5}"/>
              </a:ext>
            </a:extLst>
          </p:cNvPr>
          <p:cNvSpPr/>
          <p:nvPr/>
        </p:nvSpPr>
        <p:spPr>
          <a:xfrm rot="19149253">
            <a:off x="3117773" y="909367"/>
            <a:ext cx="399740" cy="238940"/>
          </a:xfrm>
          <a:prstGeom prst="right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사람">
            <a:extLst>
              <a:ext uri="{FF2B5EF4-FFF2-40B4-BE49-F238E27FC236}">
                <a16:creationId xmlns:a16="http://schemas.microsoft.com/office/drawing/2014/main" id="{4F9589B8-70B1-438B-B4FF-4BA10D415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16" y="10130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93388" y="78113"/>
            <a:ext cx="8928992" cy="5040560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44" name="텍스트 개체 틀 1">
            <a:extLst>
              <a:ext uri="{FF2B5EF4-FFF2-40B4-BE49-F238E27FC236}">
                <a16:creationId xmlns:a16="http://schemas.microsoft.com/office/drawing/2014/main" id="{844B3610-E4F7-4BEE-A391-E200EC46A2E3}"/>
              </a:ext>
            </a:extLst>
          </p:cNvPr>
          <p:cNvSpPr txBox="1">
            <a:spLocks/>
          </p:cNvSpPr>
          <p:nvPr/>
        </p:nvSpPr>
        <p:spPr>
          <a:xfrm>
            <a:off x="323528" y="304074"/>
            <a:ext cx="2329234" cy="406028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앱 </a:t>
            </a:r>
          </a:p>
        </p:txBody>
      </p:sp>
      <p:pic>
        <p:nvPicPr>
          <p:cNvPr id="45" name="그래픽 44" descr="스마트폰">
            <a:extLst>
              <a:ext uri="{FF2B5EF4-FFF2-40B4-BE49-F238E27FC236}">
                <a16:creationId xmlns:a16="http://schemas.microsoft.com/office/drawing/2014/main" id="{C3F740D0-33D8-41AB-9932-B85C73D88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-56895" y="1184265"/>
            <a:ext cx="4335806" cy="342434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2ED7CC3-8AEF-49FE-BE82-E1F9173333DE}"/>
              </a:ext>
            </a:extLst>
          </p:cNvPr>
          <p:cNvSpPr txBox="1"/>
          <p:nvPr/>
        </p:nvSpPr>
        <p:spPr>
          <a:xfrm>
            <a:off x="683568" y="2692984"/>
            <a:ext cx="2638675" cy="454264"/>
          </a:xfrm>
          <a:prstGeom prst="rect">
            <a:avLst/>
          </a:prstGeom>
          <a:ln w="34925">
            <a:solidFill>
              <a:srgbClr val="FF99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알림창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FAF73F75-FF7F-4A6B-B9D6-2C7CEA801A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2469" y="2122717"/>
            <a:ext cx="475676" cy="47567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2444F-9D9D-4187-89B7-4E93AC8016F8}"/>
              </a:ext>
            </a:extLst>
          </p:cNvPr>
          <p:cNvGrpSpPr/>
          <p:nvPr/>
        </p:nvGrpSpPr>
        <p:grpSpPr>
          <a:xfrm>
            <a:off x="4138310" y="2553493"/>
            <a:ext cx="4568938" cy="593755"/>
            <a:chOff x="5563403" y="5115999"/>
            <a:chExt cx="5794409" cy="7530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3FE435-9F5E-476B-A630-F60D077059DB}"/>
                </a:ext>
              </a:extLst>
            </p:cNvPr>
            <p:cNvSpPr txBox="1"/>
            <p:nvPr/>
          </p:nvSpPr>
          <p:spPr>
            <a:xfrm>
              <a:off x="5563403" y="5121369"/>
              <a:ext cx="5794409" cy="747641"/>
            </a:xfrm>
            <a:prstGeom prst="rect">
              <a:avLst/>
            </a:prstGeom>
            <a:ln w="34925">
              <a:solidFill>
                <a:srgbClr val="FF9900"/>
              </a:solidFill>
              <a:rou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비상벨을 눌렀습니다</a:t>
              </a:r>
              <a:r>
                <a:rPr lang="en-US" altLang="ko-KR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.</a:t>
              </a:r>
            </a:p>
            <a:p>
              <a:pPr algn="ctr"/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확인 후 소리 해제를 눌러주세요</a:t>
              </a:r>
            </a:p>
          </p:txBody>
        </p:sp>
        <p:pic>
          <p:nvPicPr>
            <p:cNvPr id="12" name="그래픽 11" descr="경고">
              <a:extLst>
                <a:ext uri="{FF2B5EF4-FFF2-40B4-BE49-F238E27FC236}">
                  <a16:creationId xmlns:a16="http://schemas.microsoft.com/office/drawing/2014/main" id="{4B1687E6-FD8C-4E41-B1AF-E6DD84C52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39061" y="5115999"/>
              <a:ext cx="713874" cy="713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52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7E92E4B-C13C-46E3-97EE-E34C7AA6CBDA}"/>
              </a:ext>
            </a:extLst>
          </p:cNvPr>
          <p:cNvGrpSpPr/>
          <p:nvPr/>
        </p:nvGrpSpPr>
        <p:grpSpPr>
          <a:xfrm>
            <a:off x="2915816" y="879561"/>
            <a:ext cx="3126900" cy="3384377"/>
            <a:chOff x="2950722" y="555525"/>
            <a:chExt cx="3126900" cy="3384377"/>
          </a:xfrm>
        </p:grpSpPr>
        <p:sp>
          <p:nvSpPr>
            <p:cNvPr id="7" name="TextBox 6"/>
            <p:cNvSpPr txBox="1"/>
            <p:nvPr/>
          </p:nvSpPr>
          <p:spPr>
            <a:xfrm>
              <a:off x="3382770" y="1207895"/>
              <a:ext cx="19442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1.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계기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82770" y="2150445"/>
              <a:ext cx="19442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2.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아이디어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2770" y="3092995"/>
              <a:ext cx="1944216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3.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결과물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7556EAA-3147-4DFB-9E8F-87908B98F06C}"/>
                </a:ext>
              </a:extLst>
            </p:cNvPr>
            <p:cNvGrpSpPr/>
            <p:nvPr/>
          </p:nvGrpSpPr>
          <p:grpSpPr>
            <a:xfrm>
              <a:off x="3606180" y="1590206"/>
              <a:ext cx="1296144" cy="457890"/>
              <a:chOff x="3606180" y="1501414"/>
              <a:chExt cx="1296144" cy="45789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606180" y="1501414"/>
                <a:ext cx="1296144" cy="21544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-  </a:t>
                </a:r>
                <a:r>
                  <a:rPr lang="ko-KR" altLang="en-US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주제 선정 계기</a:t>
                </a:r>
                <a:endParaRPr lang="ko-KR" altLang="en-US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06180" y="1622461"/>
                <a:ext cx="1296144" cy="21544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- </a:t>
                </a:r>
                <a:r>
                  <a:rPr lang="ko-KR" altLang="en-US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기존의 문제점 </a:t>
                </a:r>
                <a:endParaRPr lang="ko-KR" altLang="en-US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06180" y="1743860"/>
                <a:ext cx="1296144" cy="215444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- </a:t>
                </a:r>
                <a:r>
                  <a:rPr lang="ko-KR" altLang="en-US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개선방향</a:t>
                </a:r>
                <a:endParaRPr lang="ko-KR" altLang="en-US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7D774BF-E7BE-4233-ACE9-92B421333D59}"/>
                </a:ext>
              </a:extLst>
            </p:cNvPr>
            <p:cNvGrpSpPr/>
            <p:nvPr/>
          </p:nvGrpSpPr>
          <p:grpSpPr>
            <a:xfrm>
              <a:off x="3606180" y="2532757"/>
              <a:ext cx="1296144" cy="371174"/>
              <a:chOff x="3606180" y="2447769"/>
              <a:chExt cx="1296144" cy="29412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606180" y="2447769"/>
                <a:ext cx="1296144" cy="170719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-  </a:t>
                </a:r>
                <a:r>
                  <a:rPr lang="ko-KR" altLang="en-US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앱 </a:t>
                </a:r>
                <a:endParaRPr lang="ko-KR" altLang="en-US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06180" y="2571170"/>
                <a:ext cx="1296144" cy="170719"/>
              </a:xfrm>
              <a:prstGeom prst="rect">
                <a:avLst/>
              </a:prstGeom>
              <a:noFill/>
              <a:scene3d>
                <a:camera prst="obliqueTop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- </a:t>
                </a:r>
                <a:r>
                  <a:rPr lang="ko-KR" altLang="en-US" sz="8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옛날사진관2" panose="02020600000000000000" pitchFamily="18" charset="-127"/>
                    <a:ea typeface="a옛날사진관2" panose="02020600000000000000" pitchFamily="18" charset="-127"/>
                  </a:rPr>
                  <a:t> 설계도</a:t>
                </a:r>
                <a:endParaRPr lang="ko-KR" altLang="en-US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950722" y="55552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목차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066378" y="1017191"/>
              <a:ext cx="3011244" cy="2922711"/>
            </a:xfrm>
            <a:prstGeom prst="rect">
              <a:avLst/>
            </a:prstGeom>
            <a:noFill/>
            <a:ln>
              <a:solidFill>
                <a:srgbClr val="F2C0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C74DE0-6EDD-419A-846C-A7B6DD464460}"/>
              </a:ext>
            </a:extLst>
          </p:cNvPr>
          <p:cNvSpPr txBox="1"/>
          <p:nvPr/>
        </p:nvSpPr>
        <p:spPr>
          <a:xfrm>
            <a:off x="3569651" y="3795886"/>
            <a:ext cx="1296144" cy="21544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- </a:t>
            </a:r>
            <a:r>
              <a: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 평가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14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63888" y="1436062"/>
            <a:ext cx="1980220" cy="1999784"/>
            <a:chOff x="3203848" y="771550"/>
            <a:chExt cx="2566927" cy="2592288"/>
          </a:xfrm>
        </p:grpSpPr>
        <p:sp>
          <p:nvSpPr>
            <p:cNvPr id="19" name="타원 18"/>
            <p:cNvSpPr/>
            <p:nvPr/>
          </p:nvSpPr>
          <p:spPr>
            <a:xfrm>
              <a:off x="3203848" y="771550"/>
              <a:ext cx="2448272" cy="2448272"/>
            </a:xfrm>
            <a:prstGeom prst="ellipse">
              <a:avLst/>
            </a:prstGeom>
            <a:solidFill>
              <a:srgbClr val="F8DD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322503" y="780973"/>
              <a:ext cx="2448272" cy="2448272"/>
            </a:xfrm>
            <a:prstGeom prst="ellipse">
              <a:avLst/>
            </a:prstGeom>
            <a:solidFill>
              <a:srgbClr val="F8DD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419872" y="987574"/>
              <a:ext cx="2304256" cy="2304256"/>
            </a:xfrm>
            <a:prstGeom prst="ellipse">
              <a:avLst/>
            </a:prstGeom>
            <a:solidFill>
              <a:srgbClr val="F8DD3A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275856" y="1059582"/>
              <a:ext cx="2304256" cy="2304256"/>
            </a:xfrm>
            <a:prstGeom prst="ellipse">
              <a:avLst/>
            </a:prstGeom>
            <a:solidFill>
              <a:srgbClr val="F8DD3A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275856" y="852981"/>
              <a:ext cx="2304256" cy="2304256"/>
            </a:xfrm>
            <a:prstGeom prst="ellipse">
              <a:avLst/>
            </a:prstGeom>
            <a:solidFill>
              <a:srgbClr val="F8DD3A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19872" y="915566"/>
              <a:ext cx="2304256" cy="2304256"/>
            </a:xfrm>
            <a:prstGeom prst="ellipse">
              <a:avLst/>
            </a:prstGeom>
            <a:solidFill>
              <a:srgbClr val="F8D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39852" y="2499723"/>
            <a:ext cx="26642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결과물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7944" y="1613177"/>
            <a:ext cx="1008112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19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C9042B0D-C440-4D5F-B328-3B74FE6D520B}"/>
              </a:ext>
            </a:extLst>
          </p:cNvPr>
          <p:cNvSpPr/>
          <p:nvPr/>
        </p:nvSpPr>
        <p:spPr>
          <a:xfrm>
            <a:off x="97271" y="46703"/>
            <a:ext cx="8949457" cy="5050093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09FFA7-EC1E-4874-B7F7-39185917AA9E}"/>
              </a:ext>
            </a:extLst>
          </p:cNvPr>
          <p:cNvGrpSpPr/>
          <p:nvPr/>
        </p:nvGrpSpPr>
        <p:grpSpPr>
          <a:xfrm>
            <a:off x="3482334" y="1174693"/>
            <a:ext cx="2798044" cy="2798044"/>
            <a:chOff x="3482334" y="1174693"/>
            <a:chExt cx="2798044" cy="27980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AA99A33-1FE7-4722-AEBA-179671ED5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2334" y="1174693"/>
              <a:ext cx="2798044" cy="2798044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4F643E5-C784-4DB2-8280-1DA65135A20B}"/>
                </a:ext>
              </a:extLst>
            </p:cNvPr>
            <p:cNvSpPr/>
            <p:nvPr/>
          </p:nvSpPr>
          <p:spPr>
            <a:xfrm>
              <a:off x="4572000" y="1253120"/>
              <a:ext cx="467877" cy="454534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8B9D97B-556C-4FBB-8651-A991AC4937E3}"/>
                </a:ext>
              </a:extLst>
            </p:cNvPr>
            <p:cNvSpPr/>
            <p:nvPr/>
          </p:nvSpPr>
          <p:spPr>
            <a:xfrm>
              <a:off x="4881355" y="2499742"/>
              <a:ext cx="467877" cy="454534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809CDB-13D1-49AF-B6A0-E7AE71C6FB54}"/>
              </a:ext>
            </a:extLst>
          </p:cNvPr>
          <p:cNvGrpSpPr/>
          <p:nvPr/>
        </p:nvGrpSpPr>
        <p:grpSpPr>
          <a:xfrm>
            <a:off x="390781" y="1167227"/>
            <a:ext cx="2798044" cy="2798044"/>
            <a:chOff x="390781" y="1167227"/>
            <a:chExt cx="2798044" cy="27980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D1DFD46-1CE7-41A0-BC93-7776C9ECC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781" y="1167227"/>
              <a:ext cx="2798044" cy="2798044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20A859-B62F-4213-A456-690E26192771}"/>
                </a:ext>
              </a:extLst>
            </p:cNvPr>
            <p:cNvSpPr/>
            <p:nvPr/>
          </p:nvSpPr>
          <p:spPr>
            <a:xfrm>
              <a:off x="1115616" y="1275606"/>
              <a:ext cx="504056" cy="489681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8D55B4B-39B3-4DD2-BD39-6FA86F6539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67" r="5900" b="1435"/>
          <a:stretch/>
        </p:blipFill>
        <p:spPr>
          <a:xfrm>
            <a:off x="6531626" y="699541"/>
            <a:ext cx="2272875" cy="10081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53F591-81D5-4C53-8745-F0809DACF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31" r="5900" b="1436"/>
          <a:stretch/>
        </p:blipFill>
        <p:spPr>
          <a:xfrm>
            <a:off x="6531626" y="2067693"/>
            <a:ext cx="2253534" cy="10081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E4F4F9D-BF48-4970-A7DB-0DF40A50E2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031" r="5900" b="-184"/>
          <a:stretch/>
        </p:blipFill>
        <p:spPr>
          <a:xfrm>
            <a:off x="6513956" y="3408933"/>
            <a:ext cx="2271204" cy="10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5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C9042B0D-C440-4D5F-B328-3B74FE6D520B}"/>
              </a:ext>
            </a:extLst>
          </p:cNvPr>
          <p:cNvSpPr/>
          <p:nvPr/>
        </p:nvSpPr>
        <p:spPr>
          <a:xfrm>
            <a:off x="97271" y="46703"/>
            <a:ext cx="8949457" cy="5050093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/>
          </a:p>
        </p:txBody>
      </p: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CAB09ABC-84F2-4FAF-90F8-357A2495AF81}"/>
              </a:ext>
            </a:extLst>
          </p:cNvPr>
          <p:cNvSpPr txBox="1">
            <a:spLocks/>
          </p:cNvSpPr>
          <p:nvPr/>
        </p:nvSpPr>
        <p:spPr>
          <a:xfrm>
            <a:off x="430828" y="339502"/>
            <a:ext cx="1134894" cy="4464496"/>
          </a:xfrm>
          <a:prstGeom prst="roundRect">
            <a:avLst>
              <a:gd name="adj" fmla="val 33490"/>
            </a:avLst>
          </a:prstGeom>
          <a:solidFill>
            <a:srgbClr val="FFC000"/>
          </a:solidFill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90000"/>
              </a:lnSpc>
            </a:pPr>
            <a:r>
              <a:rPr lang="ko-KR" altLang="en-US" sz="1400" kern="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CDDDC-5B09-4316-9B35-6FDD34AAD366}"/>
              </a:ext>
            </a:extLst>
          </p:cNvPr>
          <p:cNvSpPr txBox="1"/>
          <p:nvPr/>
        </p:nvSpPr>
        <p:spPr>
          <a:xfrm>
            <a:off x="710243" y="1453592"/>
            <a:ext cx="576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평</a:t>
            </a:r>
            <a:endParaRPr lang="en-US" altLang="ko-KR" sz="36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3600" dirty="0">
              <a:solidFill>
                <a:schemeClr val="bg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36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E179A03C-5245-4DE1-B72D-F20FF7D6BEB7}"/>
              </a:ext>
            </a:extLst>
          </p:cNvPr>
          <p:cNvSpPr/>
          <p:nvPr/>
        </p:nvSpPr>
        <p:spPr>
          <a:xfrm>
            <a:off x="5739804" y="1184334"/>
            <a:ext cx="2304256" cy="144016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담당자가 아니더라도 외부인이 알 수 있음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BA2B5C75-B864-4238-9E17-1EDF40F79F8A}"/>
              </a:ext>
            </a:extLst>
          </p:cNvPr>
          <p:cNvSpPr/>
          <p:nvPr/>
        </p:nvSpPr>
        <p:spPr>
          <a:xfrm>
            <a:off x="2515954" y="2211710"/>
            <a:ext cx="2304256" cy="1440160"/>
          </a:xfrm>
          <a:prstGeom prst="wedgeRoundRect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다양한 센서로 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정확성을 극대화</a:t>
            </a:r>
          </a:p>
        </p:txBody>
      </p:sp>
    </p:spTree>
    <p:extLst>
      <p:ext uri="{BB962C8B-B14F-4D97-AF65-F5344CB8AC3E}">
        <p14:creationId xmlns:p14="http://schemas.microsoft.com/office/powerpoint/2010/main" val="352998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4938A-E2E8-47E5-A205-AE294EDF86E8}"/>
              </a:ext>
            </a:extLst>
          </p:cNvPr>
          <p:cNvSpPr txBox="1"/>
          <p:nvPr/>
        </p:nvSpPr>
        <p:spPr>
          <a:xfrm>
            <a:off x="1979712" y="1848475"/>
            <a:ext cx="51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 &amp; A</a:t>
            </a:r>
            <a:endParaRPr lang="ko-KR" altLang="en-US" sz="88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65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17254E-E80F-4AE7-86DC-8E6AEDD6CF75}"/>
              </a:ext>
            </a:extLst>
          </p:cNvPr>
          <p:cNvGrpSpPr/>
          <p:nvPr/>
        </p:nvGrpSpPr>
        <p:grpSpPr>
          <a:xfrm>
            <a:off x="1979712" y="2182093"/>
            <a:ext cx="5184576" cy="605681"/>
            <a:chOff x="1979712" y="1606029"/>
            <a:chExt cx="5184576" cy="605681"/>
          </a:xfrm>
        </p:grpSpPr>
        <p:sp>
          <p:nvSpPr>
            <p:cNvPr id="4" name="TextBox 3"/>
            <p:cNvSpPr txBox="1"/>
            <p:nvPr/>
          </p:nvSpPr>
          <p:spPr>
            <a:xfrm>
              <a:off x="1979712" y="1750045"/>
              <a:ext cx="518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감사합니다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 rot="1566554">
              <a:off x="4958679" y="1606029"/>
              <a:ext cx="720080" cy="288032"/>
            </a:xfrm>
            <a:prstGeom prst="rect">
              <a:avLst/>
            </a:prstGeom>
            <a:solidFill>
              <a:srgbClr val="F2C0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FIN</a:t>
              </a:r>
              <a:endPara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1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563888" y="1491630"/>
            <a:ext cx="1980220" cy="1999784"/>
            <a:chOff x="3203848" y="771550"/>
            <a:chExt cx="2566927" cy="2592288"/>
          </a:xfrm>
        </p:grpSpPr>
        <p:sp>
          <p:nvSpPr>
            <p:cNvPr id="19" name="타원 18"/>
            <p:cNvSpPr/>
            <p:nvPr/>
          </p:nvSpPr>
          <p:spPr>
            <a:xfrm>
              <a:off x="3203848" y="771550"/>
              <a:ext cx="2448272" cy="2448272"/>
            </a:xfrm>
            <a:prstGeom prst="ellipse">
              <a:avLst/>
            </a:prstGeom>
            <a:solidFill>
              <a:srgbClr val="F8DD3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3322503" y="780973"/>
              <a:ext cx="2448272" cy="2448272"/>
            </a:xfrm>
            <a:prstGeom prst="ellipse">
              <a:avLst/>
            </a:prstGeom>
            <a:solidFill>
              <a:srgbClr val="F8DD3A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419872" y="987574"/>
              <a:ext cx="2304256" cy="2304256"/>
            </a:xfrm>
            <a:prstGeom prst="ellipse">
              <a:avLst/>
            </a:prstGeom>
            <a:solidFill>
              <a:srgbClr val="F8DD3A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275856" y="1059582"/>
              <a:ext cx="2304256" cy="2304256"/>
            </a:xfrm>
            <a:prstGeom prst="ellipse">
              <a:avLst/>
            </a:prstGeom>
            <a:solidFill>
              <a:srgbClr val="F8DD3A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275856" y="852981"/>
              <a:ext cx="2304256" cy="2304256"/>
            </a:xfrm>
            <a:prstGeom prst="ellipse">
              <a:avLst/>
            </a:prstGeom>
            <a:solidFill>
              <a:srgbClr val="F8DD3A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19872" y="915566"/>
              <a:ext cx="2304256" cy="2304256"/>
            </a:xfrm>
            <a:prstGeom prst="ellipse">
              <a:avLst/>
            </a:prstGeom>
            <a:solidFill>
              <a:srgbClr val="F8D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239852" y="2555291"/>
            <a:ext cx="2664296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계기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67944" y="1668745"/>
            <a:ext cx="1008112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yeji/AppData/Roaming/PolarisOffice/ETemp/2952_18847528/fImage10336149666334.png">
            <a:extLst>
              <a:ext uri="{FF2B5EF4-FFF2-40B4-BE49-F238E27FC236}">
                <a16:creationId xmlns:a16="http://schemas.microsoft.com/office/drawing/2014/main" id="{0D7AE806-D914-4E3C-858C-F0AB9C55FB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5138" r="29406" b="20037"/>
          <a:stretch>
            <a:fillRect/>
          </a:stretch>
        </p:blipFill>
        <p:spPr>
          <a:xfrm>
            <a:off x="-1988" y="0"/>
            <a:ext cx="9194707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069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7504" y="51470"/>
            <a:ext cx="8928992" cy="5040560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833889-7FD0-4DED-847B-167565CC2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8" t="20353" r="41337" b="42588"/>
          <a:stretch/>
        </p:blipFill>
        <p:spPr>
          <a:xfrm>
            <a:off x="539552" y="468150"/>
            <a:ext cx="3096344" cy="25802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DC0290-AB1C-47AE-8DD7-5CFD3C874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8" t="60129" r="41337" b="4048"/>
          <a:stretch/>
        </p:blipFill>
        <p:spPr>
          <a:xfrm>
            <a:off x="2771800" y="2044915"/>
            <a:ext cx="3307402" cy="266429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D64D83B-0DFC-4AB3-A6F0-A5C409913E14}"/>
              </a:ext>
            </a:extLst>
          </p:cNvPr>
          <p:cNvGrpSpPr/>
          <p:nvPr/>
        </p:nvGrpSpPr>
        <p:grpSpPr>
          <a:xfrm>
            <a:off x="3779912" y="845299"/>
            <a:ext cx="5184576" cy="1206000"/>
            <a:chOff x="3779912" y="845299"/>
            <a:chExt cx="5184576" cy="1206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C22034-3B75-44D2-A0E5-8015BA41840C}"/>
                </a:ext>
              </a:extLst>
            </p:cNvPr>
            <p:cNvSpPr/>
            <p:nvPr/>
          </p:nvSpPr>
          <p:spPr>
            <a:xfrm>
              <a:off x="3779912" y="845299"/>
              <a:ext cx="51845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◇반복되는 어린이 차량 사고</a:t>
              </a:r>
              <a:r>
                <a:rPr lang="en-US" altLang="ko-KR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…'</a:t>
              </a:r>
              <a:r>
                <a:rPr lang="ko-KR" altLang="en-US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처벌 강화</a:t>
              </a:r>
              <a:r>
                <a:rPr lang="en-US" altLang="ko-KR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 </a:t>
              </a:r>
              <a:r>
                <a:rPr lang="ko-KR" altLang="en-US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목소리도</a:t>
              </a:r>
              <a:br>
                <a:rPr lang="ko-KR" altLang="en-US" dirty="0"/>
              </a:b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9176BF-B9A3-47C5-9539-6DD4F98A430C}"/>
                </a:ext>
              </a:extLst>
            </p:cNvPr>
            <p:cNvSpPr/>
            <p:nvPr/>
          </p:nvSpPr>
          <p:spPr>
            <a:xfrm>
              <a:off x="3779912" y="1374191"/>
              <a:ext cx="5184576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900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◇</a:t>
              </a:r>
              <a:r>
                <a:rPr lang="en-US" altLang="ko-KR" sz="1900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r>
                <a:rPr lang="ko-KR" altLang="en-US" sz="1900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몰랐다</a:t>
              </a:r>
              <a:r>
                <a:rPr lang="en-US" altLang="ko-KR" sz="1900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r>
                <a:rPr lang="ko-KR" altLang="en-US" sz="1900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 어린이집</a:t>
              </a:r>
              <a:r>
                <a:rPr lang="en-US" altLang="ko-KR" sz="1900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900" b="1" dirty="0">
                  <a:solidFill>
                    <a:srgbClr val="0077A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관련자 책임 피하기 어려워</a:t>
              </a:r>
              <a:br>
                <a:rPr lang="ko-KR" altLang="en-US" sz="1900" dirty="0"/>
              </a:br>
              <a:endParaRPr lang="ko-KR" altLang="en-US" sz="1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93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7504" y="51470"/>
            <a:ext cx="8928992" cy="5040560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F6BBB1-26E3-46B8-85FE-21E564DD2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38" t="36659" r="30312" b="21836"/>
          <a:stretch/>
        </p:blipFill>
        <p:spPr>
          <a:xfrm>
            <a:off x="-1" y="0"/>
            <a:ext cx="95522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0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FA7F5-EEE9-4414-B557-DD61BEFF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B81C6-D281-4768-8E9D-458DCA03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슬리핑 차일드 체크에 대한 이미지 검색결과">
            <a:extLst>
              <a:ext uri="{FF2B5EF4-FFF2-40B4-BE49-F238E27FC236}">
                <a16:creationId xmlns:a16="http://schemas.microsoft.com/office/drawing/2014/main" id="{0C15CCE3-9EC0-4002-B75C-B6962AE1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638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86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7504" y="51470"/>
            <a:ext cx="8928992" cy="5040560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BCC57B-C56D-4ECC-B1A0-F97C98D12C7F}"/>
              </a:ext>
            </a:extLst>
          </p:cNvPr>
          <p:cNvSpPr/>
          <p:nvPr/>
        </p:nvSpPr>
        <p:spPr>
          <a:xfrm>
            <a:off x="395536" y="267494"/>
            <a:ext cx="1368152" cy="432048"/>
          </a:xfrm>
          <a:prstGeom prst="roundRect">
            <a:avLst>
              <a:gd name="adj" fmla="val 21988"/>
            </a:avLst>
          </a:prstGeom>
          <a:solidFill>
            <a:srgbClr val="FFC000"/>
          </a:solidFill>
          <a:ln>
            <a:solidFill>
              <a:srgbClr val="F8D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기존의 문제점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8F4B1F-3357-4BC1-A34D-492414A13AB6}"/>
              </a:ext>
            </a:extLst>
          </p:cNvPr>
          <p:cNvGrpSpPr/>
          <p:nvPr/>
        </p:nvGrpSpPr>
        <p:grpSpPr>
          <a:xfrm>
            <a:off x="539552" y="987574"/>
            <a:ext cx="2151856" cy="3520008"/>
            <a:chOff x="539552" y="987574"/>
            <a:chExt cx="2151856" cy="35200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7E27DA3-E21A-4A55-B38A-D21FC05A3E26}"/>
                </a:ext>
              </a:extLst>
            </p:cNvPr>
            <p:cNvSpPr/>
            <p:nvPr/>
          </p:nvSpPr>
          <p:spPr>
            <a:xfrm>
              <a:off x="539552" y="987574"/>
              <a:ext cx="2151856" cy="3520008"/>
            </a:xfrm>
            <a:prstGeom prst="roundRect">
              <a:avLst>
                <a:gd name="adj" fmla="val 21988"/>
              </a:avLst>
            </a:prstGeom>
            <a:solidFill>
              <a:srgbClr val="FFC000"/>
            </a:solidFill>
            <a:ln>
              <a:solidFill>
                <a:srgbClr val="F8D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기존의 문제점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81DE10B-2796-4158-8709-24C833D9DD76}"/>
                </a:ext>
              </a:extLst>
            </p:cNvPr>
            <p:cNvSpPr/>
            <p:nvPr/>
          </p:nvSpPr>
          <p:spPr>
            <a:xfrm>
              <a:off x="691952" y="1139974"/>
              <a:ext cx="1863824" cy="2871936"/>
            </a:xfrm>
            <a:prstGeom prst="roundRect">
              <a:avLst>
                <a:gd name="adj" fmla="val 21988"/>
              </a:avLst>
            </a:prstGeom>
            <a:solidFill>
              <a:srgbClr val="FF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FBED00-35E9-4DD7-973F-A09F05BDFC7C}"/>
                </a:ext>
              </a:extLst>
            </p:cNvPr>
            <p:cNvSpPr txBox="1"/>
            <p:nvPr/>
          </p:nvSpPr>
          <p:spPr>
            <a:xfrm>
              <a:off x="1149306" y="4075080"/>
              <a:ext cx="83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벨방식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4CC0890-59E1-4646-95C5-800D1EB83E94}"/>
              </a:ext>
            </a:extLst>
          </p:cNvPr>
          <p:cNvGrpSpPr/>
          <p:nvPr/>
        </p:nvGrpSpPr>
        <p:grpSpPr>
          <a:xfrm>
            <a:off x="3486294" y="987574"/>
            <a:ext cx="2151856" cy="3520008"/>
            <a:chOff x="3486294" y="987574"/>
            <a:chExt cx="2151856" cy="352000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DB696AF-12B2-4B73-8092-9E9FAB453C32}"/>
                </a:ext>
              </a:extLst>
            </p:cNvPr>
            <p:cNvSpPr/>
            <p:nvPr/>
          </p:nvSpPr>
          <p:spPr>
            <a:xfrm>
              <a:off x="3486294" y="987574"/>
              <a:ext cx="2151856" cy="3520008"/>
            </a:xfrm>
            <a:prstGeom prst="roundRect">
              <a:avLst>
                <a:gd name="adj" fmla="val 21988"/>
              </a:avLst>
            </a:prstGeom>
            <a:solidFill>
              <a:srgbClr val="FFC000"/>
            </a:solidFill>
            <a:ln>
              <a:solidFill>
                <a:srgbClr val="F8D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기존의 문제점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69A4FFE-D10E-4C9F-9F3D-3F898D0CCA4D}"/>
                </a:ext>
              </a:extLst>
            </p:cNvPr>
            <p:cNvSpPr/>
            <p:nvPr/>
          </p:nvSpPr>
          <p:spPr>
            <a:xfrm>
              <a:off x="3630310" y="1139974"/>
              <a:ext cx="1863824" cy="2871936"/>
            </a:xfrm>
            <a:prstGeom prst="roundRect">
              <a:avLst>
                <a:gd name="adj" fmla="val 21988"/>
              </a:avLst>
            </a:prstGeom>
            <a:solidFill>
              <a:srgbClr val="FF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5B68AA-3665-4C11-8815-C17796E1186C}"/>
                </a:ext>
              </a:extLst>
            </p:cNvPr>
            <p:cNvSpPr txBox="1"/>
            <p:nvPr/>
          </p:nvSpPr>
          <p:spPr>
            <a:xfrm>
              <a:off x="4283968" y="407508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NFC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C687CD-1E00-4C35-A13C-75FCB7A5E774}"/>
              </a:ext>
            </a:extLst>
          </p:cNvPr>
          <p:cNvGrpSpPr/>
          <p:nvPr/>
        </p:nvGrpSpPr>
        <p:grpSpPr>
          <a:xfrm>
            <a:off x="6433037" y="987574"/>
            <a:ext cx="2151856" cy="3520008"/>
            <a:chOff x="6433037" y="987574"/>
            <a:chExt cx="2151856" cy="352000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58BA75F-58E5-4086-AAAE-DBEAA4DB79FF}"/>
                </a:ext>
              </a:extLst>
            </p:cNvPr>
            <p:cNvSpPr/>
            <p:nvPr/>
          </p:nvSpPr>
          <p:spPr>
            <a:xfrm>
              <a:off x="6433037" y="987574"/>
              <a:ext cx="2151856" cy="3520008"/>
            </a:xfrm>
            <a:prstGeom prst="roundRect">
              <a:avLst>
                <a:gd name="adj" fmla="val 21988"/>
              </a:avLst>
            </a:prstGeom>
            <a:solidFill>
              <a:srgbClr val="FFC000"/>
            </a:solidFill>
            <a:ln>
              <a:solidFill>
                <a:srgbClr val="F8D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기존의 문제점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3D5D8E6-46B1-4784-A7C2-5CD1CFAAA47B}"/>
                </a:ext>
              </a:extLst>
            </p:cNvPr>
            <p:cNvSpPr/>
            <p:nvPr/>
          </p:nvSpPr>
          <p:spPr>
            <a:xfrm>
              <a:off x="6588224" y="1135782"/>
              <a:ext cx="1863824" cy="2871936"/>
            </a:xfrm>
            <a:prstGeom prst="roundRect">
              <a:avLst>
                <a:gd name="adj" fmla="val 21988"/>
              </a:avLst>
            </a:prstGeom>
            <a:solidFill>
              <a:srgbClr val="FF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01C829-47A4-4B53-ACA9-DEDBB3DF26FD}"/>
                </a:ext>
              </a:extLst>
            </p:cNvPr>
            <p:cNvSpPr txBox="1"/>
            <p:nvPr/>
          </p:nvSpPr>
          <p:spPr>
            <a:xfrm>
              <a:off x="7236296" y="4075080"/>
              <a:ext cx="830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비콘</a:t>
              </a:r>
              <a:endPara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1E4B183-E529-4676-A69E-6C4D6AAC2075}"/>
              </a:ext>
            </a:extLst>
          </p:cNvPr>
          <p:cNvSpPr txBox="1"/>
          <p:nvPr/>
        </p:nvSpPr>
        <p:spPr>
          <a:xfrm>
            <a:off x="935596" y="1817697"/>
            <a:ext cx="165618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제 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자가 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알기 어려움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운전자가 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번거로움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016BB5-B195-461A-AA13-28C9E229B663}"/>
              </a:ext>
            </a:extLst>
          </p:cNvPr>
          <p:cNvSpPr txBox="1"/>
          <p:nvPr/>
        </p:nvSpPr>
        <p:spPr>
          <a:xfrm>
            <a:off x="3837950" y="1832183"/>
            <a:ext cx="16561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유지비가 든다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20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번거로움 </a:t>
            </a:r>
            <a:endParaRPr lang="en-US" altLang="ko-KR" sz="20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71D1B1-61D5-4079-BC3B-597B375371DF}"/>
              </a:ext>
            </a:extLst>
          </p:cNvPr>
          <p:cNvSpPr txBox="1"/>
          <p:nvPr/>
        </p:nvSpPr>
        <p:spPr>
          <a:xfrm>
            <a:off x="6795864" y="1660269"/>
            <a:ext cx="16561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분실 위험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건전지 문제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-</a:t>
            </a:r>
            <a:r>
              <a:rPr lang="ko-KR" altLang="en-US" sz="16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비싼 비용</a:t>
            </a:r>
            <a:endParaRPr lang="en-US" altLang="ko-KR" sz="16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04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7504" y="51470"/>
            <a:ext cx="8928992" cy="5040560"/>
          </a:xfrm>
          <a:prstGeom prst="roundRect">
            <a:avLst>
              <a:gd name="adj" fmla="val 7825"/>
            </a:avLst>
          </a:prstGeom>
          <a:noFill/>
          <a:ln>
            <a:solidFill>
              <a:srgbClr val="F2C02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DBCC57B-C56D-4ECC-B1A0-F97C98D12C7F}"/>
              </a:ext>
            </a:extLst>
          </p:cNvPr>
          <p:cNvSpPr/>
          <p:nvPr/>
        </p:nvSpPr>
        <p:spPr>
          <a:xfrm>
            <a:off x="395536" y="267494"/>
            <a:ext cx="8136904" cy="432048"/>
          </a:xfrm>
          <a:prstGeom prst="roundRect">
            <a:avLst>
              <a:gd name="adj" fmla="val 21988"/>
            </a:avLst>
          </a:prstGeom>
          <a:solidFill>
            <a:srgbClr val="FFC000"/>
          </a:solidFill>
          <a:ln>
            <a:solidFill>
              <a:srgbClr val="F8D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개선 방향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0B18CA-E212-48FE-BA48-1323287F591B}"/>
              </a:ext>
            </a:extLst>
          </p:cNvPr>
          <p:cNvGrpSpPr/>
          <p:nvPr/>
        </p:nvGrpSpPr>
        <p:grpSpPr>
          <a:xfrm>
            <a:off x="467544" y="1195214"/>
            <a:ext cx="3302662" cy="3104728"/>
            <a:chOff x="539552" y="987574"/>
            <a:chExt cx="2151856" cy="352000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9AD6BBA-0B6A-4A13-9469-C88FF3BB86EA}"/>
                </a:ext>
              </a:extLst>
            </p:cNvPr>
            <p:cNvSpPr/>
            <p:nvPr/>
          </p:nvSpPr>
          <p:spPr>
            <a:xfrm>
              <a:off x="539552" y="987574"/>
              <a:ext cx="2151856" cy="3520008"/>
            </a:xfrm>
            <a:prstGeom prst="roundRect">
              <a:avLst>
                <a:gd name="adj" fmla="val 21988"/>
              </a:avLst>
            </a:prstGeom>
            <a:solidFill>
              <a:srgbClr val="FFC000"/>
            </a:solidFill>
            <a:ln>
              <a:solidFill>
                <a:srgbClr val="F8D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기존의 문제점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3BA485F-A6E7-40C1-AD62-8C397E1B4A99}"/>
                </a:ext>
              </a:extLst>
            </p:cNvPr>
            <p:cNvSpPr/>
            <p:nvPr/>
          </p:nvSpPr>
          <p:spPr>
            <a:xfrm>
              <a:off x="691952" y="1253066"/>
              <a:ext cx="1863824" cy="3046876"/>
            </a:xfrm>
            <a:prstGeom prst="roundRect">
              <a:avLst>
                <a:gd name="adj" fmla="val 21988"/>
              </a:avLst>
            </a:prstGeom>
            <a:solidFill>
              <a:srgbClr val="FF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F31CD5-D246-4DAF-AA73-B99CBEFBE81F}"/>
                </a:ext>
              </a:extLst>
            </p:cNvPr>
            <p:cNvSpPr txBox="1"/>
            <p:nvPr/>
          </p:nvSpPr>
          <p:spPr>
            <a:xfrm>
              <a:off x="1019959" y="2450976"/>
              <a:ext cx="1207809" cy="593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스마트방석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40E54C-3F23-4A05-99A2-0046EAB338DA}"/>
              </a:ext>
            </a:extLst>
          </p:cNvPr>
          <p:cNvGrpSpPr/>
          <p:nvPr/>
        </p:nvGrpSpPr>
        <p:grpSpPr>
          <a:xfrm>
            <a:off x="5167476" y="1204336"/>
            <a:ext cx="3292956" cy="3095606"/>
            <a:chOff x="539552" y="987574"/>
            <a:chExt cx="2151856" cy="3520008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DF6E36D-BA0D-4479-A717-202926143B3C}"/>
                </a:ext>
              </a:extLst>
            </p:cNvPr>
            <p:cNvSpPr/>
            <p:nvPr/>
          </p:nvSpPr>
          <p:spPr>
            <a:xfrm>
              <a:off x="539552" y="987574"/>
              <a:ext cx="2151856" cy="3520008"/>
            </a:xfrm>
            <a:prstGeom prst="roundRect">
              <a:avLst>
                <a:gd name="adj" fmla="val 21988"/>
              </a:avLst>
            </a:prstGeom>
            <a:solidFill>
              <a:srgbClr val="FFC000"/>
            </a:solidFill>
            <a:ln>
              <a:solidFill>
                <a:srgbClr val="F8D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기존의 문제점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3479252E-2F2E-4669-9E9D-F383A4CAEF04}"/>
                </a:ext>
              </a:extLst>
            </p:cNvPr>
            <p:cNvSpPr/>
            <p:nvPr/>
          </p:nvSpPr>
          <p:spPr>
            <a:xfrm>
              <a:off x="691952" y="1253067"/>
              <a:ext cx="1863824" cy="3046875"/>
            </a:xfrm>
            <a:prstGeom prst="roundRect">
              <a:avLst>
                <a:gd name="adj" fmla="val 21988"/>
              </a:avLst>
            </a:prstGeom>
            <a:solidFill>
              <a:srgbClr val="FFEF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0BF3F4-6D2E-422F-9DCC-E5CCBFBCE1C2}"/>
                </a:ext>
              </a:extLst>
            </p:cNvPr>
            <p:cNvSpPr txBox="1"/>
            <p:nvPr/>
          </p:nvSpPr>
          <p:spPr>
            <a:xfrm>
              <a:off x="909651" y="2372566"/>
              <a:ext cx="1449742" cy="594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PIR</a:t>
              </a:r>
              <a:r>
                <a: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en-US" altLang="ko-KR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+</a:t>
              </a:r>
              <a:r>
                <a:rPr lang="ko-KR" altLang="en-US" sz="2800" dirty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초음파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004084-497A-4D8C-AC50-A7C94AE10D54}"/>
              </a:ext>
            </a:extLst>
          </p:cNvPr>
          <p:cNvSpPr txBox="1"/>
          <p:nvPr/>
        </p:nvSpPr>
        <p:spPr>
          <a:xfrm>
            <a:off x="4120540" y="2427734"/>
            <a:ext cx="73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 w="1905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V S</a:t>
            </a:r>
            <a:endParaRPr lang="ko-KR" altLang="en-US" sz="2400" b="1" dirty="0">
              <a:ln w="1905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E36DC291-3AFE-4B63-B176-8258AD366F24}"/>
              </a:ext>
            </a:extLst>
          </p:cNvPr>
          <p:cNvSpPr/>
          <p:nvPr/>
        </p:nvSpPr>
        <p:spPr>
          <a:xfrm>
            <a:off x="-38939" y="51470"/>
            <a:ext cx="4315627" cy="5328592"/>
          </a:xfrm>
          <a:prstGeom prst="mathMultiply">
            <a:avLst>
              <a:gd name="adj1" fmla="val 58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234</Words>
  <Application>Microsoft Office PowerPoint</Application>
  <PresentationFormat>화면 슬라이드 쇼(16:9)</PresentationFormat>
  <Paragraphs>132</Paragraphs>
  <Slides>24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a옛날사진관3</vt:lpstr>
      <vt:lpstr>나눔고딕</vt:lpstr>
      <vt:lpstr>나눔스퀘어라운드 ExtraBold</vt:lpstr>
      <vt:lpstr>a옛날사진관2</vt:lpstr>
      <vt:lpstr>나눔스퀘어라운드 Regular</vt:lpstr>
      <vt:lpstr>a옛날사진관4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엄 민지</cp:lastModifiedBy>
  <cp:revision>39</cp:revision>
  <dcterms:created xsi:type="dcterms:W3CDTF">2006-10-05T04:04:58Z</dcterms:created>
  <dcterms:modified xsi:type="dcterms:W3CDTF">2019-12-18T05:52:37Z</dcterms:modified>
</cp:coreProperties>
</file>