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CAA6-5034-4146-9F66-CACA2EB59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8610F-3428-4545-8EE9-F4773F666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F36B-2CA2-4F57-8F11-57390450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32B7-FDB9-4675-96EF-406A42968D5B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63BD1-F620-4367-B9A5-F7E4541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E166F-4BC4-445B-9BBC-2CC06309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6317-0C69-497C-BD2C-CB70CC447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95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CFC3-9BD9-40BF-A30F-32FDA6ED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A72AC-9F0A-4A79-ADCF-011C4850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7E29-4752-4176-9186-69B112AA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32B7-FDB9-4675-96EF-406A42968D5B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834E-9BB4-453A-B883-B5366A0A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FCFB8-4181-4BEF-8D68-4FF4C946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6317-0C69-497C-BD2C-CB70CC447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218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2C893-5409-451C-8712-A9A8F3A28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D956E-42D1-4F13-86AD-FB9A6BEAD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B45B-5917-4A1A-A303-4C60AE3D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32B7-FDB9-4675-96EF-406A42968D5B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43DC-F44E-48EB-8368-04F332DE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21053-2B3B-4A1C-9FF2-722F185B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6317-0C69-497C-BD2C-CB70CC447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454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83A-7A91-4A77-94E5-4D538AB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5263-5F87-47CF-936A-E3DA7EE5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4C40-6106-4F09-BC4D-28A9AEF9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32B7-FDB9-4675-96EF-406A42968D5B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26EA-14BA-4F30-B2ED-D69DBF75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89BE-8559-4F7C-AF76-FBBAAA8C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6317-0C69-497C-BD2C-CB70CC447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551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D519-7880-4DAB-872E-7A3553E4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FD0DA-480B-49A9-9B99-B0F1D42F6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9300-4087-49E5-8155-3CAFC369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32B7-FDB9-4675-96EF-406A42968D5B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6527-E1BC-41DB-855D-3A73D125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BFA1-4443-4F98-A203-C9576CA9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6317-0C69-497C-BD2C-CB70CC447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998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4792-7516-438C-8731-14D26C85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2198-8E2F-4889-AE71-907ABD69F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92A25-9DD4-4632-8B2C-948350DE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04D5F-221C-481E-9C1F-FBCACD8F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32B7-FDB9-4675-96EF-406A42968D5B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EF8BE-BFC0-4C4E-8E13-5AC9DA44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4FDAA-6C3C-4F63-96DE-3C512446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6317-0C69-497C-BD2C-CB70CC447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4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BF40-D426-470F-A384-B9E93FE6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49C84-66CC-4D07-951E-C3007A9C0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2A08F-CF3B-4C56-95A9-848B99E71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43D0E-283C-410C-BAAC-F828303B5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D8FFC-3D24-4462-BA09-21C6E1B62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B4328-D705-4B3B-85B6-93258A5F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32B7-FDB9-4675-96EF-406A42968D5B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B67A5-3142-4047-9257-C589ACFE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2C72B-864E-4D61-89C4-8C3306AC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6317-0C69-497C-BD2C-CB70CC447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64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0CD6-7229-44E9-8A7D-4565F497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36827-BFDA-4D2E-881D-FF56220E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32B7-FDB9-4675-96EF-406A42968D5B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17EC3-E697-4E95-B74C-F5D4FD4E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FA4D4-495A-447E-B62E-D6197E0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6317-0C69-497C-BD2C-CB70CC447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100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C5CF6-6FF0-4701-9BD0-B9083857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32B7-FDB9-4675-96EF-406A42968D5B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9C98E-CD56-45F9-9C71-582C3BE4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6B362-429E-4A9C-ADFD-27F51212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6317-0C69-497C-BD2C-CB70CC447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846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74AC-302C-46EC-8C41-53232385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7683-302D-4EAF-B6F6-AF256D74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910B5-C941-4061-BCD4-8F0FB927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475A7-2AD3-417B-AD14-0D4DB675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32B7-FDB9-4675-96EF-406A42968D5B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7D6B7-40F7-4AEA-9521-DCC0E926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0EA8-78F4-4B52-A369-834E4036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6317-0C69-497C-BD2C-CB70CC447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412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B2D9-D1B1-4D62-96C5-266F98C9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1FD3B-5C66-4D19-A15D-A1395046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91AB8-C9F8-4E89-B63E-0D887BEA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A7433-01AB-4E49-8E74-B0320447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32B7-FDB9-4675-96EF-406A42968D5B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459A0-B029-4860-A37D-55AB87E6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2FCC2-C932-4173-9E75-AE533F98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6317-0C69-497C-BD2C-CB70CC447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553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6C987-D9DF-45CE-930C-E748F49D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6D267-1E5D-40A9-A9D6-FA1CDBCC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DDF5-92B8-4A40-963D-F7546B2AD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832B7-FDB9-4675-96EF-406A42968D5B}" type="datetimeFigureOut">
              <a:rPr lang="en-MY" smtClean="0"/>
              <a:t>3/10/2021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899F-83EB-4C49-AED9-14107DA20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2823-56F4-4394-BB64-EE577C87E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6317-0C69-497C-BD2C-CB70CC447B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546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05F22-3A49-418D-8CA2-66D8A0A54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NASA SPACE APPS 2021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A1D3A-6643-42F3-86A7-46BCC975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WARNING: THINGS ARE HEATING UP !</a:t>
            </a:r>
            <a:endParaRPr lang="en-MY" dirty="0"/>
          </a:p>
          <a:p>
            <a:r>
              <a:rPr lang="en-MY" dirty="0"/>
              <a:t>Team: </a:t>
            </a:r>
            <a:r>
              <a:rPr lang="en-MY" dirty="0" err="1"/>
              <a:t>TwoDegreeCelcius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1A0C940-41E1-4B7B-B61C-DD866AD42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4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48F64AA-5BE2-4280-BEFA-DC288118F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D59665-8E81-4925-9EDF-DD49C97F4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3" r="2" b="2"/>
          <a:stretch/>
        </p:blipFill>
        <p:spPr bwMode="auto">
          <a:xfrm>
            <a:off x="20" y="2"/>
            <a:ext cx="7534620" cy="4197368"/>
          </a:xfrm>
          <a:custGeom>
            <a:avLst/>
            <a:gdLst/>
            <a:ahLst/>
            <a:cxnLst/>
            <a:rect l="l" t="t" r="r" b="b"/>
            <a:pathLst>
              <a:path w="7534640" h="4197368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509063" y="4095753"/>
                  <a:pt x="4453918" y="4128339"/>
                  <a:pt x="4430941" y="4172622"/>
                </a:cubicBezTo>
                <a:lnTo>
                  <a:pt x="4423415" y="4197368"/>
                </a:lnTo>
                <a:lnTo>
                  <a:pt x="0" y="41973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lhouette of trees on smoke covered forest">
            <a:extLst>
              <a:ext uri="{FF2B5EF4-FFF2-40B4-BE49-F238E27FC236}">
                <a16:creationId xmlns:a16="http://schemas.microsoft.com/office/drawing/2014/main" id="{3A9D4D32-4D02-4BC8-892A-EAB160496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9" r="-1" b="-1"/>
          <a:stretch/>
        </p:blipFill>
        <p:spPr bwMode="auto">
          <a:xfrm>
            <a:off x="7653536" y="1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BD7C16-2AE4-4D1C-8F2B-86B97A2B6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5" r="-1" b="-1"/>
          <a:stretch/>
        </p:blipFill>
        <p:spPr bwMode="auto">
          <a:xfrm>
            <a:off x="1" y="4316255"/>
            <a:ext cx="6836850" cy="2541737"/>
          </a:xfrm>
          <a:custGeom>
            <a:avLst/>
            <a:gdLst/>
            <a:ahLst/>
            <a:cxnLst/>
            <a:rect l="l" t="t" r="r" b="b"/>
            <a:pathLst>
              <a:path w="6836850" h="2541737">
                <a:moveTo>
                  <a:pt x="0" y="0"/>
                </a:moveTo>
                <a:lnTo>
                  <a:pt x="4460098" y="0"/>
                </a:lnTo>
                <a:lnTo>
                  <a:pt x="4483996" y="31836"/>
                </a:lnTo>
                <a:cubicBezTo>
                  <a:pt x="4644419" y="28495"/>
                  <a:pt x="4627708" y="282495"/>
                  <a:pt x="4788129" y="245732"/>
                </a:cubicBezTo>
                <a:cubicBezTo>
                  <a:pt x="4754709" y="362707"/>
                  <a:pt x="4641076" y="302548"/>
                  <a:pt x="4600971" y="389443"/>
                </a:cubicBezTo>
                <a:cubicBezTo>
                  <a:pt x="4684524" y="462970"/>
                  <a:pt x="4844945" y="409497"/>
                  <a:pt x="4871683" y="563233"/>
                </a:cubicBezTo>
                <a:cubicBezTo>
                  <a:pt x="4838262" y="723655"/>
                  <a:pt x="4945210" y="703602"/>
                  <a:pt x="5032105" y="713629"/>
                </a:cubicBezTo>
                <a:cubicBezTo>
                  <a:pt x="5239317" y="733683"/>
                  <a:pt x="5439843" y="747050"/>
                  <a:pt x="5643713" y="780472"/>
                </a:cubicBezTo>
                <a:cubicBezTo>
                  <a:pt x="5693844" y="790498"/>
                  <a:pt x="5810819" y="767103"/>
                  <a:pt x="5800794" y="870709"/>
                </a:cubicBezTo>
                <a:cubicBezTo>
                  <a:pt x="5790767" y="954261"/>
                  <a:pt x="5700529" y="924184"/>
                  <a:pt x="5643713" y="927525"/>
                </a:cubicBezTo>
                <a:cubicBezTo>
                  <a:pt x="5329553" y="967632"/>
                  <a:pt x="5012052" y="904131"/>
                  <a:pt x="4701235" y="907472"/>
                </a:cubicBezTo>
                <a:cubicBezTo>
                  <a:pt x="4664472" y="907472"/>
                  <a:pt x="4657787" y="1017762"/>
                  <a:pt x="4577576" y="980999"/>
                </a:cubicBezTo>
                <a:cubicBezTo>
                  <a:pt x="4788129" y="1081263"/>
                  <a:pt x="5767372" y="1108001"/>
                  <a:pt x="6094900" y="1161474"/>
                </a:cubicBezTo>
                <a:cubicBezTo>
                  <a:pt x="5754004" y="1542477"/>
                  <a:pt x="5429817" y="1311870"/>
                  <a:pt x="5159105" y="1525765"/>
                </a:cubicBezTo>
                <a:cubicBezTo>
                  <a:pt x="5159105" y="1525765"/>
                  <a:pt x="5212580" y="1525765"/>
                  <a:pt x="5443187" y="1595950"/>
                </a:cubicBezTo>
                <a:cubicBezTo>
                  <a:pt x="5627002" y="1652765"/>
                  <a:pt x="5536765" y="1732976"/>
                  <a:pt x="6001321" y="1886715"/>
                </a:cubicBezTo>
                <a:cubicBezTo>
                  <a:pt x="5824188" y="1936846"/>
                  <a:pt x="5593581" y="1839925"/>
                  <a:pt x="5506685" y="2100610"/>
                </a:cubicBezTo>
                <a:cubicBezTo>
                  <a:pt x="5643713" y="2147401"/>
                  <a:pt x="5807477" y="2103953"/>
                  <a:pt x="5904398" y="2227611"/>
                </a:cubicBezTo>
                <a:cubicBezTo>
                  <a:pt x="5934478" y="2264375"/>
                  <a:pt x="5964557" y="2287770"/>
                  <a:pt x="6001321" y="2307821"/>
                </a:cubicBezTo>
                <a:cubicBezTo>
                  <a:pt x="5984612" y="2314507"/>
                  <a:pt x="5964557" y="2321190"/>
                  <a:pt x="5951188" y="2327874"/>
                </a:cubicBezTo>
                <a:cubicBezTo>
                  <a:pt x="5977925" y="2351271"/>
                  <a:pt x="6663060" y="2478270"/>
                  <a:pt x="6836850" y="2481613"/>
                </a:cubicBezTo>
                <a:cubicBezTo>
                  <a:pt x="6761652" y="2506679"/>
                  <a:pt x="6636845" y="2527828"/>
                  <a:pt x="6553814" y="2540165"/>
                </a:cubicBezTo>
                <a:lnTo>
                  <a:pt x="6542822" y="2541737"/>
                </a:lnTo>
                <a:lnTo>
                  <a:pt x="0" y="25417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A4E600-F2FE-4F5C-B5F4-6A18B096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96130"/>
            <a:ext cx="5505814" cy="15769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inspired your team to choose this challenge?</a:t>
            </a:r>
          </a:p>
        </p:txBody>
      </p:sp>
    </p:spTree>
    <p:extLst>
      <p:ext uri="{BB962C8B-B14F-4D97-AF65-F5344CB8AC3E}">
        <p14:creationId xmlns:p14="http://schemas.microsoft.com/office/powerpoint/2010/main" val="25466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7015B-85B3-499D-ABFC-2C144BB3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10" y="4960758"/>
            <a:ext cx="6796345" cy="12360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/>
              <a:t>What problem does it solve? </a:t>
            </a:r>
            <a:br>
              <a:rPr lang="en-US" sz="2400"/>
            </a:br>
            <a:r>
              <a:rPr lang="en-US" sz="2400"/>
              <a:t>What do people gain? Where is the opportunity?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A80DB-2458-4AD2-9698-4E57AD315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461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D2EEB5-F5B4-4BDA-8293-9A997C129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27285" y="5121601"/>
            <a:ext cx="0" cy="9144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9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64DE-ECA1-4448-88A2-12A6E6C2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images or a prototype (optional screen share)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B7A38C-79D6-4E8D-B69C-5609A2335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680" y="1690688"/>
            <a:ext cx="10664120" cy="4964112"/>
          </a:xfrm>
        </p:spPr>
      </p:pic>
    </p:spTree>
    <p:extLst>
      <p:ext uri="{BB962C8B-B14F-4D97-AF65-F5344CB8AC3E}">
        <p14:creationId xmlns:p14="http://schemas.microsoft.com/office/powerpoint/2010/main" val="161415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02C227AD-2440-4A18-A6CA-0A388AAD9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01" r="28118" b="-1"/>
          <a:stretch/>
        </p:blipFill>
        <p:spPr>
          <a:xfrm>
            <a:off x="191086" y="171715"/>
            <a:ext cx="5813197" cy="6129087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6BFAC2-0AE3-4565-999D-DE3C8AFBAE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7" r="5773" b="2"/>
          <a:stretch/>
        </p:blipFill>
        <p:spPr>
          <a:xfrm>
            <a:off x="6196929" y="171716"/>
            <a:ext cx="5803986" cy="3171422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1C3714-E28F-4858-BE80-9321647C91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6"/>
          <a:stretch/>
        </p:blipFill>
        <p:spPr>
          <a:xfrm>
            <a:off x="6196929" y="3514856"/>
            <a:ext cx="5786386" cy="27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468B-C9B6-48D5-ACD9-533DB8EC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your idea change? 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0D779-8395-4800-8E53-E1106C9B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98" y="1254919"/>
            <a:ext cx="12192000" cy="54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1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4B78B-571B-4831-BFE4-B8BB6D25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2EB5CB3-4566-4D70-83F4-CF14A0C9A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NASA SPACE APPS 2021</vt:lpstr>
      <vt:lpstr>What inspired your team to choose this challenge?</vt:lpstr>
      <vt:lpstr>What problem does it solve?  What do people gain? Where is the opportunity?</vt:lpstr>
      <vt:lpstr>Display images or a prototype (optional screen share)</vt:lpstr>
      <vt:lpstr>PowerPoint Presentation</vt:lpstr>
      <vt:lpstr>What will your idea change?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SPACE APPS 2021</dc:title>
  <dc:creator>YAP MING YAN</dc:creator>
  <cp:lastModifiedBy>YAP MING YAN</cp:lastModifiedBy>
  <cp:revision>3</cp:revision>
  <dcterms:created xsi:type="dcterms:W3CDTF">2021-10-03T08:23:24Z</dcterms:created>
  <dcterms:modified xsi:type="dcterms:W3CDTF">2021-10-03T10:48:37Z</dcterms:modified>
</cp:coreProperties>
</file>