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1" r:id="rId4"/>
    <p:sldId id="273" r:id="rId5"/>
    <p:sldId id="259" r:id="rId6"/>
    <p:sldId id="261" r:id="rId7"/>
    <p:sldId id="262" r:id="rId8"/>
    <p:sldId id="257" r:id="rId9"/>
    <p:sldId id="260" r:id="rId10"/>
    <p:sldId id="263" r:id="rId11"/>
    <p:sldId id="264" r:id="rId12"/>
    <p:sldId id="265" r:id="rId13"/>
    <p:sldId id="266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CA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72F151-CC4D-4333-830F-3C1146FF439E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71C27FA-55AE-45A7-806D-F3202C7D521F}">
          <dgm:prSet phldrT="[文字]"/>
          <dgm:spPr/>
          <dgm:t>
            <a:bodyPr/>
            <a:lstStyle/>
            <a:p>
              <a:pPr algn="ctr"/>
              <a14:m>
                <m:oMath xmlns:m="http://schemas.openxmlformats.org/officeDocument/2006/math">
                  <m:r>
                    <a:rPr lang="zh-TW" altLang="en-US" i="1" smtClean="0">
                      <a:solidFill>
                        <a:schemeClr val="bg1"/>
                      </a:solidFill>
                      <a:latin typeface="Cambria Math" panose="02040503050406030204" pitchFamily="18" charset="0"/>
                    </a:rPr>
                    <m:t>𝜏</m:t>
                  </m:r>
                </m:oMath>
              </a14:m>
              <a:r>
                <a:rPr lang="en-US" altLang="zh-TW" dirty="0"/>
                <a:t>PU</a:t>
              </a:r>
              <a:endParaRPr lang="zh-TW" altLang="en-US" dirty="0"/>
            </a:p>
          </dgm:t>
        </dgm:pt>
      </mc:Choice>
      <mc:Fallback xmlns="">
        <dgm:pt modelId="{E71C27FA-55AE-45A7-806D-F3202C7D521F}">
          <dgm:prSet phldrT="[文字]"/>
          <dgm:spPr/>
          <dgm:t>
            <a:bodyPr/>
            <a:lstStyle/>
            <a:p>
              <a:pPr algn="ctr"/>
              <a:r>
                <a:rPr lang="zh-TW" altLang="en-US" i="0">
                  <a:solidFill>
                    <a:schemeClr val="bg1"/>
                  </a:solidFill>
                  <a:latin typeface="Cambria Math" panose="02040503050406030204" pitchFamily="18" charset="0"/>
                </a:rPr>
                <a:t>𝜏</a:t>
              </a:r>
              <a:r>
                <a:rPr lang="en-US" altLang="zh-TW" dirty="0"/>
                <a:t>PU</a:t>
              </a:r>
              <a:endParaRPr lang="zh-TW" altLang="en-US" dirty="0"/>
            </a:p>
          </dgm:t>
        </dgm:pt>
      </mc:Fallback>
    </mc:AlternateContent>
    <dgm:pt modelId="{4E56BBE0-5A85-4374-9E39-892035102C76}" type="parTrans" cxnId="{EF11F231-E54C-4843-8321-6CCB28190732}">
      <dgm:prSet/>
      <dgm:spPr/>
      <dgm:t>
        <a:bodyPr/>
        <a:lstStyle/>
        <a:p>
          <a:pPr algn="ctr"/>
          <a:endParaRPr lang="zh-TW" altLang="en-US"/>
        </a:p>
      </dgm:t>
    </dgm:pt>
    <dgm:pt modelId="{7AC9555D-D12D-4FE4-BDE9-D0603C8FCA8B}" type="sibTrans" cxnId="{EF11F231-E54C-4843-8321-6CCB28190732}">
      <dgm:prSet/>
      <dgm:spPr/>
      <dgm:t>
        <a:bodyPr/>
        <a:lstStyle/>
        <a:p>
          <a:pPr algn="ctr"/>
          <a:endParaRPr lang="zh-TW" altLang="en-US"/>
        </a:p>
      </dgm:t>
    </dgm:pt>
    <dgm:pt modelId="{C8DAC438-2AC9-4173-BA52-00DFCE2ACEDA}" type="asst">
      <dgm:prSet phldrT="[文字]"/>
      <dgm:spPr/>
      <dgm:t>
        <a:bodyPr/>
        <a:lstStyle/>
        <a:p>
          <a:pPr algn="ctr"/>
          <a:r>
            <a:rPr lang="en-US" altLang="zh-TW" dirty="0"/>
            <a:t>Io</a:t>
          </a:r>
          <a:endParaRPr lang="zh-TW" altLang="en-US" dirty="0"/>
        </a:p>
      </dgm:t>
    </dgm:pt>
    <dgm:pt modelId="{3A2FF685-9168-4F76-9D75-74745D5ED713}" type="parTrans" cxnId="{593D8C94-E297-43AD-BEFC-54D8DD9D9D84}">
      <dgm:prSet/>
      <dgm:spPr/>
      <dgm:t>
        <a:bodyPr/>
        <a:lstStyle/>
        <a:p>
          <a:pPr algn="ctr"/>
          <a:endParaRPr lang="zh-TW" altLang="en-US"/>
        </a:p>
      </dgm:t>
    </dgm:pt>
    <dgm:pt modelId="{61030C7C-6DC0-4ACD-BAFA-AF71D7051034}" type="sibTrans" cxnId="{593D8C94-E297-43AD-BEFC-54D8DD9D9D84}">
      <dgm:prSet/>
      <dgm:spPr/>
      <dgm:t>
        <a:bodyPr/>
        <a:lstStyle/>
        <a:p>
          <a:pPr algn="ctr"/>
          <a:endParaRPr lang="zh-TW" altLang="en-US"/>
        </a:p>
      </dgm:t>
    </dgm:pt>
    <dgm:pt modelId="{2C74F2EB-4DFF-4ED9-8585-19DD47049309}">
      <dgm:prSet phldrT="[文字]"/>
      <dgm:spPr/>
      <dgm:t>
        <a:bodyPr/>
        <a:lstStyle/>
        <a:p>
          <a:pPr algn="ctr"/>
          <a:r>
            <a:rPr lang="en-US" altLang="zh-TW" dirty="0"/>
            <a:t>DSP 48</a:t>
          </a:r>
          <a:endParaRPr lang="zh-TW" altLang="en-US" dirty="0"/>
        </a:p>
      </dgm:t>
    </dgm:pt>
    <dgm:pt modelId="{ECEF2F64-7843-4CCD-A53F-944BC1F7FFC4}" type="parTrans" cxnId="{934E35BA-0AAC-4B1F-8120-D1E43A9A525C}">
      <dgm:prSet/>
      <dgm:spPr/>
      <dgm:t>
        <a:bodyPr/>
        <a:lstStyle/>
        <a:p>
          <a:pPr algn="ctr"/>
          <a:endParaRPr lang="zh-TW" altLang="en-US"/>
        </a:p>
      </dgm:t>
    </dgm:pt>
    <dgm:pt modelId="{3EA13BBA-EFE5-4127-8CAD-9B473905C7DE}" type="sibTrans" cxnId="{934E35BA-0AAC-4B1F-8120-D1E43A9A525C}">
      <dgm:prSet/>
      <dgm:spPr/>
      <dgm:t>
        <a:bodyPr/>
        <a:lstStyle/>
        <a:p>
          <a:pPr algn="ctr"/>
          <a:endParaRPr lang="zh-TW" altLang="en-US"/>
        </a:p>
      </dgm:t>
    </dgm:pt>
    <dgm:pt modelId="{5243FEB4-7AC3-487F-A295-19A6A44CE64E}">
      <dgm:prSet phldrT="[文字]"/>
      <dgm:spPr/>
      <dgm:t>
        <a:bodyPr/>
        <a:lstStyle/>
        <a:p>
          <a:pPr algn="ctr"/>
          <a:r>
            <a:rPr lang="zh-TW" altLang="en-US" dirty="0"/>
            <a:t>自建</a:t>
          </a:r>
        </a:p>
      </dgm:t>
    </dgm:pt>
    <dgm:pt modelId="{8CE2CFEF-C4E5-47ED-9C76-DC3F16CCD284}" type="parTrans" cxnId="{457851ED-799B-4008-A6D2-1949F486DC27}">
      <dgm:prSet/>
      <dgm:spPr/>
      <dgm:t>
        <a:bodyPr/>
        <a:lstStyle/>
        <a:p>
          <a:pPr algn="ctr"/>
          <a:endParaRPr lang="zh-TW" altLang="en-US"/>
        </a:p>
      </dgm:t>
    </dgm:pt>
    <dgm:pt modelId="{9F5D3A1F-DEB9-4D5B-BFAB-0BBB492FD36F}" type="sibTrans" cxnId="{457851ED-799B-4008-A6D2-1949F486DC27}">
      <dgm:prSet/>
      <dgm:spPr/>
      <dgm:t>
        <a:bodyPr/>
        <a:lstStyle/>
        <a:p>
          <a:pPr algn="ctr"/>
          <a:endParaRPr lang="zh-TW" altLang="en-US"/>
        </a:p>
      </dgm:t>
    </dgm:pt>
    <dgm:pt modelId="{AEFDA6C5-E649-4DA4-94A0-D2FD2B896967}" type="asst">
      <dgm:prSet phldrT="[文字]"/>
      <dgm:spPr/>
      <dgm:t>
        <a:bodyPr/>
        <a:lstStyle/>
        <a:p>
          <a:pPr algn="ctr"/>
          <a:r>
            <a:rPr lang="en-US" altLang="zh-TW" dirty="0"/>
            <a:t>MAC Array</a:t>
          </a:r>
          <a:endParaRPr lang="zh-TW" altLang="en-US" dirty="0"/>
        </a:p>
      </dgm:t>
    </dgm:pt>
    <dgm:pt modelId="{CC183849-80A7-45C0-BF26-77221D5F7C2E}" type="parTrans" cxnId="{B11D6DD6-E437-41A7-9EE3-12C3901E6135}">
      <dgm:prSet/>
      <dgm:spPr/>
      <dgm:t>
        <a:bodyPr/>
        <a:lstStyle/>
        <a:p>
          <a:pPr algn="ctr"/>
          <a:endParaRPr lang="zh-TW" altLang="en-US"/>
        </a:p>
      </dgm:t>
    </dgm:pt>
    <dgm:pt modelId="{B13D5121-8807-47BD-A214-F62D0BDB6FD6}" type="sibTrans" cxnId="{B11D6DD6-E437-41A7-9EE3-12C3901E6135}">
      <dgm:prSet/>
      <dgm:spPr/>
      <dgm:t>
        <a:bodyPr/>
        <a:lstStyle/>
        <a:p>
          <a:pPr algn="ctr"/>
          <a:endParaRPr lang="zh-TW" altLang="en-US"/>
        </a:p>
      </dgm:t>
    </dgm:pt>
    <dgm:pt modelId="{7F060C15-CA70-47D1-B8EC-ABF66D50319D}" type="asst">
      <dgm:prSet phldrT="[文字]"/>
      <dgm:spPr/>
      <dgm:t>
        <a:bodyPr/>
        <a:lstStyle/>
        <a:p>
          <a:pPr algn="ctr"/>
          <a:r>
            <a:rPr lang="en-US" altLang="zh-TW" dirty="0"/>
            <a:t>UART</a:t>
          </a:r>
          <a:endParaRPr lang="zh-TW" altLang="en-US" dirty="0"/>
        </a:p>
      </dgm:t>
    </dgm:pt>
    <dgm:pt modelId="{E4833365-88BB-46FA-A56C-9CC97280C908}" type="parTrans" cxnId="{2A2BE520-6B83-4702-9484-91958FA94191}">
      <dgm:prSet/>
      <dgm:spPr/>
      <dgm:t>
        <a:bodyPr/>
        <a:lstStyle/>
        <a:p>
          <a:pPr algn="ctr"/>
          <a:endParaRPr lang="zh-TW" altLang="en-US"/>
        </a:p>
      </dgm:t>
    </dgm:pt>
    <dgm:pt modelId="{423361C9-1372-4036-9583-20294BC56EBA}" type="sibTrans" cxnId="{2A2BE520-6B83-4702-9484-91958FA94191}">
      <dgm:prSet/>
      <dgm:spPr/>
      <dgm:t>
        <a:bodyPr/>
        <a:lstStyle/>
        <a:p>
          <a:pPr algn="ctr"/>
          <a:endParaRPr lang="zh-TW" altLang="en-US" dirty="0"/>
        </a:p>
      </dgm:t>
    </dgm:pt>
    <dgm:pt modelId="{6DB5F303-CDD7-4B02-A2A1-AFEA27CE7B33}" type="asst">
      <dgm:prSet phldrT="[文字]"/>
      <dgm:spPr/>
      <dgm:t>
        <a:bodyPr/>
        <a:lstStyle/>
        <a:p>
          <a:pPr algn="ctr"/>
          <a:r>
            <a:rPr lang="en-US" altLang="zh-TW" dirty="0"/>
            <a:t>VGA</a:t>
          </a:r>
          <a:endParaRPr lang="zh-TW" altLang="en-US" dirty="0"/>
        </a:p>
      </dgm:t>
    </dgm:pt>
    <dgm:pt modelId="{A5F955EA-48A5-4B88-A59C-3569B28775BE}" type="parTrans" cxnId="{B6FA4CDA-5E78-44FC-8A97-2FD95D122B3C}">
      <dgm:prSet/>
      <dgm:spPr/>
      <dgm:t>
        <a:bodyPr/>
        <a:lstStyle/>
        <a:p>
          <a:pPr algn="ctr"/>
          <a:endParaRPr lang="zh-TW" altLang="en-US"/>
        </a:p>
      </dgm:t>
    </dgm:pt>
    <dgm:pt modelId="{42E02D88-6A6F-4765-97C5-A77365D2C8C6}" type="sibTrans" cxnId="{B6FA4CDA-5E78-44FC-8A97-2FD95D122B3C}">
      <dgm:prSet/>
      <dgm:spPr/>
      <dgm:t>
        <a:bodyPr/>
        <a:lstStyle/>
        <a:p>
          <a:pPr algn="ctr"/>
          <a:endParaRPr lang="zh-TW" altLang="en-US"/>
        </a:p>
      </dgm:t>
    </dgm:pt>
    <dgm:pt modelId="{F6E92E90-64ED-45DD-A86B-FFDF080A2509}" type="asst">
      <dgm:prSet phldrT="[文字]"/>
      <dgm:spPr/>
      <dgm:t>
        <a:bodyPr/>
        <a:lstStyle/>
        <a:p>
          <a:pPr algn="ctr"/>
          <a:r>
            <a:rPr lang="en-US" altLang="zh-TW" dirty="0"/>
            <a:t>VHDL</a:t>
          </a:r>
          <a:endParaRPr lang="zh-TW" altLang="en-US" dirty="0"/>
        </a:p>
      </dgm:t>
    </dgm:pt>
    <dgm:pt modelId="{11B14EBF-E6C4-4C1B-944A-CBD48192F631}" type="parTrans" cxnId="{4EFD92A3-CAF8-4D47-A38F-443F3772AAB7}">
      <dgm:prSet/>
      <dgm:spPr/>
      <dgm:t>
        <a:bodyPr/>
        <a:lstStyle/>
        <a:p>
          <a:pPr algn="ctr"/>
          <a:endParaRPr lang="zh-TW" altLang="en-US"/>
        </a:p>
      </dgm:t>
    </dgm:pt>
    <dgm:pt modelId="{BBC0AAF3-53ED-4430-8611-730398C6A53E}" type="sibTrans" cxnId="{4EFD92A3-CAF8-4D47-A38F-443F3772AAB7}">
      <dgm:prSet/>
      <dgm:spPr/>
      <dgm:t>
        <a:bodyPr/>
        <a:lstStyle/>
        <a:p>
          <a:pPr algn="ctr"/>
          <a:endParaRPr lang="zh-TW" altLang="en-US"/>
        </a:p>
      </dgm:t>
    </dgm:pt>
    <dgm:pt modelId="{607523CF-7F2C-468D-8A27-8B1F406626FF}" type="asst">
      <dgm:prSet phldrT="[文字]"/>
      <dgm:spPr/>
      <dgm:t>
        <a:bodyPr/>
        <a:lstStyle/>
        <a:p>
          <a:pPr algn="ctr"/>
          <a:r>
            <a:rPr lang="en-US" altLang="zh-TW" dirty="0" err="1"/>
            <a:t>transfomer</a:t>
          </a:r>
          <a:endParaRPr lang="zh-TW" altLang="en-US" dirty="0"/>
        </a:p>
      </dgm:t>
    </dgm:pt>
    <dgm:pt modelId="{64BAAB1A-AAB3-4AAF-B673-3F4998F95217}" type="parTrans" cxnId="{EA30006E-24D1-4DE9-A035-3ACD6D0667F6}">
      <dgm:prSet/>
      <dgm:spPr/>
      <dgm:t>
        <a:bodyPr/>
        <a:lstStyle/>
        <a:p>
          <a:pPr algn="ctr"/>
          <a:endParaRPr lang="zh-TW" altLang="en-US"/>
        </a:p>
      </dgm:t>
    </dgm:pt>
    <dgm:pt modelId="{D2485F30-BDCA-4AEC-A855-D89C824842E4}" type="sibTrans" cxnId="{EA30006E-24D1-4DE9-A035-3ACD6D0667F6}">
      <dgm:prSet/>
      <dgm:spPr/>
      <dgm:t>
        <a:bodyPr/>
        <a:lstStyle/>
        <a:p>
          <a:pPr algn="ctr"/>
          <a:endParaRPr lang="zh-TW" altLang="en-US"/>
        </a:p>
      </dgm:t>
    </dgm:pt>
    <dgm:pt modelId="{51BA12C9-F4F1-465A-9D98-4458D33D5545}">
      <dgm:prSet phldrT="[文字]"/>
      <dgm:spPr/>
      <dgm:t>
        <a:bodyPr/>
        <a:lstStyle/>
        <a:p>
          <a:pPr algn="ctr"/>
          <a:r>
            <a:rPr lang="en-US" altLang="zh-TW" dirty="0"/>
            <a:t>+</a:t>
          </a:r>
          <a:endParaRPr lang="zh-TW" altLang="en-US" dirty="0"/>
        </a:p>
      </dgm:t>
    </dgm:pt>
    <dgm:pt modelId="{61683502-B52D-4317-AF54-A9898E18A3E9}" type="parTrans" cxnId="{F47FC15B-6B78-494E-B6A9-9FFFAB0AA86B}">
      <dgm:prSet/>
      <dgm:spPr/>
      <dgm:t>
        <a:bodyPr/>
        <a:lstStyle/>
        <a:p>
          <a:pPr algn="ctr"/>
          <a:endParaRPr lang="zh-TW" altLang="en-US"/>
        </a:p>
      </dgm:t>
    </dgm:pt>
    <dgm:pt modelId="{CF3B093C-1255-49F5-810A-3BA739BF2FD2}" type="sibTrans" cxnId="{F47FC15B-6B78-494E-B6A9-9FFFAB0AA86B}">
      <dgm:prSet/>
      <dgm:spPr/>
      <dgm:t>
        <a:bodyPr/>
        <a:lstStyle/>
        <a:p>
          <a:pPr algn="ctr"/>
          <a:endParaRPr lang="zh-TW" altLang="en-US"/>
        </a:p>
      </dgm:t>
    </dgm:pt>
    <dgm:pt modelId="{731DF09C-804C-476E-8213-FD9C21CBEBF3}">
      <dgm:prSet phldrT="[文字]"/>
      <dgm:spPr/>
      <dgm:t>
        <a:bodyPr/>
        <a:lstStyle/>
        <a:p>
          <a:pPr algn="ctr"/>
          <a:r>
            <a:rPr lang="en-US" altLang="zh-TW" dirty="0"/>
            <a:t>*</a:t>
          </a:r>
          <a:endParaRPr lang="zh-TW" altLang="en-US" dirty="0"/>
        </a:p>
      </dgm:t>
    </dgm:pt>
    <dgm:pt modelId="{BE47D25B-7DAB-4DCC-9B14-E57A535E839A}" type="parTrans" cxnId="{13E81866-05D1-4C98-BB57-4418A55FA06D}">
      <dgm:prSet/>
      <dgm:spPr/>
      <dgm:t>
        <a:bodyPr/>
        <a:lstStyle/>
        <a:p>
          <a:pPr algn="ctr"/>
          <a:endParaRPr lang="zh-TW" altLang="en-US"/>
        </a:p>
      </dgm:t>
    </dgm:pt>
    <dgm:pt modelId="{D6724CA8-FA9A-44FD-8B46-E5A46D26031E}" type="sibTrans" cxnId="{13E81866-05D1-4C98-BB57-4418A55FA06D}">
      <dgm:prSet/>
      <dgm:spPr/>
      <dgm:t>
        <a:bodyPr/>
        <a:lstStyle/>
        <a:p>
          <a:pPr algn="ctr"/>
          <a:endParaRPr lang="zh-TW" altLang="en-US"/>
        </a:p>
      </dgm:t>
    </dgm:pt>
    <dgm:pt modelId="{18A08317-2850-48B6-B6E7-DD7CD613B9A7}">
      <dgm:prSet phldrT="[文字]"/>
      <dgm:spPr/>
      <dgm:t>
        <a:bodyPr/>
        <a:lstStyle/>
        <a:p>
          <a:pPr algn="ctr"/>
          <a:r>
            <a:rPr lang="en-US" altLang="zh-TW" dirty="0" err="1"/>
            <a:t>BlockRAM</a:t>
          </a:r>
          <a:r>
            <a:rPr lang="en-US" altLang="zh-TW" dirty="0"/>
            <a:t> </a:t>
          </a:r>
          <a:endParaRPr lang="zh-TW" altLang="en-US" dirty="0"/>
        </a:p>
      </dgm:t>
    </dgm:pt>
    <dgm:pt modelId="{9714493C-2D74-4E37-8CED-678E07D5EE98}" type="parTrans" cxnId="{18ADF767-E79B-459C-BA32-D3E8AC3AAF80}">
      <dgm:prSet/>
      <dgm:spPr/>
      <dgm:t>
        <a:bodyPr/>
        <a:lstStyle/>
        <a:p>
          <a:pPr algn="ctr"/>
          <a:endParaRPr lang="zh-TW" altLang="en-US"/>
        </a:p>
      </dgm:t>
    </dgm:pt>
    <dgm:pt modelId="{BE0B7406-EA66-4C10-A4F8-D13158A9ABB4}" type="sibTrans" cxnId="{18ADF767-E79B-459C-BA32-D3E8AC3AAF80}">
      <dgm:prSet/>
      <dgm:spPr/>
      <dgm:t>
        <a:bodyPr/>
        <a:lstStyle/>
        <a:p>
          <a:pPr algn="ctr"/>
          <a:r>
            <a:rPr lang="en-US" altLang="zh-TW" dirty="0"/>
            <a:t>control</a:t>
          </a:r>
          <a:endParaRPr lang="zh-TW" altLang="en-US" dirty="0"/>
        </a:p>
      </dgm:t>
    </dgm:pt>
    <dgm:pt modelId="{560A82A5-019C-4135-BE60-2586FED2A54F}">
      <dgm:prSet phldrT="[文字]"/>
      <dgm:spPr/>
      <dgm:t>
        <a:bodyPr/>
        <a:lstStyle/>
        <a:p>
          <a:pPr algn="ctr"/>
          <a:r>
            <a:rPr lang="en-US" altLang="zh-TW" dirty="0"/>
            <a:t>MMU</a:t>
          </a:r>
          <a:endParaRPr lang="zh-TW" altLang="en-US" dirty="0"/>
        </a:p>
      </dgm:t>
    </dgm:pt>
    <dgm:pt modelId="{C7BA4BEA-EB31-4F99-B2DC-2767436CF521}" type="parTrans" cxnId="{391A9FBF-EB81-485F-8F0B-46AA0604EB24}">
      <dgm:prSet/>
      <dgm:spPr/>
      <dgm:t>
        <a:bodyPr/>
        <a:lstStyle/>
        <a:p>
          <a:pPr algn="ctr"/>
          <a:endParaRPr lang="zh-TW" altLang="en-US"/>
        </a:p>
      </dgm:t>
    </dgm:pt>
    <dgm:pt modelId="{BB53916A-A807-467F-991B-320293F4D509}" type="sibTrans" cxnId="{391A9FBF-EB81-485F-8F0B-46AA0604EB24}">
      <dgm:prSet/>
      <dgm:spPr/>
      <dgm:t>
        <a:bodyPr/>
        <a:lstStyle/>
        <a:p>
          <a:pPr algn="ctr"/>
          <a:endParaRPr lang="zh-TW" altLang="en-US"/>
        </a:p>
      </dgm:t>
    </dgm:pt>
    <dgm:pt modelId="{AA9B4F0C-6B1D-450F-B8D8-D2467717D8DA}">
      <dgm:prSet phldrT="[文字]"/>
      <dgm:spPr/>
      <dgm:t>
        <a:bodyPr/>
        <a:lstStyle/>
        <a:p>
          <a:pPr algn="ctr"/>
          <a:r>
            <a:rPr lang="en-US" altLang="zh-TW" dirty="0"/>
            <a:t>Buffer </a:t>
          </a:r>
          <a:endParaRPr lang="zh-TW" altLang="en-US" dirty="0"/>
        </a:p>
      </dgm:t>
    </dgm:pt>
    <dgm:pt modelId="{EFEE1CB3-A378-4A3C-BF90-8FB4E891015F}" type="parTrans" cxnId="{D0B7DB44-89C8-4B62-988C-8D204373B73A}">
      <dgm:prSet/>
      <dgm:spPr/>
      <dgm:t>
        <a:bodyPr/>
        <a:lstStyle/>
        <a:p>
          <a:pPr algn="ctr"/>
          <a:endParaRPr lang="zh-TW" altLang="en-US"/>
        </a:p>
      </dgm:t>
    </dgm:pt>
    <dgm:pt modelId="{0A96F5D0-F761-4ECB-9ECF-53220E886B83}" type="sibTrans" cxnId="{D0B7DB44-89C8-4B62-988C-8D204373B73A}">
      <dgm:prSet/>
      <dgm:spPr/>
      <dgm:t>
        <a:bodyPr/>
        <a:lstStyle/>
        <a:p>
          <a:pPr algn="ctr"/>
          <a:r>
            <a:rPr lang="en-US" altLang="zh-TW" dirty="0"/>
            <a:t>FIFO</a:t>
          </a:r>
          <a:endParaRPr lang="zh-TW" altLang="en-US" dirty="0"/>
        </a:p>
      </dgm:t>
    </dgm:pt>
    <dgm:pt modelId="{EC276C87-9192-47F4-99BE-35534CC9E60A}">
      <dgm:prSet phldrT="[文字]"/>
      <dgm:spPr/>
      <dgm:t>
        <a:bodyPr/>
        <a:lstStyle/>
        <a:p>
          <a:pPr algn="ctr"/>
          <a:r>
            <a:rPr lang="en-US" altLang="zh-TW" dirty="0"/>
            <a:t>Result</a:t>
          </a:r>
          <a:endParaRPr lang="zh-TW" altLang="en-US" dirty="0"/>
        </a:p>
      </dgm:t>
    </dgm:pt>
    <dgm:pt modelId="{72B9A229-3A32-43AA-86DB-69648065C433}" type="parTrans" cxnId="{B4DE213B-3933-4AAE-91E2-384DE70FA075}">
      <dgm:prSet/>
      <dgm:spPr/>
      <dgm:t>
        <a:bodyPr/>
        <a:lstStyle/>
        <a:p>
          <a:pPr algn="ctr"/>
          <a:endParaRPr lang="zh-TW" altLang="en-US"/>
        </a:p>
      </dgm:t>
    </dgm:pt>
    <dgm:pt modelId="{9EEF810D-E447-4933-AA57-070AB64A2160}" type="sibTrans" cxnId="{B4DE213B-3933-4AAE-91E2-384DE70FA075}">
      <dgm:prSet/>
      <dgm:spPr/>
      <dgm:t>
        <a:bodyPr/>
        <a:lstStyle/>
        <a:p>
          <a:pPr algn="ctr"/>
          <a:endParaRPr lang="zh-TW" altLang="en-US"/>
        </a:p>
      </dgm:t>
    </dgm:pt>
    <dgm:pt modelId="{4A6D1952-1A91-42EE-8F9B-7E23F749AED8}">
      <dgm:prSet phldrT="[文字]"/>
      <dgm:spPr/>
      <dgm:t>
        <a:bodyPr/>
        <a:lstStyle/>
        <a:p>
          <a:pPr algn="ctr"/>
          <a:r>
            <a:rPr lang="en-US" altLang="zh-TW" dirty="0" err="1"/>
            <a:t>Src</a:t>
          </a:r>
          <a:r>
            <a:rPr lang="en-US" altLang="zh-TW" dirty="0"/>
            <a:t> </a:t>
          </a:r>
          <a:endParaRPr lang="zh-TW" altLang="en-US" dirty="0"/>
        </a:p>
      </dgm:t>
    </dgm:pt>
    <dgm:pt modelId="{B6BDFD30-DC41-43D2-9314-D8A93050045F}" type="parTrans" cxnId="{50226A63-02EB-4DD5-9141-D175FDF4654D}">
      <dgm:prSet/>
      <dgm:spPr/>
      <dgm:t>
        <a:bodyPr/>
        <a:lstStyle/>
        <a:p>
          <a:pPr algn="ctr"/>
          <a:endParaRPr lang="zh-TW" altLang="en-US"/>
        </a:p>
      </dgm:t>
    </dgm:pt>
    <dgm:pt modelId="{5F354650-3E01-4C4B-B349-E1960334E0FF}" type="sibTrans" cxnId="{50226A63-02EB-4DD5-9141-D175FDF4654D}">
      <dgm:prSet/>
      <dgm:spPr/>
      <dgm:t>
        <a:bodyPr/>
        <a:lstStyle/>
        <a:p>
          <a:pPr algn="ctr"/>
          <a:r>
            <a:rPr lang="en-US" altLang="zh-TW" dirty="0" err="1"/>
            <a:t>img</a:t>
          </a:r>
          <a:endParaRPr lang="zh-TW" altLang="en-US" dirty="0"/>
        </a:p>
      </dgm:t>
    </dgm:pt>
    <dgm:pt modelId="{FE3376C7-0D27-4935-ACE8-45BB5DB61BFE}">
      <dgm:prSet phldrT="[文字]"/>
      <dgm:spPr/>
      <dgm:t>
        <a:bodyPr/>
        <a:lstStyle/>
        <a:p>
          <a:pPr algn="ctr"/>
          <a:r>
            <a:rPr lang="en-US" altLang="zh-TW" dirty="0"/>
            <a:t>VHDL array</a:t>
          </a:r>
          <a:endParaRPr lang="zh-TW" altLang="en-US" dirty="0"/>
        </a:p>
      </dgm:t>
    </dgm:pt>
    <dgm:pt modelId="{A838192A-3012-415A-A087-C8716D2CFA15}" type="parTrans" cxnId="{51947636-05FD-4757-B78D-FB4EE8B06899}">
      <dgm:prSet/>
      <dgm:spPr/>
      <dgm:t>
        <a:bodyPr/>
        <a:lstStyle/>
        <a:p>
          <a:pPr algn="ctr"/>
          <a:endParaRPr lang="zh-TW" altLang="en-US"/>
        </a:p>
      </dgm:t>
    </dgm:pt>
    <dgm:pt modelId="{10F2776F-7B91-4E43-981B-3A81091B93D0}" type="sibTrans" cxnId="{51947636-05FD-4757-B78D-FB4EE8B06899}">
      <dgm:prSet/>
      <dgm:spPr/>
      <dgm:t>
        <a:bodyPr/>
        <a:lstStyle/>
        <a:p>
          <a:pPr algn="ctr"/>
          <a:endParaRPr lang="zh-TW" altLang="en-US"/>
        </a:p>
      </dgm:t>
    </dgm:pt>
    <dgm:pt modelId="{6CE46D0A-485A-4167-ACB5-DE2B26E4120A}">
      <dgm:prSet phldrT="[文字]"/>
      <dgm:spPr/>
      <dgm:t>
        <a:bodyPr/>
        <a:lstStyle/>
        <a:p>
          <a:pPr algn="ctr"/>
          <a:r>
            <a:rPr lang="en-US" altLang="zh-TW" dirty="0"/>
            <a:t>BRAM</a:t>
          </a:r>
          <a:endParaRPr lang="zh-TW" altLang="en-US" dirty="0"/>
        </a:p>
      </dgm:t>
    </dgm:pt>
    <dgm:pt modelId="{B36CF2A1-8AAE-41BA-AC58-5993A185B65C}" type="parTrans" cxnId="{63A47806-AE02-4ECF-BD9D-54455F909BB7}">
      <dgm:prSet/>
      <dgm:spPr/>
      <dgm:t>
        <a:bodyPr/>
        <a:lstStyle/>
        <a:p>
          <a:pPr algn="ctr"/>
          <a:endParaRPr lang="zh-TW" altLang="en-US"/>
        </a:p>
      </dgm:t>
    </dgm:pt>
    <dgm:pt modelId="{47797A21-7DD1-4AF5-ACD5-64613AC996F8}" type="sibTrans" cxnId="{63A47806-AE02-4ECF-BD9D-54455F909BB7}">
      <dgm:prSet/>
      <dgm:spPr/>
      <dgm:t>
        <a:bodyPr/>
        <a:lstStyle/>
        <a:p>
          <a:pPr algn="ctr"/>
          <a:r>
            <a:rPr lang="en-US" altLang="zh-TW" dirty="0" err="1"/>
            <a:t>Durl</a:t>
          </a:r>
          <a:r>
            <a:rPr lang="en-US" altLang="zh-TW" dirty="0"/>
            <a:t> port</a:t>
          </a:r>
          <a:endParaRPr lang="zh-TW" altLang="en-US" dirty="0"/>
        </a:p>
      </dgm:t>
    </dgm:pt>
    <dgm:pt modelId="{49195BF0-7E20-4265-B752-DB2249E8D68F}" type="pres">
      <dgm:prSet presAssocID="{F072F151-CC4D-4333-830F-3C1146FF43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FBA08A-E7E4-4CDB-991E-94963B9CFEF3}" type="pres">
      <dgm:prSet presAssocID="{E71C27FA-55AE-45A7-806D-F3202C7D521F}" presName="hierRoot1" presStyleCnt="0">
        <dgm:presLayoutVars>
          <dgm:hierBranch val="init"/>
        </dgm:presLayoutVars>
      </dgm:prSet>
      <dgm:spPr/>
    </dgm:pt>
    <dgm:pt modelId="{D1495CB0-D1DE-4A93-9E3F-1E84CE6437F7}" type="pres">
      <dgm:prSet presAssocID="{E71C27FA-55AE-45A7-806D-F3202C7D521F}" presName="rootComposite1" presStyleCnt="0"/>
      <dgm:spPr/>
    </dgm:pt>
    <dgm:pt modelId="{82768BDA-D595-40E7-9332-F8A98662E019}" type="pres">
      <dgm:prSet presAssocID="{E71C27FA-55AE-45A7-806D-F3202C7D521F}" presName="rootText1" presStyleLbl="node0" presStyleIdx="0" presStyleCnt="1" custLinFactNeighborY="31439">
        <dgm:presLayoutVars>
          <dgm:chMax/>
          <dgm:chPref val="3"/>
        </dgm:presLayoutVars>
      </dgm:prSet>
      <dgm:spPr/>
    </dgm:pt>
    <dgm:pt modelId="{6D3E87A1-1FDF-4618-9C07-F77E58736EA1}" type="pres">
      <dgm:prSet presAssocID="{E71C27FA-55AE-45A7-806D-F3202C7D521F}" presName="titleText1" presStyleLbl="fgAcc0" presStyleIdx="0" presStyleCnt="1" custLinFactY="4387" custLinFactNeighborX="13345" custLinFactNeighborY="100000">
        <dgm:presLayoutVars>
          <dgm:chMax val="0"/>
          <dgm:chPref val="0"/>
        </dgm:presLayoutVars>
      </dgm:prSet>
      <dgm:spPr/>
    </dgm:pt>
    <dgm:pt modelId="{94A1424F-28D1-4CFE-AEFA-0D4FE05ABFA0}" type="pres">
      <dgm:prSet presAssocID="{E71C27FA-55AE-45A7-806D-F3202C7D521F}" presName="rootConnector1" presStyleLbl="node1" presStyleIdx="0" presStyleCnt="11"/>
      <dgm:spPr/>
    </dgm:pt>
    <dgm:pt modelId="{AD8749E1-D589-4476-8382-7B32BC4D1944}" type="pres">
      <dgm:prSet presAssocID="{E71C27FA-55AE-45A7-806D-F3202C7D521F}" presName="hierChild2" presStyleCnt="0"/>
      <dgm:spPr/>
    </dgm:pt>
    <dgm:pt modelId="{0C5A2C0C-BAFF-45F7-A384-F681B449C8D4}" type="pres">
      <dgm:prSet presAssocID="{C7BA4BEA-EB31-4F99-B2DC-2767436CF521}" presName="Name37" presStyleLbl="parChTrans1D2" presStyleIdx="0" presStyleCnt="3"/>
      <dgm:spPr/>
    </dgm:pt>
    <dgm:pt modelId="{659A132F-243D-485B-B134-978567628EBA}" type="pres">
      <dgm:prSet presAssocID="{560A82A5-019C-4135-BE60-2586FED2A54F}" presName="hierRoot2" presStyleCnt="0">
        <dgm:presLayoutVars>
          <dgm:hierBranch val="init"/>
        </dgm:presLayoutVars>
      </dgm:prSet>
      <dgm:spPr/>
    </dgm:pt>
    <dgm:pt modelId="{8627A31B-1764-4CD2-8AAA-76F0920FF4C1}" type="pres">
      <dgm:prSet presAssocID="{560A82A5-019C-4135-BE60-2586FED2A54F}" presName="rootComposite" presStyleCnt="0"/>
      <dgm:spPr/>
    </dgm:pt>
    <dgm:pt modelId="{D2AFB713-5D5E-4B21-AFF1-76BC09DF8956}" type="pres">
      <dgm:prSet presAssocID="{560A82A5-019C-4135-BE60-2586FED2A54F}" presName="rootText" presStyleLbl="node1" presStyleIdx="0" presStyleCnt="11">
        <dgm:presLayoutVars>
          <dgm:chMax/>
          <dgm:chPref val="3"/>
        </dgm:presLayoutVars>
      </dgm:prSet>
      <dgm:spPr/>
    </dgm:pt>
    <dgm:pt modelId="{6ED642EA-8672-4174-9C7B-6F2D860D15FE}" type="pres">
      <dgm:prSet presAssocID="{560A82A5-019C-4135-BE60-2586FED2A54F}" presName="titleText2" presStyleLbl="fgAcc1" presStyleIdx="0" presStyleCnt="11">
        <dgm:presLayoutVars>
          <dgm:chMax val="0"/>
          <dgm:chPref val="0"/>
        </dgm:presLayoutVars>
      </dgm:prSet>
      <dgm:spPr/>
    </dgm:pt>
    <dgm:pt modelId="{E0518047-26E8-467B-B6D7-987B3C8ADAFB}" type="pres">
      <dgm:prSet presAssocID="{560A82A5-019C-4135-BE60-2586FED2A54F}" presName="rootConnector" presStyleLbl="node2" presStyleIdx="0" presStyleCnt="0"/>
      <dgm:spPr/>
    </dgm:pt>
    <dgm:pt modelId="{F7DBEA23-73DC-4F34-9075-EB1670A349C2}" type="pres">
      <dgm:prSet presAssocID="{560A82A5-019C-4135-BE60-2586FED2A54F}" presName="hierChild4" presStyleCnt="0"/>
      <dgm:spPr/>
    </dgm:pt>
    <dgm:pt modelId="{47031D88-8F51-45F0-93F3-677B8BB617C3}" type="pres">
      <dgm:prSet presAssocID="{9714493C-2D74-4E37-8CED-678E07D5EE98}" presName="Name37" presStyleLbl="parChTrans1D3" presStyleIdx="0" presStyleCnt="6"/>
      <dgm:spPr/>
    </dgm:pt>
    <dgm:pt modelId="{16F70265-2592-4FD3-91F5-78883E1972E1}" type="pres">
      <dgm:prSet presAssocID="{18A08317-2850-48B6-B6E7-DD7CD613B9A7}" presName="hierRoot2" presStyleCnt="0">
        <dgm:presLayoutVars>
          <dgm:hierBranch val="init"/>
        </dgm:presLayoutVars>
      </dgm:prSet>
      <dgm:spPr/>
    </dgm:pt>
    <dgm:pt modelId="{A05C89E3-FDAE-4CD9-A209-84B0B3B5F3B8}" type="pres">
      <dgm:prSet presAssocID="{18A08317-2850-48B6-B6E7-DD7CD613B9A7}" presName="rootComposite" presStyleCnt="0"/>
      <dgm:spPr/>
    </dgm:pt>
    <dgm:pt modelId="{16F188EE-AFB0-4D05-ADD8-36FFDA706D4F}" type="pres">
      <dgm:prSet presAssocID="{18A08317-2850-48B6-B6E7-DD7CD613B9A7}" presName="rootText" presStyleLbl="node1" presStyleIdx="1" presStyleCnt="11">
        <dgm:presLayoutVars>
          <dgm:chMax/>
          <dgm:chPref val="3"/>
        </dgm:presLayoutVars>
      </dgm:prSet>
      <dgm:spPr/>
    </dgm:pt>
    <dgm:pt modelId="{D54C6BD4-CE4A-47CA-8763-5CFD85F72BE4}" type="pres">
      <dgm:prSet presAssocID="{18A08317-2850-48B6-B6E7-DD7CD613B9A7}" presName="titleText2" presStyleLbl="fgAcc1" presStyleIdx="1" presStyleCnt="11">
        <dgm:presLayoutVars>
          <dgm:chMax val="0"/>
          <dgm:chPref val="0"/>
        </dgm:presLayoutVars>
      </dgm:prSet>
      <dgm:spPr/>
    </dgm:pt>
    <dgm:pt modelId="{712DF7C2-F34A-49CC-A009-FCD1D71DE8C3}" type="pres">
      <dgm:prSet presAssocID="{18A08317-2850-48B6-B6E7-DD7CD613B9A7}" presName="rootConnector" presStyleLbl="node3" presStyleIdx="0" presStyleCnt="0"/>
      <dgm:spPr/>
    </dgm:pt>
    <dgm:pt modelId="{6A8B8D9D-646C-49C4-A395-7E84FC25704B}" type="pres">
      <dgm:prSet presAssocID="{18A08317-2850-48B6-B6E7-DD7CD613B9A7}" presName="hierChild4" presStyleCnt="0"/>
      <dgm:spPr/>
    </dgm:pt>
    <dgm:pt modelId="{8EC76D09-3440-45B9-849F-83B9FC9F5D54}" type="pres">
      <dgm:prSet presAssocID="{72B9A229-3A32-43AA-86DB-69648065C433}" presName="Name37" presStyleLbl="parChTrans1D4" presStyleIdx="0" presStyleCnt="8"/>
      <dgm:spPr/>
    </dgm:pt>
    <dgm:pt modelId="{B2472049-FAB4-419F-AAC7-4A0E92420442}" type="pres">
      <dgm:prSet presAssocID="{EC276C87-9192-47F4-99BE-35534CC9E60A}" presName="hierRoot2" presStyleCnt="0">
        <dgm:presLayoutVars>
          <dgm:hierBranch val="init"/>
        </dgm:presLayoutVars>
      </dgm:prSet>
      <dgm:spPr/>
    </dgm:pt>
    <dgm:pt modelId="{D735E5AF-D86A-4B4C-83FC-432B898A2B91}" type="pres">
      <dgm:prSet presAssocID="{EC276C87-9192-47F4-99BE-35534CC9E60A}" presName="rootComposite" presStyleCnt="0"/>
      <dgm:spPr/>
    </dgm:pt>
    <dgm:pt modelId="{5569E560-15E1-4D69-B319-A4959F5ED8D1}" type="pres">
      <dgm:prSet presAssocID="{EC276C87-9192-47F4-99BE-35534CC9E60A}" presName="rootText" presStyleLbl="node1" presStyleIdx="2" presStyleCnt="11">
        <dgm:presLayoutVars>
          <dgm:chMax/>
          <dgm:chPref val="3"/>
        </dgm:presLayoutVars>
      </dgm:prSet>
      <dgm:spPr/>
    </dgm:pt>
    <dgm:pt modelId="{7EE739C4-25D8-4DED-88A0-812F946BB21C}" type="pres">
      <dgm:prSet presAssocID="{EC276C87-9192-47F4-99BE-35534CC9E60A}" presName="titleText2" presStyleLbl="fgAcc1" presStyleIdx="2" presStyleCnt="11">
        <dgm:presLayoutVars>
          <dgm:chMax val="0"/>
          <dgm:chPref val="0"/>
        </dgm:presLayoutVars>
      </dgm:prSet>
      <dgm:spPr/>
    </dgm:pt>
    <dgm:pt modelId="{F1774069-F04A-4027-9E34-3E8C89C5519E}" type="pres">
      <dgm:prSet presAssocID="{EC276C87-9192-47F4-99BE-35534CC9E60A}" presName="rootConnector" presStyleLbl="node4" presStyleIdx="0" presStyleCnt="0"/>
      <dgm:spPr/>
    </dgm:pt>
    <dgm:pt modelId="{05D66E16-DE36-415D-86D8-B39B36BB7B49}" type="pres">
      <dgm:prSet presAssocID="{EC276C87-9192-47F4-99BE-35534CC9E60A}" presName="hierChild4" presStyleCnt="0"/>
      <dgm:spPr/>
    </dgm:pt>
    <dgm:pt modelId="{3D58A2B0-4183-4EA2-9037-6A2F6C3091F2}" type="pres">
      <dgm:prSet presAssocID="{EC276C87-9192-47F4-99BE-35534CC9E60A}" presName="hierChild5" presStyleCnt="0"/>
      <dgm:spPr/>
    </dgm:pt>
    <dgm:pt modelId="{B08A14FC-0CEF-486C-A4DB-59884F183253}" type="pres">
      <dgm:prSet presAssocID="{B6BDFD30-DC41-43D2-9314-D8A93050045F}" presName="Name37" presStyleLbl="parChTrans1D4" presStyleIdx="1" presStyleCnt="8"/>
      <dgm:spPr/>
    </dgm:pt>
    <dgm:pt modelId="{6FE28AB6-CB07-486C-B550-3A6279848AF6}" type="pres">
      <dgm:prSet presAssocID="{4A6D1952-1A91-42EE-8F9B-7E23F749AED8}" presName="hierRoot2" presStyleCnt="0">
        <dgm:presLayoutVars>
          <dgm:hierBranch val="init"/>
        </dgm:presLayoutVars>
      </dgm:prSet>
      <dgm:spPr/>
    </dgm:pt>
    <dgm:pt modelId="{0336AD18-67F5-45A9-BC75-3327DCC38B35}" type="pres">
      <dgm:prSet presAssocID="{4A6D1952-1A91-42EE-8F9B-7E23F749AED8}" presName="rootComposite" presStyleCnt="0"/>
      <dgm:spPr/>
    </dgm:pt>
    <dgm:pt modelId="{EE78C974-A48B-4476-B718-35ED37A8A4A8}" type="pres">
      <dgm:prSet presAssocID="{4A6D1952-1A91-42EE-8F9B-7E23F749AED8}" presName="rootText" presStyleLbl="node1" presStyleIdx="3" presStyleCnt="11">
        <dgm:presLayoutVars>
          <dgm:chMax/>
          <dgm:chPref val="3"/>
        </dgm:presLayoutVars>
      </dgm:prSet>
      <dgm:spPr/>
    </dgm:pt>
    <dgm:pt modelId="{A3C5A131-CDCE-4366-99FA-83E8F17097F1}" type="pres">
      <dgm:prSet presAssocID="{4A6D1952-1A91-42EE-8F9B-7E23F749AED8}" presName="titleText2" presStyleLbl="fgAcc1" presStyleIdx="3" presStyleCnt="11">
        <dgm:presLayoutVars>
          <dgm:chMax val="0"/>
          <dgm:chPref val="0"/>
        </dgm:presLayoutVars>
      </dgm:prSet>
      <dgm:spPr/>
    </dgm:pt>
    <dgm:pt modelId="{FD690699-23EE-4022-9EB3-739119A0C51B}" type="pres">
      <dgm:prSet presAssocID="{4A6D1952-1A91-42EE-8F9B-7E23F749AED8}" presName="rootConnector" presStyleLbl="node4" presStyleIdx="0" presStyleCnt="0"/>
      <dgm:spPr/>
    </dgm:pt>
    <dgm:pt modelId="{27E9AFE4-AE1E-403C-857F-C7B3E3B92717}" type="pres">
      <dgm:prSet presAssocID="{4A6D1952-1A91-42EE-8F9B-7E23F749AED8}" presName="hierChild4" presStyleCnt="0"/>
      <dgm:spPr/>
    </dgm:pt>
    <dgm:pt modelId="{DC7508C8-C082-4CAA-8890-5B569545CC82}" type="pres">
      <dgm:prSet presAssocID="{4A6D1952-1A91-42EE-8F9B-7E23F749AED8}" presName="hierChild5" presStyleCnt="0"/>
      <dgm:spPr/>
    </dgm:pt>
    <dgm:pt modelId="{34CEA05A-31B7-4C62-A082-07043862C8E9}" type="pres">
      <dgm:prSet presAssocID="{18A08317-2850-48B6-B6E7-DD7CD613B9A7}" presName="hierChild5" presStyleCnt="0"/>
      <dgm:spPr/>
    </dgm:pt>
    <dgm:pt modelId="{13B8760F-156A-4E89-A12B-28FA699331C7}" type="pres">
      <dgm:prSet presAssocID="{EFEE1CB3-A378-4A3C-BF90-8FB4E891015F}" presName="Name37" presStyleLbl="parChTrans1D3" presStyleIdx="1" presStyleCnt="6"/>
      <dgm:spPr/>
    </dgm:pt>
    <dgm:pt modelId="{77C78AE8-0A35-41CC-A816-4E3D40184D71}" type="pres">
      <dgm:prSet presAssocID="{AA9B4F0C-6B1D-450F-B8D8-D2467717D8DA}" presName="hierRoot2" presStyleCnt="0">
        <dgm:presLayoutVars>
          <dgm:hierBranch val="init"/>
        </dgm:presLayoutVars>
      </dgm:prSet>
      <dgm:spPr/>
    </dgm:pt>
    <dgm:pt modelId="{A8C28447-849D-42F2-BEB5-EE24C23B6C0B}" type="pres">
      <dgm:prSet presAssocID="{AA9B4F0C-6B1D-450F-B8D8-D2467717D8DA}" presName="rootComposite" presStyleCnt="0"/>
      <dgm:spPr/>
    </dgm:pt>
    <dgm:pt modelId="{E89AB70B-6922-42C6-9320-7D7F8C44C355}" type="pres">
      <dgm:prSet presAssocID="{AA9B4F0C-6B1D-450F-B8D8-D2467717D8DA}" presName="rootText" presStyleLbl="node1" presStyleIdx="4" presStyleCnt="11">
        <dgm:presLayoutVars>
          <dgm:chMax/>
          <dgm:chPref val="3"/>
        </dgm:presLayoutVars>
      </dgm:prSet>
      <dgm:spPr/>
    </dgm:pt>
    <dgm:pt modelId="{7048A865-6492-4C50-A929-DF71B067E5C5}" type="pres">
      <dgm:prSet presAssocID="{AA9B4F0C-6B1D-450F-B8D8-D2467717D8DA}" presName="titleText2" presStyleLbl="fgAcc1" presStyleIdx="4" presStyleCnt="11">
        <dgm:presLayoutVars>
          <dgm:chMax val="0"/>
          <dgm:chPref val="0"/>
        </dgm:presLayoutVars>
      </dgm:prSet>
      <dgm:spPr/>
    </dgm:pt>
    <dgm:pt modelId="{066F8EDF-D478-4FBE-9DB6-B3860C4F9323}" type="pres">
      <dgm:prSet presAssocID="{AA9B4F0C-6B1D-450F-B8D8-D2467717D8DA}" presName="rootConnector" presStyleLbl="node3" presStyleIdx="0" presStyleCnt="0"/>
      <dgm:spPr/>
    </dgm:pt>
    <dgm:pt modelId="{2C5BFE43-DE6A-4C63-B9B2-A9910FAACF39}" type="pres">
      <dgm:prSet presAssocID="{AA9B4F0C-6B1D-450F-B8D8-D2467717D8DA}" presName="hierChild4" presStyleCnt="0"/>
      <dgm:spPr/>
    </dgm:pt>
    <dgm:pt modelId="{7FE3956E-1201-492F-BD13-29F6BCC4C9B1}" type="pres">
      <dgm:prSet presAssocID="{A838192A-3012-415A-A087-C8716D2CFA15}" presName="Name37" presStyleLbl="parChTrans1D4" presStyleIdx="2" presStyleCnt="8"/>
      <dgm:spPr/>
    </dgm:pt>
    <dgm:pt modelId="{5B80EADE-DDAB-4E5A-8F0B-8CADE048D668}" type="pres">
      <dgm:prSet presAssocID="{FE3376C7-0D27-4935-ACE8-45BB5DB61BFE}" presName="hierRoot2" presStyleCnt="0">
        <dgm:presLayoutVars>
          <dgm:hierBranch val="init"/>
        </dgm:presLayoutVars>
      </dgm:prSet>
      <dgm:spPr/>
    </dgm:pt>
    <dgm:pt modelId="{E019E0AF-4A22-40DF-8BF9-FF2C0597987F}" type="pres">
      <dgm:prSet presAssocID="{FE3376C7-0D27-4935-ACE8-45BB5DB61BFE}" presName="rootComposite" presStyleCnt="0"/>
      <dgm:spPr/>
    </dgm:pt>
    <dgm:pt modelId="{C39B4F1D-4D1F-4BCB-BBD6-D13A1BE9ACB2}" type="pres">
      <dgm:prSet presAssocID="{FE3376C7-0D27-4935-ACE8-45BB5DB61BFE}" presName="rootText" presStyleLbl="node1" presStyleIdx="5" presStyleCnt="11">
        <dgm:presLayoutVars>
          <dgm:chMax/>
          <dgm:chPref val="3"/>
        </dgm:presLayoutVars>
      </dgm:prSet>
      <dgm:spPr/>
    </dgm:pt>
    <dgm:pt modelId="{D767B27F-8C7C-4FFE-98EA-2757484BBAC8}" type="pres">
      <dgm:prSet presAssocID="{FE3376C7-0D27-4935-ACE8-45BB5DB61BFE}" presName="titleText2" presStyleLbl="fgAcc1" presStyleIdx="5" presStyleCnt="11">
        <dgm:presLayoutVars>
          <dgm:chMax val="0"/>
          <dgm:chPref val="0"/>
        </dgm:presLayoutVars>
      </dgm:prSet>
      <dgm:spPr/>
    </dgm:pt>
    <dgm:pt modelId="{B6363E80-21AE-421D-B7DD-89421D6AEFE6}" type="pres">
      <dgm:prSet presAssocID="{FE3376C7-0D27-4935-ACE8-45BB5DB61BFE}" presName="rootConnector" presStyleLbl="node4" presStyleIdx="0" presStyleCnt="0"/>
      <dgm:spPr/>
    </dgm:pt>
    <dgm:pt modelId="{F7B2FD46-D2EA-4095-8E59-AFCC00CE5390}" type="pres">
      <dgm:prSet presAssocID="{FE3376C7-0D27-4935-ACE8-45BB5DB61BFE}" presName="hierChild4" presStyleCnt="0"/>
      <dgm:spPr/>
    </dgm:pt>
    <dgm:pt modelId="{047D1CE7-3E2E-4929-9746-1BF23B89259F}" type="pres">
      <dgm:prSet presAssocID="{FE3376C7-0D27-4935-ACE8-45BB5DB61BFE}" presName="hierChild5" presStyleCnt="0"/>
      <dgm:spPr/>
    </dgm:pt>
    <dgm:pt modelId="{9C5417AB-9DFF-4497-B4DC-DE62A71EFE5B}" type="pres">
      <dgm:prSet presAssocID="{B36CF2A1-8AAE-41BA-AC58-5993A185B65C}" presName="Name37" presStyleLbl="parChTrans1D4" presStyleIdx="3" presStyleCnt="8"/>
      <dgm:spPr/>
    </dgm:pt>
    <dgm:pt modelId="{E0FAFBD5-73D7-40D4-975C-5E5A78FCABAB}" type="pres">
      <dgm:prSet presAssocID="{6CE46D0A-485A-4167-ACB5-DE2B26E4120A}" presName="hierRoot2" presStyleCnt="0">
        <dgm:presLayoutVars>
          <dgm:hierBranch val="init"/>
        </dgm:presLayoutVars>
      </dgm:prSet>
      <dgm:spPr/>
    </dgm:pt>
    <dgm:pt modelId="{BC281E21-EB66-48C8-9638-E67B91D1A0B3}" type="pres">
      <dgm:prSet presAssocID="{6CE46D0A-485A-4167-ACB5-DE2B26E4120A}" presName="rootComposite" presStyleCnt="0"/>
      <dgm:spPr/>
    </dgm:pt>
    <dgm:pt modelId="{127FCBBA-831E-4554-859C-4D0E95F3D9C2}" type="pres">
      <dgm:prSet presAssocID="{6CE46D0A-485A-4167-ACB5-DE2B26E4120A}" presName="rootText" presStyleLbl="node1" presStyleIdx="6" presStyleCnt="11">
        <dgm:presLayoutVars>
          <dgm:chMax/>
          <dgm:chPref val="3"/>
        </dgm:presLayoutVars>
      </dgm:prSet>
      <dgm:spPr/>
    </dgm:pt>
    <dgm:pt modelId="{8F0F5ACD-0117-4A93-A9A7-5203CC828DAE}" type="pres">
      <dgm:prSet presAssocID="{6CE46D0A-485A-4167-ACB5-DE2B26E4120A}" presName="titleText2" presStyleLbl="fgAcc1" presStyleIdx="6" presStyleCnt="11">
        <dgm:presLayoutVars>
          <dgm:chMax val="0"/>
          <dgm:chPref val="0"/>
        </dgm:presLayoutVars>
      </dgm:prSet>
      <dgm:spPr/>
    </dgm:pt>
    <dgm:pt modelId="{BB4BC831-5B60-4217-8ED6-C7496EBC2D37}" type="pres">
      <dgm:prSet presAssocID="{6CE46D0A-485A-4167-ACB5-DE2B26E4120A}" presName="rootConnector" presStyleLbl="node4" presStyleIdx="0" presStyleCnt="0"/>
      <dgm:spPr/>
    </dgm:pt>
    <dgm:pt modelId="{41FF9BA2-D108-48C5-AB2D-EAC58E59EA26}" type="pres">
      <dgm:prSet presAssocID="{6CE46D0A-485A-4167-ACB5-DE2B26E4120A}" presName="hierChild4" presStyleCnt="0"/>
      <dgm:spPr/>
    </dgm:pt>
    <dgm:pt modelId="{A78F6B0C-B9B2-4480-8503-8F90A082E20D}" type="pres">
      <dgm:prSet presAssocID="{6CE46D0A-485A-4167-ACB5-DE2B26E4120A}" presName="hierChild5" presStyleCnt="0"/>
      <dgm:spPr/>
    </dgm:pt>
    <dgm:pt modelId="{721AE89D-9DC4-422A-B509-73DCA005928B}" type="pres">
      <dgm:prSet presAssocID="{AA9B4F0C-6B1D-450F-B8D8-D2467717D8DA}" presName="hierChild5" presStyleCnt="0"/>
      <dgm:spPr/>
    </dgm:pt>
    <dgm:pt modelId="{181FE34F-F9F7-4623-BD3E-49866254C9D2}" type="pres">
      <dgm:prSet presAssocID="{560A82A5-019C-4135-BE60-2586FED2A54F}" presName="hierChild5" presStyleCnt="0"/>
      <dgm:spPr/>
    </dgm:pt>
    <dgm:pt modelId="{68C6AA4F-2072-46A0-98E9-B6A6A7D548CC}" type="pres">
      <dgm:prSet presAssocID="{E71C27FA-55AE-45A7-806D-F3202C7D521F}" presName="hierChild3" presStyleCnt="0"/>
      <dgm:spPr/>
    </dgm:pt>
    <dgm:pt modelId="{2E357E54-ABBB-4C8D-9DA9-4191CFF457B8}" type="pres">
      <dgm:prSet presAssocID="{3A2FF685-9168-4F76-9D75-74745D5ED713}" presName="Name96" presStyleLbl="parChTrans1D2" presStyleIdx="1" presStyleCnt="3"/>
      <dgm:spPr/>
    </dgm:pt>
    <dgm:pt modelId="{66DA5FE8-0BA9-4C6F-BF5C-653ACF37635B}" type="pres">
      <dgm:prSet presAssocID="{C8DAC438-2AC9-4173-BA52-00DFCE2ACEDA}" presName="hierRoot3" presStyleCnt="0">
        <dgm:presLayoutVars>
          <dgm:hierBranch val="init"/>
        </dgm:presLayoutVars>
      </dgm:prSet>
      <dgm:spPr/>
    </dgm:pt>
    <dgm:pt modelId="{9AB129F8-6017-47B7-A45C-5D3EE21C5490}" type="pres">
      <dgm:prSet presAssocID="{C8DAC438-2AC9-4173-BA52-00DFCE2ACEDA}" presName="rootComposite3" presStyleCnt="0"/>
      <dgm:spPr/>
    </dgm:pt>
    <dgm:pt modelId="{123411AF-8C01-41FD-BC32-EB89E80A3E9A}" type="pres">
      <dgm:prSet presAssocID="{C8DAC438-2AC9-4173-BA52-00DFCE2ACEDA}" presName="rootText3" presStyleLbl="asst1" presStyleIdx="0" presStyleCnt="6">
        <dgm:presLayoutVars>
          <dgm:chPref val="3"/>
        </dgm:presLayoutVars>
      </dgm:prSet>
      <dgm:spPr/>
    </dgm:pt>
    <dgm:pt modelId="{D659804D-7541-48AA-A77B-F30A1353AF65}" type="pres">
      <dgm:prSet presAssocID="{C8DAC438-2AC9-4173-BA52-00DFCE2ACEDA}" presName="titleText3" presStyleLbl="fgAcc2" presStyleIdx="0" presStyleCnt="6">
        <dgm:presLayoutVars>
          <dgm:chMax val="0"/>
          <dgm:chPref val="0"/>
        </dgm:presLayoutVars>
      </dgm:prSet>
      <dgm:spPr/>
    </dgm:pt>
    <dgm:pt modelId="{21B9E718-1ED7-4B5E-A71D-03FDB81F8E96}" type="pres">
      <dgm:prSet presAssocID="{C8DAC438-2AC9-4173-BA52-00DFCE2ACEDA}" presName="rootConnector3" presStyleLbl="asst1" presStyleIdx="0" presStyleCnt="6"/>
      <dgm:spPr/>
    </dgm:pt>
    <dgm:pt modelId="{25FDF05E-358C-4CA6-BED9-26E27249852E}" type="pres">
      <dgm:prSet presAssocID="{C8DAC438-2AC9-4173-BA52-00DFCE2ACEDA}" presName="hierChild6" presStyleCnt="0"/>
      <dgm:spPr/>
    </dgm:pt>
    <dgm:pt modelId="{4B01C41D-029C-475E-82FB-38EE1FE8288F}" type="pres">
      <dgm:prSet presAssocID="{C8DAC438-2AC9-4173-BA52-00DFCE2ACEDA}" presName="hierChild7" presStyleCnt="0"/>
      <dgm:spPr/>
    </dgm:pt>
    <dgm:pt modelId="{29DF4514-DE3A-4891-BEA6-A52DDBF2C435}" type="pres">
      <dgm:prSet presAssocID="{E4833365-88BB-46FA-A56C-9CC97280C908}" presName="Name96" presStyleLbl="parChTrans1D3" presStyleIdx="2" presStyleCnt="6"/>
      <dgm:spPr/>
    </dgm:pt>
    <dgm:pt modelId="{1852B040-DC8B-4B95-8C27-F33580094550}" type="pres">
      <dgm:prSet presAssocID="{7F060C15-CA70-47D1-B8EC-ABF66D50319D}" presName="hierRoot3" presStyleCnt="0">
        <dgm:presLayoutVars>
          <dgm:hierBranch val="init"/>
        </dgm:presLayoutVars>
      </dgm:prSet>
      <dgm:spPr/>
    </dgm:pt>
    <dgm:pt modelId="{4FEB9B25-A3F8-433C-9FBC-D4CC6E633961}" type="pres">
      <dgm:prSet presAssocID="{7F060C15-CA70-47D1-B8EC-ABF66D50319D}" presName="rootComposite3" presStyleCnt="0"/>
      <dgm:spPr/>
    </dgm:pt>
    <dgm:pt modelId="{9A282DFB-FD4F-465D-970B-8AE5ABAC4B6F}" type="pres">
      <dgm:prSet presAssocID="{7F060C15-CA70-47D1-B8EC-ABF66D50319D}" presName="rootText3" presStyleLbl="asst1" presStyleIdx="1" presStyleCnt="6">
        <dgm:presLayoutVars>
          <dgm:chPref val="3"/>
        </dgm:presLayoutVars>
      </dgm:prSet>
      <dgm:spPr/>
    </dgm:pt>
    <dgm:pt modelId="{50EEF8F8-79D8-445C-897E-B995A3CA4C93}" type="pres">
      <dgm:prSet presAssocID="{7F060C15-CA70-47D1-B8EC-ABF66D50319D}" presName="titleText3" presStyleLbl="fgAcc2" presStyleIdx="1" presStyleCnt="6">
        <dgm:presLayoutVars>
          <dgm:chMax val="0"/>
          <dgm:chPref val="0"/>
        </dgm:presLayoutVars>
      </dgm:prSet>
      <dgm:spPr/>
    </dgm:pt>
    <dgm:pt modelId="{A6CA07B8-7704-47F4-8D84-2CCC82C4D070}" type="pres">
      <dgm:prSet presAssocID="{7F060C15-CA70-47D1-B8EC-ABF66D50319D}" presName="rootConnector3" presStyleLbl="asst1" presStyleIdx="1" presStyleCnt="6"/>
      <dgm:spPr/>
    </dgm:pt>
    <dgm:pt modelId="{25E927CC-5EFE-4DC4-BC88-D0257AF57D4D}" type="pres">
      <dgm:prSet presAssocID="{7F060C15-CA70-47D1-B8EC-ABF66D50319D}" presName="hierChild6" presStyleCnt="0"/>
      <dgm:spPr/>
    </dgm:pt>
    <dgm:pt modelId="{66688120-AB4B-4C79-8EA5-F92E4106CB92}" type="pres">
      <dgm:prSet presAssocID="{7F060C15-CA70-47D1-B8EC-ABF66D50319D}" presName="hierChild7" presStyleCnt="0"/>
      <dgm:spPr/>
    </dgm:pt>
    <dgm:pt modelId="{B3A8325D-7ABC-464D-B5DA-37674A2111A8}" type="pres">
      <dgm:prSet presAssocID="{64BAAB1A-AAB3-4AAF-B673-3F4998F95217}" presName="Name96" presStyleLbl="parChTrans1D4" presStyleIdx="4" presStyleCnt="8"/>
      <dgm:spPr/>
    </dgm:pt>
    <dgm:pt modelId="{D0A54C34-77D1-4FFC-8314-B79B490AAE4F}" type="pres">
      <dgm:prSet presAssocID="{607523CF-7F2C-468D-8A27-8B1F406626FF}" presName="hierRoot3" presStyleCnt="0">
        <dgm:presLayoutVars>
          <dgm:hierBranch val="init"/>
        </dgm:presLayoutVars>
      </dgm:prSet>
      <dgm:spPr/>
    </dgm:pt>
    <dgm:pt modelId="{147E64C7-FA45-4507-8E63-EFC6D049CF99}" type="pres">
      <dgm:prSet presAssocID="{607523CF-7F2C-468D-8A27-8B1F406626FF}" presName="rootComposite3" presStyleCnt="0"/>
      <dgm:spPr/>
    </dgm:pt>
    <dgm:pt modelId="{DBCA39CC-449E-4D45-8D8D-2518F40C375E}" type="pres">
      <dgm:prSet presAssocID="{607523CF-7F2C-468D-8A27-8B1F406626FF}" presName="rootText3" presStyleLbl="asst1" presStyleIdx="2" presStyleCnt="6">
        <dgm:presLayoutVars>
          <dgm:chPref val="3"/>
        </dgm:presLayoutVars>
      </dgm:prSet>
      <dgm:spPr/>
    </dgm:pt>
    <dgm:pt modelId="{339E0746-8D3F-4880-8C68-CC87ACF83981}" type="pres">
      <dgm:prSet presAssocID="{607523CF-7F2C-468D-8A27-8B1F406626FF}" presName="titleText3" presStyleLbl="fgAcc2" presStyleIdx="2" presStyleCnt="6">
        <dgm:presLayoutVars>
          <dgm:chMax val="0"/>
          <dgm:chPref val="0"/>
        </dgm:presLayoutVars>
      </dgm:prSet>
      <dgm:spPr/>
    </dgm:pt>
    <dgm:pt modelId="{F0F14A03-2104-40D4-AEB0-160C3A8A07DD}" type="pres">
      <dgm:prSet presAssocID="{607523CF-7F2C-468D-8A27-8B1F406626FF}" presName="rootConnector3" presStyleLbl="asst1" presStyleIdx="2" presStyleCnt="6"/>
      <dgm:spPr/>
    </dgm:pt>
    <dgm:pt modelId="{6CC648F2-96BF-432E-ACAE-5E13678E2857}" type="pres">
      <dgm:prSet presAssocID="{607523CF-7F2C-468D-8A27-8B1F406626FF}" presName="hierChild6" presStyleCnt="0"/>
      <dgm:spPr/>
    </dgm:pt>
    <dgm:pt modelId="{A7E5196D-7787-44B5-81D8-254D10C93F3D}" type="pres">
      <dgm:prSet presAssocID="{607523CF-7F2C-468D-8A27-8B1F406626FF}" presName="hierChild7" presStyleCnt="0"/>
      <dgm:spPr/>
    </dgm:pt>
    <dgm:pt modelId="{0E59D074-E2FC-4FCC-AA0B-435EC1C7E0D4}" type="pres">
      <dgm:prSet presAssocID="{11B14EBF-E6C4-4C1B-944A-CBD48192F631}" presName="Name96" presStyleLbl="parChTrans1D4" presStyleIdx="5" presStyleCnt="8"/>
      <dgm:spPr/>
    </dgm:pt>
    <dgm:pt modelId="{FE9A0EE0-42DD-464A-AC99-B04BB526A93E}" type="pres">
      <dgm:prSet presAssocID="{F6E92E90-64ED-45DD-A86B-FFDF080A2509}" presName="hierRoot3" presStyleCnt="0">
        <dgm:presLayoutVars>
          <dgm:hierBranch val="init"/>
        </dgm:presLayoutVars>
      </dgm:prSet>
      <dgm:spPr/>
    </dgm:pt>
    <dgm:pt modelId="{DF617D6D-CC7F-4D87-8538-CFCA4A07DE00}" type="pres">
      <dgm:prSet presAssocID="{F6E92E90-64ED-45DD-A86B-FFDF080A2509}" presName="rootComposite3" presStyleCnt="0"/>
      <dgm:spPr/>
    </dgm:pt>
    <dgm:pt modelId="{7787D532-9BD0-49EF-81DA-B9D8EBD9A36F}" type="pres">
      <dgm:prSet presAssocID="{F6E92E90-64ED-45DD-A86B-FFDF080A2509}" presName="rootText3" presStyleLbl="asst1" presStyleIdx="3" presStyleCnt="6">
        <dgm:presLayoutVars>
          <dgm:chPref val="3"/>
        </dgm:presLayoutVars>
      </dgm:prSet>
      <dgm:spPr/>
    </dgm:pt>
    <dgm:pt modelId="{E11B1BEA-E8C0-4134-988C-E0B1A7BDE06D}" type="pres">
      <dgm:prSet presAssocID="{F6E92E90-64ED-45DD-A86B-FFDF080A2509}" presName="titleText3" presStyleLbl="fgAcc2" presStyleIdx="3" presStyleCnt="6">
        <dgm:presLayoutVars>
          <dgm:chMax val="0"/>
          <dgm:chPref val="0"/>
        </dgm:presLayoutVars>
      </dgm:prSet>
      <dgm:spPr/>
    </dgm:pt>
    <dgm:pt modelId="{FA63411A-C232-438F-8D47-D7867D3586B0}" type="pres">
      <dgm:prSet presAssocID="{F6E92E90-64ED-45DD-A86B-FFDF080A2509}" presName="rootConnector3" presStyleLbl="asst1" presStyleIdx="3" presStyleCnt="6"/>
      <dgm:spPr/>
    </dgm:pt>
    <dgm:pt modelId="{7DFAE0FA-AC0D-4AE2-8141-2190369A15B4}" type="pres">
      <dgm:prSet presAssocID="{F6E92E90-64ED-45DD-A86B-FFDF080A2509}" presName="hierChild6" presStyleCnt="0"/>
      <dgm:spPr/>
    </dgm:pt>
    <dgm:pt modelId="{EAD4DB27-54E2-4603-85A7-6A9BD94EE8B1}" type="pres">
      <dgm:prSet presAssocID="{F6E92E90-64ED-45DD-A86B-FFDF080A2509}" presName="hierChild7" presStyleCnt="0"/>
      <dgm:spPr/>
    </dgm:pt>
    <dgm:pt modelId="{F070C4A4-4ED1-41B0-B718-5E8B5774ED5A}" type="pres">
      <dgm:prSet presAssocID="{A5F955EA-48A5-4B88-A59C-3569B28775BE}" presName="Name96" presStyleLbl="parChTrans1D3" presStyleIdx="3" presStyleCnt="6"/>
      <dgm:spPr/>
    </dgm:pt>
    <dgm:pt modelId="{7E33E229-C847-4664-9202-B9433526C1C9}" type="pres">
      <dgm:prSet presAssocID="{6DB5F303-CDD7-4B02-A2A1-AFEA27CE7B33}" presName="hierRoot3" presStyleCnt="0">
        <dgm:presLayoutVars>
          <dgm:hierBranch val="init"/>
        </dgm:presLayoutVars>
      </dgm:prSet>
      <dgm:spPr/>
    </dgm:pt>
    <dgm:pt modelId="{AE56DFD1-CB40-4227-8F45-0BDB8A7FF63C}" type="pres">
      <dgm:prSet presAssocID="{6DB5F303-CDD7-4B02-A2A1-AFEA27CE7B33}" presName="rootComposite3" presStyleCnt="0"/>
      <dgm:spPr/>
    </dgm:pt>
    <dgm:pt modelId="{9210F877-761F-4828-BA8E-29581F943AA1}" type="pres">
      <dgm:prSet presAssocID="{6DB5F303-CDD7-4B02-A2A1-AFEA27CE7B33}" presName="rootText3" presStyleLbl="asst1" presStyleIdx="4" presStyleCnt="6">
        <dgm:presLayoutVars>
          <dgm:chPref val="3"/>
        </dgm:presLayoutVars>
      </dgm:prSet>
      <dgm:spPr/>
    </dgm:pt>
    <dgm:pt modelId="{CEEEF3FC-EA0A-4A44-9399-1175310720CC}" type="pres">
      <dgm:prSet presAssocID="{6DB5F303-CDD7-4B02-A2A1-AFEA27CE7B33}" presName="titleText3" presStyleLbl="fgAcc2" presStyleIdx="4" presStyleCnt="6">
        <dgm:presLayoutVars>
          <dgm:chMax val="0"/>
          <dgm:chPref val="0"/>
        </dgm:presLayoutVars>
      </dgm:prSet>
      <dgm:spPr/>
    </dgm:pt>
    <dgm:pt modelId="{57467434-05A8-4F4A-BAE7-024016507293}" type="pres">
      <dgm:prSet presAssocID="{6DB5F303-CDD7-4B02-A2A1-AFEA27CE7B33}" presName="rootConnector3" presStyleLbl="asst1" presStyleIdx="4" presStyleCnt="6"/>
      <dgm:spPr/>
    </dgm:pt>
    <dgm:pt modelId="{15758796-3CAF-461C-BE31-04E2AF553DF2}" type="pres">
      <dgm:prSet presAssocID="{6DB5F303-CDD7-4B02-A2A1-AFEA27CE7B33}" presName="hierChild6" presStyleCnt="0"/>
      <dgm:spPr/>
    </dgm:pt>
    <dgm:pt modelId="{675D685C-3086-4B76-A6A7-F310C03986D7}" type="pres">
      <dgm:prSet presAssocID="{6DB5F303-CDD7-4B02-A2A1-AFEA27CE7B33}" presName="hierChild7" presStyleCnt="0"/>
      <dgm:spPr/>
    </dgm:pt>
    <dgm:pt modelId="{03E8AB06-7808-4F81-A034-028250DBE47E}" type="pres">
      <dgm:prSet presAssocID="{CC183849-80A7-45C0-BF26-77221D5F7C2E}" presName="Name96" presStyleLbl="parChTrans1D2" presStyleIdx="2" presStyleCnt="3"/>
      <dgm:spPr/>
    </dgm:pt>
    <dgm:pt modelId="{D2300DBB-BFC6-4D85-85EC-C875673EB072}" type="pres">
      <dgm:prSet presAssocID="{AEFDA6C5-E649-4DA4-94A0-D2FD2B896967}" presName="hierRoot3" presStyleCnt="0">
        <dgm:presLayoutVars>
          <dgm:hierBranch val="init"/>
        </dgm:presLayoutVars>
      </dgm:prSet>
      <dgm:spPr/>
    </dgm:pt>
    <dgm:pt modelId="{A0F2A70F-DDDA-4357-874D-041DE468165D}" type="pres">
      <dgm:prSet presAssocID="{AEFDA6C5-E649-4DA4-94A0-D2FD2B896967}" presName="rootComposite3" presStyleCnt="0"/>
      <dgm:spPr/>
    </dgm:pt>
    <dgm:pt modelId="{7712D40D-5674-4C96-810F-D9D244E5E0AA}" type="pres">
      <dgm:prSet presAssocID="{AEFDA6C5-E649-4DA4-94A0-D2FD2B896967}" presName="rootText3" presStyleLbl="asst1" presStyleIdx="5" presStyleCnt="6">
        <dgm:presLayoutVars>
          <dgm:chPref val="3"/>
        </dgm:presLayoutVars>
      </dgm:prSet>
      <dgm:spPr/>
    </dgm:pt>
    <dgm:pt modelId="{7C83497D-1085-4632-85AF-9102FEF3AF6D}" type="pres">
      <dgm:prSet presAssocID="{AEFDA6C5-E649-4DA4-94A0-D2FD2B896967}" presName="titleText3" presStyleLbl="fgAcc2" presStyleIdx="5" presStyleCnt="6">
        <dgm:presLayoutVars>
          <dgm:chMax val="0"/>
          <dgm:chPref val="0"/>
        </dgm:presLayoutVars>
      </dgm:prSet>
      <dgm:spPr/>
    </dgm:pt>
    <dgm:pt modelId="{0A403CCC-83E6-484F-91D2-14BBF2B1962B}" type="pres">
      <dgm:prSet presAssocID="{AEFDA6C5-E649-4DA4-94A0-D2FD2B896967}" presName="rootConnector3" presStyleLbl="asst1" presStyleIdx="5" presStyleCnt="6"/>
      <dgm:spPr/>
    </dgm:pt>
    <dgm:pt modelId="{872D2E91-6E32-4AF9-8636-E2045A72ED37}" type="pres">
      <dgm:prSet presAssocID="{AEFDA6C5-E649-4DA4-94A0-D2FD2B896967}" presName="hierChild6" presStyleCnt="0"/>
      <dgm:spPr/>
    </dgm:pt>
    <dgm:pt modelId="{6901323A-49B0-4D89-A223-44A97475ACCC}" type="pres">
      <dgm:prSet presAssocID="{ECEF2F64-7843-4CCD-A53F-944BC1F7FFC4}" presName="Name37" presStyleLbl="parChTrans1D3" presStyleIdx="4" presStyleCnt="6"/>
      <dgm:spPr/>
    </dgm:pt>
    <dgm:pt modelId="{81DCB615-FA94-4C7B-91F3-CB4447D1355F}" type="pres">
      <dgm:prSet presAssocID="{2C74F2EB-4DFF-4ED9-8585-19DD47049309}" presName="hierRoot2" presStyleCnt="0">
        <dgm:presLayoutVars>
          <dgm:hierBranch val="init"/>
        </dgm:presLayoutVars>
      </dgm:prSet>
      <dgm:spPr/>
    </dgm:pt>
    <dgm:pt modelId="{9A7B9FBD-4CB0-4CA1-9400-500CF6BAC4B1}" type="pres">
      <dgm:prSet presAssocID="{2C74F2EB-4DFF-4ED9-8585-19DD47049309}" presName="rootComposite" presStyleCnt="0"/>
      <dgm:spPr/>
    </dgm:pt>
    <dgm:pt modelId="{19C063F3-94F4-4EFF-82D5-031E9EDB0FED}" type="pres">
      <dgm:prSet presAssocID="{2C74F2EB-4DFF-4ED9-8585-19DD47049309}" presName="rootText" presStyleLbl="node1" presStyleIdx="7" presStyleCnt="11">
        <dgm:presLayoutVars>
          <dgm:chMax/>
          <dgm:chPref val="3"/>
        </dgm:presLayoutVars>
      </dgm:prSet>
      <dgm:spPr/>
    </dgm:pt>
    <dgm:pt modelId="{A6564A8A-64FD-4550-94F1-C67D03425CE4}" type="pres">
      <dgm:prSet presAssocID="{2C74F2EB-4DFF-4ED9-8585-19DD47049309}" presName="titleText2" presStyleLbl="fgAcc1" presStyleIdx="7" presStyleCnt="11">
        <dgm:presLayoutVars>
          <dgm:chMax val="0"/>
          <dgm:chPref val="0"/>
        </dgm:presLayoutVars>
      </dgm:prSet>
      <dgm:spPr/>
    </dgm:pt>
    <dgm:pt modelId="{3EF9F778-3FB3-4484-80B1-90E170541C8B}" type="pres">
      <dgm:prSet presAssocID="{2C74F2EB-4DFF-4ED9-8585-19DD47049309}" presName="rootConnector" presStyleLbl="node3" presStyleIdx="0" presStyleCnt="0"/>
      <dgm:spPr/>
    </dgm:pt>
    <dgm:pt modelId="{36F397B4-6D9E-470E-AACE-310782CBB4F1}" type="pres">
      <dgm:prSet presAssocID="{2C74F2EB-4DFF-4ED9-8585-19DD47049309}" presName="hierChild4" presStyleCnt="0"/>
      <dgm:spPr/>
    </dgm:pt>
    <dgm:pt modelId="{A1D2A14E-756A-4420-A700-6602B35EC1ED}" type="pres">
      <dgm:prSet presAssocID="{2C74F2EB-4DFF-4ED9-8585-19DD47049309}" presName="hierChild5" presStyleCnt="0"/>
      <dgm:spPr/>
    </dgm:pt>
    <dgm:pt modelId="{D0B87BEF-5A1E-47EC-A4BD-C8552DB06873}" type="pres">
      <dgm:prSet presAssocID="{8CE2CFEF-C4E5-47ED-9C76-DC3F16CCD284}" presName="Name37" presStyleLbl="parChTrans1D3" presStyleIdx="5" presStyleCnt="6"/>
      <dgm:spPr/>
    </dgm:pt>
    <dgm:pt modelId="{DEBC24EB-8FD4-49BA-884E-BD3C1E72C09E}" type="pres">
      <dgm:prSet presAssocID="{5243FEB4-7AC3-487F-A295-19A6A44CE64E}" presName="hierRoot2" presStyleCnt="0">
        <dgm:presLayoutVars>
          <dgm:hierBranch val="init"/>
        </dgm:presLayoutVars>
      </dgm:prSet>
      <dgm:spPr/>
    </dgm:pt>
    <dgm:pt modelId="{F1B83E48-3C80-49C6-ABB2-C6F6D4A644E9}" type="pres">
      <dgm:prSet presAssocID="{5243FEB4-7AC3-487F-A295-19A6A44CE64E}" presName="rootComposite" presStyleCnt="0"/>
      <dgm:spPr/>
    </dgm:pt>
    <dgm:pt modelId="{8A32B7C9-89DD-45B1-BB90-09FD0883482B}" type="pres">
      <dgm:prSet presAssocID="{5243FEB4-7AC3-487F-A295-19A6A44CE64E}" presName="rootText" presStyleLbl="node1" presStyleIdx="8" presStyleCnt="11">
        <dgm:presLayoutVars>
          <dgm:chMax/>
          <dgm:chPref val="3"/>
        </dgm:presLayoutVars>
      </dgm:prSet>
      <dgm:spPr/>
    </dgm:pt>
    <dgm:pt modelId="{5AD6B30E-44EA-4A24-86EC-1762ABEE0BFF}" type="pres">
      <dgm:prSet presAssocID="{5243FEB4-7AC3-487F-A295-19A6A44CE64E}" presName="titleText2" presStyleLbl="fgAcc1" presStyleIdx="8" presStyleCnt="11">
        <dgm:presLayoutVars>
          <dgm:chMax val="0"/>
          <dgm:chPref val="0"/>
        </dgm:presLayoutVars>
      </dgm:prSet>
      <dgm:spPr/>
    </dgm:pt>
    <dgm:pt modelId="{47877BEA-D6F8-4353-A539-C642C34831C2}" type="pres">
      <dgm:prSet presAssocID="{5243FEB4-7AC3-487F-A295-19A6A44CE64E}" presName="rootConnector" presStyleLbl="node3" presStyleIdx="0" presStyleCnt="0"/>
      <dgm:spPr/>
    </dgm:pt>
    <dgm:pt modelId="{55E0D0A9-66C5-43D7-B4D7-EE70D14BF3A3}" type="pres">
      <dgm:prSet presAssocID="{5243FEB4-7AC3-487F-A295-19A6A44CE64E}" presName="hierChild4" presStyleCnt="0"/>
      <dgm:spPr/>
    </dgm:pt>
    <dgm:pt modelId="{9F8841C1-2BFF-48A1-8074-F49EA8A17EA8}" type="pres">
      <dgm:prSet presAssocID="{BE47D25B-7DAB-4DCC-9B14-E57A535E839A}" presName="Name37" presStyleLbl="parChTrans1D4" presStyleIdx="6" presStyleCnt="8"/>
      <dgm:spPr/>
    </dgm:pt>
    <dgm:pt modelId="{79A3B6DD-2273-4C63-89D9-72F1E4A59FD5}" type="pres">
      <dgm:prSet presAssocID="{731DF09C-804C-476E-8213-FD9C21CBEBF3}" presName="hierRoot2" presStyleCnt="0">
        <dgm:presLayoutVars>
          <dgm:hierBranch val="init"/>
        </dgm:presLayoutVars>
      </dgm:prSet>
      <dgm:spPr/>
    </dgm:pt>
    <dgm:pt modelId="{31182E63-0EA9-4134-A5C8-37F3A41267CD}" type="pres">
      <dgm:prSet presAssocID="{731DF09C-804C-476E-8213-FD9C21CBEBF3}" presName="rootComposite" presStyleCnt="0"/>
      <dgm:spPr/>
    </dgm:pt>
    <dgm:pt modelId="{BB937B28-E896-433C-BD91-FFC40759F171}" type="pres">
      <dgm:prSet presAssocID="{731DF09C-804C-476E-8213-FD9C21CBEBF3}" presName="rootText" presStyleLbl="node1" presStyleIdx="9" presStyleCnt="11" custLinFactNeighborX="66860" custLinFactNeighborY="5488">
        <dgm:presLayoutVars>
          <dgm:chMax/>
          <dgm:chPref val="3"/>
        </dgm:presLayoutVars>
      </dgm:prSet>
      <dgm:spPr/>
    </dgm:pt>
    <dgm:pt modelId="{7B80A83A-25F5-4A01-9A48-8A4E103FA611}" type="pres">
      <dgm:prSet presAssocID="{731DF09C-804C-476E-8213-FD9C21CBEBF3}" presName="titleText2" presStyleLbl="fgAcc1" presStyleIdx="9" presStyleCnt="11" custLinFactNeighborX="73147" custLinFactNeighborY="5960">
        <dgm:presLayoutVars>
          <dgm:chMax val="0"/>
          <dgm:chPref val="0"/>
        </dgm:presLayoutVars>
      </dgm:prSet>
      <dgm:spPr/>
    </dgm:pt>
    <dgm:pt modelId="{05B19A18-CA2C-4BBB-A9F9-7C5B0A4CDC8A}" type="pres">
      <dgm:prSet presAssocID="{731DF09C-804C-476E-8213-FD9C21CBEBF3}" presName="rootConnector" presStyleLbl="node4" presStyleIdx="0" presStyleCnt="0"/>
      <dgm:spPr/>
    </dgm:pt>
    <dgm:pt modelId="{505E32F8-BAED-415F-90ED-9E08171026FA}" type="pres">
      <dgm:prSet presAssocID="{731DF09C-804C-476E-8213-FD9C21CBEBF3}" presName="hierChild4" presStyleCnt="0"/>
      <dgm:spPr/>
    </dgm:pt>
    <dgm:pt modelId="{E3424739-BBDE-457A-83A5-13B2867A8014}" type="pres">
      <dgm:prSet presAssocID="{731DF09C-804C-476E-8213-FD9C21CBEBF3}" presName="hierChild5" presStyleCnt="0"/>
      <dgm:spPr/>
    </dgm:pt>
    <dgm:pt modelId="{D025D6E5-99D9-4CB9-BEE5-AE7E178343BF}" type="pres">
      <dgm:prSet presAssocID="{61683502-B52D-4317-AF54-A9898E18A3E9}" presName="Name37" presStyleLbl="parChTrans1D4" presStyleIdx="7" presStyleCnt="8"/>
      <dgm:spPr/>
    </dgm:pt>
    <dgm:pt modelId="{9309C3ED-7D1C-4F0C-A16B-CCE25903208F}" type="pres">
      <dgm:prSet presAssocID="{51BA12C9-F4F1-465A-9D98-4458D33D5545}" presName="hierRoot2" presStyleCnt="0">
        <dgm:presLayoutVars>
          <dgm:hierBranch val="init"/>
        </dgm:presLayoutVars>
      </dgm:prSet>
      <dgm:spPr/>
    </dgm:pt>
    <dgm:pt modelId="{65CD855E-BF1B-4456-A3C4-E7F699F4DE7A}" type="pres">
      <dgm:prSet presAssocID="{51BA12C9-F4F1-465A-9D98-4458D33D5545}" presName="rootComposite" presStyleCnt="0"/>
      <dgm:spPr/>
    </dgm:pt>
    <dgm:pt modelId="{8AD4D709-5DFB-44B5-BDDD-5F4FA278298F}" type="pres">
      <dgm:prSet presAssocID="{51BA12C9-F4F1-465A-9D98-4458D33D5545}" presName="rootText" presStyleLbl="node1" presStyleIdx="10" presStyleCnt="11" custLinFactNeighborX="45259" custLinFactNeighborY="5488">
        <dgm:presLayoutVars>
          <dgm:chMax/>
          <dgm:chPref val="3"/>
        </dgm:presLayoutVars>
      </dgm:prSet>
      <dgm:spPr/>
    </dgm:pt>
    <dgm:pt modelId="{DD98A4C3-8AD4-4835-9951-7D16F231E2FD}" type="pres">
      <dgm:prSet presAssocID="{51BA12C9-F4F1-465A-9D98-4458D33D5545}" presName="titleText2" presStyleLbl="fgAcc1" presStyleIdx="10" presStyleCnt="11" custLinFactNeighborX="60575">
        <dgm:presLayoutVars>
          <dgm:chMax val="0"/>
          <dgm:chPref val="0"/>
        </dgm:presLayoutVars>
      </dgm:prSet>
      <dgm:spPr/>
    </dgm:pt>
    <dgm:pt modelId="{9488414A-4D21-4A1B-85B8-474529A8932C}" type="pres">
      <dgm:prSet presAssocID="{51BA12C9-F4F1-465A-9D98-4458D33D5545}" presName="rootConnector" presStyleLbl="node4" presStyleIdx="0" presStyleCnt="0"/>
      <dgm:spPr/>
    </dgm:pt>
    <dgm:pt modelId="{FDF7BDE6-C0B1-4EF1-B59C-E88BB3D5A618}" type="pres">
      <dgm:prSet presAssocID="{51BA12C9-F4F1-465A-9D98-4458D33D5545}" presName="hierChild4" presStyleCnt="0"/>
      <dgm:spPr/>
    </dgm:pt>
    <dgm:pt modelId="{63FEF020-4A66-419E-94FD-997D7A612676}" type="pres">
      <dgm:prSet presAssocID="{51BA12C9-F4F1-465A-9D98-4458D33D5545}" presName="hierChild5" presStyleCnt="0"/>
      <dgm:spPr/>
    </dgm:pt>
    <dgm:pt modelId="{7A28FEC4-0255-4D6A-AA41-B27223118696}" type="pres">
      <dgm:prSet presAssocID="{5243FEB4-7AC3-487F-A295-19A6A44CE64E}" presName="hierChild5" presStyleCnt="0"/>
      <dgm:spPr/>
    </dgm:pt>
    <dgm:pt modelId="{A4D64153-01F5-4CBA-A11D-E05DEE206C95}" type="pres">
      <dgm:prSet presAssocID="{AEFDA6C5-E649-4DA4-94A0-D2FD2B896967}" presName="hierChild7" presStyleCnt="0"/>
      <dgm:spPr/>
    </dgm:pt>
  </dgm:ptLst>
  <dgm:cxnLst>
    <dgm:cxn modelId="{68982A06-A61F-46B3-952F-AFE9EC49A854}" type="presOf" srcId="{BE47D25B-7DAB-4DCC-9B14-E57A535E839A}" destId="{9F8841C1-2BFF-48A1-8074-F49EA8A17EA8}" srcOrd="0" destOrd="0" presId="urn:microsoft.com/office/officeart/2008/layout/NameandTitleOrganizationalChart"/>
    <dgm:cxn modelId="{63A47806-AE02-4ECF-BD9D-54455F909BB7}" srcId="{AA9B4F0C-6B1D-450F-B8D8-D2467717D8DA}" destId="{6CE46D0A-485A-4167-ACB5-DE2B26E4120A}" srcOrd="1" destOrd="0" parTransId="{B36CF2A1-8AAE-41BA-AC58-5993A185B65C}" sibTransId="{47797A21-7DD1-4AF5-ACD5-64613AC996F8}"/>
    <dgm:cxn modelId="{DA48FC0B-1AEC-4E3D-A722-CD666B667642}" type="presOf" srcId="{560A82A5-019C-4135-BE60-2586FED2A54F}" destId="{D2AFB713-5D5E-4B21-AFF1-76BC09DF8956}" srcOrd="0" destOrd="0" presId="urn:microsoft.com/office/officeart/2008/layout/NameandTitleOrganizationalChart"/>
    <dgm:cxn modelId="{1628B117-7C21-4993-91F0-7E878B960959}" type="presOf" srcId="{6CE46D0A-485A-4167-ACB5-DE2B26E4120A}" destId="{127FCBBA-831E-4554-859C-4D0E95F3D9C2}" srcOrd="0" destOrd="0" presId="urn:microsoft.com/office/officeart/2008/layout/NameandTitleOrganizationalChart"/>
    <dgm:cxn modelId="{790A671C-26EB-4D51-9EF2-F3A358216E07}" type="presOf" srcId="{CC183849-80A7-45C0-BF26-77221D5F7C2E}" destId="{03E8AB06-7808-4F81-A034-028250DBE47E}" srcOrd="0" destOrd="0" presId="urn:microsoft.com/office/officeart/2008/layout/NameandTitleOrganizationalChart"/>
    <dgm:cxn modelId="{5D25FE1C-3769-4174-99DE-FE00615CB66A}" type="presOf" srcId="{9714493C-2D74-4E37-8CED-678E07D5EE98}" destId="{47031D88-8F51-45F0-93F3-677B8BB617C3}" srcOrd="0" destOrd="0" presId="urn:microsoft.com/office/officeart/2008/layout/NameandTitleOrganizationalChart"/>
    <dgm:cxn modelId="{B429681D-C79A-4C99-B7AB-ABC8303F7EA5}" type="presOf" srcId="{607523CF-7F2C-468D-8A27-8B1F406626FF}" destId="{DBCA39CC-449E-4D45-8D8D-2518F40C375E}" srcOrd="0" destOrd="0" presId="urn:microsoft.com/office/officeart/2008/layout/NameandTitleOrganizationalChart"/>
    <dgm:cxn modelId="{2A2BE520-6B83-4702-9484-91958FA94191}" srcId="{C8DAC438-2AC9-4173-BA52-00DFCE2ACEDA}" destId="{7F060C15-CA70-47D1-B8EC-ABF66D50319D}" srcOrd="0" destOrd="0" parTransId="{E4833365-88BB-46FA-A56C-9CC97280C908}" sibTransId="{423361C9-1372-4036-9583-20294BC56EBA}"/>
    <dgm:cxn modelId="{FFE1D523-511E-4FA0-942D-568DBF1A8530}" type="presOf" srcId="{BE0B7406-EA66-4C10-A4F8-D13158A9ABB4}" destId="{D54C6BD4-CE4A-47CA-8763-5CFD85F72BE4}" srcOrd="0" destOrd="0" presId="urn:microsoft.com/office/officeart/2008/layout/NameandTitleOrganizationalChart"/>
    <dgm:cxn modelId="{A7CD1A25-4D13-4237-9103-490227775955}" type="presOf" srcId="{7F060C15-CA70-47D1-B8EC-ABF66D50319D}" destId="{9A282DFB-FD4F-465D-970B-8AE5ABAC4B6F}" srcOrd="0" destOrd="0" presId="urn:microsoft.com/office/officeart/2008/layout/NameandTitleOrganizationalChart"/>
    <dgm:cxn modelId="{17C81C2C-50FB-46B8-A696-78E2C14A7A6C}" type="presOf" srcId="{FE3376C7-0D27-4935-ACE8-45BB5DB61BFE}" destId="{C39B4F1D-4D1F-4BCB-BBD6-D13A1BE9ACB2}" srcOrd="0" destOrd="0" presId="urn:microsoft.com/office/officeart/2008/layout/NameandTitleOrganizationalChart"/>
    <dgm:cxn modelId="{09B3A72D-6AC9-4F61-88F3-36F036354DD5}" type="presOf" srcId="{6DB5F303-CDD7-4B02-A2A1-AFEA27CE7B33}" destId="{9210F877-761F-4828-BA8E-29581F943AA1}" srcOrd="0" destOrd="0" presId="urn:microsoft.com/office/officeart/2008/layout/NameandTitleOrganizationalChart"/>
    <dgm:cxn modelId="{EF11F231-E54C-4843-8321-6CCB28190732}" srcId="{F072F151-CC4D-4333-830F-3C1146FF439E}" destId="{E71C27FA-55AE-45A7-806D-F3202C7D521F}" srcOrd="0" destOrd="0" parTransId="{4E56BBE0-5A85-4374-9E39-892035102C76}" sibTransId="{7AC9555D-D12D-4FE4-BDE9-D0603C8FCA8B}"/>
    <dgm:cxn modelId="{278F0F34-9863-4EF7-8D91-7AA7FE55B48A}" type="presOf" srcId="{D2485F30-BDCA-4AEC-A855-D89C824842E4}" destId="{339E0746-8D3F-4880-8C68-CC87ACF83981}" srcOrd="0" destOrd="0" presId="urn:microsoft.com/office/officeart/2008/layout/NameandTitleOrganizationalChart"/>
    <dgm:cxn modelId="{827C4C35-3571-46E8-A286-00EFB481331C}" type="presOf" srcId="{7AC9555D-D12D-4FE4-BDE9-D0603C8FCA8B}" destId="{6D3E87A1-1FDF-4618-9C07-F77E58736EA1}" srcOrd="0" destOrd="0" presId="urn:microsoft.com/office/officeart/2008/layout/NameandTitleOrganizationalChart"/>
    <dgm:cxn modelId="{C6357A35-6756-4C4C-8FF6-49E4A10086FA}" type="presOf" srcId="{3EA13BBA-EFE5-4127-8CAD-9B473905C7DE}" destId="{A6564A8A-64FD-4550-94F1-C67D03425CE4}" srcOrd="0" destOrd="0" presId="urn:microsoft.com/office/officeart/2008/layout/NameandTitleOrganizationalChart"/>
    <dgm:cxn modelId="{17F1E435-8F81-4A7A-A2A4-0F54F113E316}" type="presOf" srcId="{47797A21-7DD1-4AF5-ACD5-64613AC996F8}" destId="{8F0F5ACD-0117-4A93-A9A7-5203CC828DAE}" srcOrd="0" destOrd="0" presId="urn:microsoft.com/office/officeart/2008/layout/NameandTitleOrganizationalChart"/>
    <dgm:cxn modelId="{51947636-05FD-4757-B78D-FB4EE8B06899}" srcId="{AA9B4F0C-6B1D-450F-B8D8-D2467717D8DA}" destId="{FE3376C7-0D27-4935-ACE8-45BB5DB61BFE}" srcOrd="0" destOrd="0" parTransId="{A838192A-3012-415A-A087-C8716D2CFA15}" sibTransId="{10F2776F-7B91-4E43-981B-3A81091B93D0}"/>
    <dgm:cxn modelId="{B4DE213B-3933-4AAE-91E2-384DE70FA075}" srcId="{18A08317-2850-48B6-B6E7-DD7CD613B9A7}" destId="{EC276C87-9192-47F4-99BE-35534CC9E60A}" srcOrd="0" destOrd="0" parTransId="{72B9A229-3A32-43AA-86DB-69648065C433}" sibTransId="{9EEF810D-E447-4933-AA57-070AB64A2160}"/>
    <dgm:cxn modelId="{70602D3B-8664-4F8E-B8D6-ED0B5F95DD93}" type="presOf" srcId="{EC276C87-9192-47F4-99BE-35534CC9E60A}" destId="{5569E560-15E1-4D69-B319-A4959F5ED8D1}" srcOrd="0" destOrd="0" presId="urn:microsoft.com/office/officeart/2008/layout/NameandTitleOrganizationalChart"/>
    <dgm:cxn modelId="{4B28333F-A7C6-4273-8533-06450EA86B8A}" type="presOf" srcId="{AA9B4F0C-6B1D-450F-B8D8-D2467717D8DA}" destId="{066F8EDF-D478-4FBE-9DB6-B3860C4F9323}" srcOrd="1" destOrd="0" presId="urn:microsoft.com/office/officeart/2008/layout/NameandTitleOrganizationalChart"/>
    <dgm:cxn modelId="{F47FC15B-6B78-494E-B6A9-9FFFAB0AA86B}" srcId="{5243FEB4-7AC3-487F-A295-19A6A44CE64E}" destId="{51BA12C9-F4F1-465A-9D98-4458D33D5545}" srcOrd="1" destOrd="0" parTransId="{61683502-B52D-4317-AF54-A9898E18A3E9}" sibTransId="{CF3B093C-1255-49F5-810A-3BA739BF2FD2}"/>
    <dgm:cxn modelId="{72BE1C5D-3711-444F-9F3A-E25B734B2B50}" type="presOf" srcId="{F6E92E90-64ED-45DD-A86B-FFDF080A2509}" destId="{7787D532-9BD0-49EF-81DA-B9D8EBD9A36F}" srcOrd="0" destOrd="0" presId="urn:microsoft.com/office/officeart/2008/layout/NameandTitleOrganizationalChart"/>
    <dgm:cxn modelId="{50226A63-02EB-4DD5-9141-D175FDF4654D}" srcId="{18A08317-2850-48B6-B6E7-DD7CD613B9A7}" destId="{4A6D1952-1A91-42EE-8F9B-7E23F749AED8}" srcOrd="1" destOrd="0" parTransId="{B6BDFD30-DC41-43D2-9314-D8A93050045F}" sibTransId="{5F354650-3E01-4C4B-B349-E1960334E0FF}"/>
    <dgm:cxn modelId="{D0B7DB44-89C8-4B62-988C-8D204373B73A}" srcId="{560A82A5-019C-4135-BE60-2586FED2A54F}" destId="{AA9B4F0C-6B1D-450F-B8D8-D2467717D8DA}" srcOrd="1" destOrd="0" parTransId="{EFEE1CB3-A378-4A3C-BF90-8FB4E891015F}" sibTransId="{0A96F5D0-F761-4ECB-9ECF-53220E886B83}"/>
    <dgm:cxn modelId="{C5AD5545-8AFC-403C-81A2-111C8A0022A9}" type="presOf" srcId="{731DF09C-804C-476E-8213-FD9C21CBEBF3}" destId="{05B19A18-CA2C-4BBB-A9F9-7C5B0A4CDC8A}" srcOrd="1" destOrd="0" presId="urn:microsoft.com/office/officeart/2008/layout/NameandTitleOrganizationalChart"/>
    <dgm:cxn modelId="{F6A11766-4845-41D4-BC3F-5BAF65E83D4C}" type="presOf" srcId="{731DF09C-804C-476E-8213-FD9C21CBEBF3}" destId="{BB937B28-E896-433C-BD91-FFC40759F171}" srcOrd="0" destOrd="0" presId="urn:microsoft.com/office/officeart/2008/layout/NameandTitleOrganizationalChart"/>
    <dgm:cxn modelId="{13E81866-05D1-4C98-BB57-4418A55FA06D}" srcId="{5243FEB4-7AC3-487F-A295-19A6A44CE64E}" destId="{731DF09C-804C-476E-8213-FD9C21CBEBF3}" srcOrd="0" destOrd="0" parTransId="{BE47D25B-7DAB-4DCC-9B14-E57A535E839A}" sibTransId="{D6724CA8-FA9A-44FD-8B46-E5A46D26031E}"/>
    <dgm:cxn modelId="{0C62BD47-B233-4355-B444-F5ECAC018C83}" type="presOf" srcId="{E4833365-88BB-46FA-A56C-9CC97280C908}" destId="{29DF4514-DE3A-4891-BEA6-A52DDBF2C435}" srcOrd="0" destOrd="0" presId="urn:microsoft.com/office/officeart/2008/layout/NameandTitleOrganizationalChart"/>
    <dgm:cxn modelId="{AB5CC667-816E-4B02-9BC1-55CA2B6398A5}" type="presOf" srcId="{51BA12C9-F4F1-465A-9D98-4458D33D5545}" destId="{8AD4D709-5DFB-44B5-BDDD-5F4FA278298F}" srcOrd="0" destOrd="0" presId="urn:microsoft.com/office/officeart/2008/layout/NameandTitleOrganizationalChart"/>
    <dgm:cxn modelId="{18ADF767-E79B-459C-BA32-D3E8AC3AAF80}" srcId="{560A82A5-019C-4135-BE60-2586FED2A54F}" destId="{18A08317-2850-48B6-B6E7-DD7CD613B9A7}" srcOrd="0" destOrd="0" parTransId="{9714493C-2D74-4E37-8CED-678E07D5EE98}" sibTransId="{BE0B7406-EA66-4C10-A4F8-D13158A9ABB4}"/>
    <dgm:cxn modelId="{EA30006E-24D1-4DE9-A035-3ACD6D0667F6}" srcId="{7F060C15-CA70-47D1-B8EC-ABF66D50319D}" destId="{607523CF-7F2C-468D-8A27-8B1F406626FF}" srcOrd="0" destOrd="0" parTransId="{64BAAB1A-AAB3-4AAF-B673-3F4998F95217}" sibTransId="{D2485F30-BDCA-4AEC-A855-D89C824842E4}"/>
    <dgm:cxn modelId="{3FCD454E-8B62-49A5-9C47-5C8BFA28319F}" type="presOf" srcId="{B13D5121-8807-47BD-A214-F62D0BDB6FD6}" destId="{7C83497D-1085-4632-85AF-9102FEF3AF6D}" srcOrd="0" destOrd="0" presId="urn:microsoft.com/office/officeart/2008/layout/NameandTitleOrganizationalChart"/>
    <dgm:cxn modelId="{DA802A51-7AC8-4A4D-9B15-51E8D31D3F4A}" type="presOf" srcId="{9EEF810D-E447-4933-AA57-070AB64A2160}" destId="{7EE739C4-25D8-4DED-88A0-812F946BB21C}" srcOrd="0" destOrd="0" presId="urn:microsoft.com/office/officeart/2008/layout/NameandTitleOrganizationalChart"/>
    <dgm:cxn modelId="{78F6C071-66E2-4EE6-B092-8E5A550FAAFE}" type="presOf" srcId="{61030C7C-6DC0-4ACD-BAFA-AF71D7051034}" destId="{D659804D-7541-48AA-A77B-F30A1353AF65}" srcOrd="0" destOrd="0" presId="urn:microsoft.com/office/officeart/2008/layout/NameandTitleOrganizationalChart"/>
    <dgm:cxn modelId="{EF276172-5653-4594-BE18-E7CE7DFEBAD8}" type="presOf" srcId="{5243FEB4-7AC3-487F-A295-19A6A44CE64E}" destId="{47877BEA-D6F8-4353-A539-C642C34831C2}" srcOrd="1" destOrd="0" presId="urn:microsoft.com/office/officeart/2008/layout/NameandTitleOrganizationalChart"/>
    <dgm:cxn modelId="{8A903653-723E-4808-AAB1-757EC005B913}" type="presOf" srcId="{2C74F2EB-4DFF-4ED9-8585-19DD47049309}" destId="{3EF9F778-3FB3-4484-80B1-90E170541C8B}" srcOrd="1" destOrd="0" presId="urn:microsoft.com/office/officeart/2008/layout/NameandTitleOrganizationalChart"/>
    <dgm:cxn modelId="{E5419277-D55F-4665-B204-ADD7B3B0D614}" type="presOf" srcId="{72B9A229-3A32-43AA-86DB-69648065C433}" destId="{8EC76D09-3440-45B9-849F-83B9FC9F5D54}" srcOrd="0" destOrd="0" presId="urn:microsoft.com/office/officeart/2008/layout/NameandTitleOrganizationalChart"/>
    <dgm:cxn modelId="{9B485358-67F1-427D-B5DA-A93B6E073985}" type="presOf" srcId="{560A82A5-019C-4135-BE60-2586FED2A54F}" destId="{E0518047-26E8-467B-B6D7-987B3C8ADAFB}" srcOrd="1" destOrd="0" presId="urn:microsoft.com/office/officeart/2008/layout/NameandTitleOrganizationalChart"/>
    <dgm:cxn modelId="{3F7D8C7A-65BD-49BB-A7AF-A58AC4377DC8}" type="presOf" srcId="{F6E92E90-64ED-45DD-A86B-FFDF080A2509}" destId="{FA63411A-C232-438F-8D47-D7867D3586B0}" srcOrd="1" destOrd="0" presId="urn:microsoft.com/office/officeart/2008/layout/NameandTitleOrganizationalChart"/>
    <dgm:cxn modelId="{A763047D-CB3E-43BF-8F46-245898CE4605}" type="presOf" srcId="{A838192A-3012-415A-A087-C8716D2CFA15}" destId="{7FE3956E-1201-492F-BD13-29F6BCC4C9B1}" srcOrd="0" destOrd="0" presId="urn:microsoft.com/office/officeart/2008/layout/NameandTitleOrganizationalChart"/>
    <dgm:cxn modelId="{F6B9317D-980E-4449-B588-B968F860ECD8}" type="presOf" srcId="{BB53916A-A807-467F-991B-320293F4D509}" destId="{6ED642EA-8672-4174-9C7B-6F2D860D15FE}" srcOrd="0" destOrd="0" presId="urn:microsoft.com/office/officeart/2008/layout/NameandTitleOrganizationalChart"/>
    <dgm:cxn modelId="{0C3F1381-3FC6-44A8-BAA1-3F82C52F7D68}" type="presOf" srcId="{607523CF-7F2C-468D-8A27-8B1F406626FF}" destId="{F0F14A03-2104-40D4-AEB0-160C3A8A07DD}" srcOrd="1" destOrd="0" presId="urn:microsoft.com/office/officeart/2008/layout/NameandTitleOrganizationalChart"/>
    <dgm:cxn modelId="{5CCD3888-01B7-4EF1-A330-406488C142CC}" type="presOf" srcId="{B36CF2A1-8AAE-41BA-AC58-5993A185B65C}" destId="{9C5417AB-9DFF-4497-B4DC-DE62A71EFE5B}" srcOrd="0" destOrd="0" presId="urn:microsoft.com/office/officeart/2008/layout/NameandTitleOrganizationalChart"/>
    <dgm:cxn modelId="{279C8B8F-06C9-42C4-AD23-E20C147A1E3F}" type="presOf" srcId="{18A08317-2850-48B6-B6E7-DD7CD613B9A7}" destId="{712DF7C2-F34A-49CC-A009-FCD1D71DE8C3}" srcOrd="1" destOrd="0" presId="urn:microsoft.com/office/officeart/2008/layout/NameandTitleOrganizationalChart"/>
    <dgm:cxn modelId="{2F126390-A65C-488D-B815-1389C71696AD}" type="presOf" srcId="{E71C27FA-55AE-45A7-806D-F3202C7D521F}" destId="{94A1424F-28D1-4CFE-AEFA-0D4FE05ABFA0}" srcOrd="1" destOrd="0" presId="urn:microsoft.com/office/officeart/2008/layout/NameandTitleOrganizationalChart"/>
    <dgm:cxn modelId="{593D8C94-E297-43AD-BEFC-54D8DD9D9D84}" srcId="{E71C27FA-55AE-45A7-806D-F3202C7D521F}" destId="{C8DAC438-2AC9-4173-BA52-00DFCE2ACEDA}" srcOrd="0" destOrd="0" parTransId="{3A2FF685-9168-4F76-9D75-74745D5ED713}" sibTransId="{61030C7C-6DC0-4ACD-BAFA-AF71D7051034}"/>
    <dgm:cxn modelId="{F3FA749D-741C-49AA-A849-2683BE0B7FC0}" type="presOf" srcId="{5243FEB4-7AC3-487F-A295-19A6A44CE64E}" destId="{8A32B7C9-89DD-45B1-BB90-09FD0883482B}" srcOrd="0" destOrd="0" presId="urn:microsoft.com/office/officeart/2008/layout/NameandTitleOrganizationalChart"/>
    <dgm:cxn modelId="{71A7099E-7D67-4DCC-B48C-02FA2AAE3754}" type="presOf" srcId="{EFEE1CB3-A378-4A3C-BF90-8FB4E891015F}" destId="{13B8760F-156A-4E89-A12B-28FA699331C7}" srcOrd="0" destOrd="0" presId="urn:microsoft.com/office/officeart/2008/layout/NameandTitleOrganizationalChart"/>
    <dgm:cxn modelId="{B9F6769E-5992-4B55-ACD2-194F2BAC2302}" type="presOf" srcId="{E71C27FA-55AE-45A7-806D-F3202C7D521F}" destId="{82768BDA-D595-40E7-9332-F8A98662E019}" srcOrd="0" destOrd="0" presId="urn:microsoft.com/office/officeart/2008/layout/NameandTitleOrganizationalChart"/>
    <dgm:cxn modelId="{4EFD92A3-CAF8-4D47-A38F-443F3772AAB7}" srcId="{7F060C15-CA70-47D1-B8EC-ABF66D50319D}" destId="{F6E92E90-64ED-45DD-A86B-FFDF080A2509}" srcOrd="1" destOrd="0" parTransId="{11B14EBF-E6C4-4C1B-944A-CBD48192F631}" sibTransId="{BBC0AAF3-53ED-4430-8611-730398C6A53E}"/>
    <dgm:cxn modelId="{F17C78A4-A650-4295-A0FD-42B8214645B6}" type="presOf" srcId="{ECEF2F64-7843-4CCD-A53F-944BC1F7FFC4}" destId="{6901323A-49B0-4D89-A223-44A97475ACCC}" srcOrd="0" destOrd="0" presId="urn:microsoft.com/office/officeart/2008/layout/NameandTitleOrganizationalChart"/>
    <dgm:cxn modelId="{96CADCA6-834A-44DC-9C46-522610CF77A2}" type="presOf" srcId="{5F354650-3E01-4C4B-B349-E1960334E0FF}" destId="{A3C5A131-CDCE-4366-99FA-83E8F17097F1}" srcOrd="0" destOrd="0" presId="urn:microsoft.com/office/officeart/2008/layout/NameandTitleOrganizationalChart"/>
    <dgm:cxn modelId="{4E12EEA8-5599-4F18-9D6D-9732AED04F97}" type="presOf" srcId="{FE3376C7-0D27-4935-ACE8-45BB5DB61BFE}" destId="{B6363E80-21AE-421D-B7DD-89421D6AEFE6}" srcOrd="1" destOrd="0" presId="urn:microsoft.com/office/officeart/2008/layout/NameandTitleOrganizationalChart"/>
    <dgm:cxn modelId="{FCA450A9-941D-4A22-B53B-0EBD405D09C5}" type="presOf" srcId="{BBC0AAF3-53ED-4430-8611-730398C6A53E}" destId="{E11B1BEA-E8C0-4134-988C-E0B1A7BDE06D}" srcOrd="0" destOrd="0" presId="urn:microsoft.com/office/officeart/2008/layout/NameandTitleOrganizationalChart"/>
    <dgm:cxn modelId="{B6E35CAF-6529-443A-BCC1-8036385FFB07}" type="presOf" srcId="{C7BA4BEA-EB31-4F99-B2DC-2767436CF521}" destId="{0C5A2C0C-BAFF-45F7-A384-F681B449C8D4}" srcOrd="0" destOrd="0" presId="urn:microsoft.com/office/officeart/2008/layout/NameandTitleOrganizationalChart"/>
    <dgm:cxn modelId="{853CD9B3-E99F-4D92-A44C-0C1AB12FB1E1}" type="presOf" srcId="{A5F955EA-48A5-4B88-A59C-3569B28775BE}" destId="{F070C4A4-4ED1-41B0-B718-5E8B5774ED5A}" srcOrd="0" destOrd="0" presId="urn:microsoft.com/office/officeart/2008/layout/NameandTitleOrganizationalChart"/>
    <dgm:cxn modelId="{78ADF5B4-EF79-485E-8FB7-C5DD934BDA3E}" type="presOf" srcId="{EC276C87-9192-47F4-99BE-35534CC9E60A}" destId="{F1774069-F04A-4027-9E34-3E8C89C5519E}" srcOrd="1" destOrd="0" presId="urn:microsoft.com/office/officeart/2008/layout/NameandTitleOrganizationalChart"/>
    <dgm:cxn modelId="{CF187EB6-9E9F-4E4C-9C2C-1D3781EDEE7E}" type="presOf" srcId="{2C74F2EB-4DFF-4ED9-8585-19DD47049309}" destId="{19C063F3-94F4-4EFF-82D5-031E9EDB0FED}" srcOrd="0" destOrd="0" presId="urn:microsoft.com/office/officeart/2008/layout/NameandTitleOrganizationalChart"/>
    <dgm:cxn modelId="{AD5F8EB9-88F5-4279-87D1-12166755CD87}" type="presOf" srcId="{AA9B4F0C-6B1D-450F-B8D8-D2467717D8DA}" destId="{E89AB70B-6922-42C6-9320-7D7F8C44C355}" srcOrd="0" destOrd="0" presId="urn:microsoft.com/office/officeart/2008/layout/NameandTitleOrganizationalChart"/>
    <dgm:cxn modelId="{934E35BA-0AAC-4B1F-8120-D1E43A9A525C}" srcId="{AEFDA6C5-E649-4DA4-94A0-D2FD2B896967}" destId="{2C74F2EB-4DFF-4ED9-8585-19DD47049309}" srcOrd="0" destOrd="0" parTransId="{ECEF2F64-7843-4CCD-A53F-944BC1F7FFC4}" sibTransId="{3EA13BBA-EFE5-4127-8CAD-9B473905C7DE}"/>
    <dgm:cxn modelId="{5F30C3BB-B32E-4EDF-B3F7-4B4099C31053}" type="presOf" srcId="{3A2FF685-9168-4F76-9D75-74745D5ED713}" destId="{2E357E54-ABBB-4C8D-9DA9-4191CFF457B8}" srcOrd="0" destOrd="0" presId="urn:microsoft.com/office/officeart/2008/layout/NameandTitleOrganizationalChart"/>
    <dgm:cxn modelId="{391A9FBF-EB81-485F-8F0B-46AA0604EB24}" srcId="{E71C27FA-55AE-45A7-806D-F3202C7D521F}" destId="{560A82A5-019C-4135-BE60-2586FED2A54F}" srcOrd="2" destOrd="0" parTransId="{C7BA4BEA-EB31-4F99-B2DC-2767436CF521}" sibTransId="{BB53916A-A807-467F-991B-320293F4D509}"/>
    <dgm:cxn modelId="{7FFA62C3-329F-4171-8A56-7E6992775AA1}" type="presOf" srcId="{11B14EBF-E6C4-4C1B-944A-CBD48192F631}" destId="{0E59D074-E2FC-4FCC-AA0B-435EC1C7E0D4}" srcOrd="0" destOrd="0" presId="urn:microsoft.com/office/officeart/2008/layout/NameandTitleOrganizationalChart"/>
    <dgm:cxn modelId="{2DC12BC4-D3C9-4EFC-BE22-FDF0D5A7D3A4}" type="presOf" srcId="{D6724CA8-FA9A-44FD-8B46-E5A46D26031E}" destId="{7B80A83A-25F5-4A01-9A48-8A4E103FA611}" srcOrd="0" destOrd="0" presId="urn:microsoft.com/office/officeart/2008/layout/NameandTitleOrganizationalChart"/>
    <dgm:cxn modelId="{D30BC1C4-D3A9-4BFC-BAD4-7EEB2A817596}" type="presOf" srcId="{4A6D1952-1A91-42EE-8F9B-7E23F749AED8}" destId="{EE78C974-A48B-4476-B718-35ED37A8A4A8}" srcOrd="0" destOrd="0" presId="urn:microsoft.com/office/officeart/2008/layout/NameandTitleOrganizationalChart"/>
    <dgm:cxn modelId="{9FA69CCA-7973-4053-8447-8744B8ADA6D7}" type="presOf" srcId="{64BAAB1A-AAB3-4AAF-B673-3F4998F95217}" destId="{B3A8325D-7ABC-464D-B5DA-37674A2111A8}" srcOrd="0" destOrd="0" presId="urn:microsoft.com/office/officeart/2008/layout/NameandTitleOrganizationalChart"/>
    <dgm:cxn modelId="{9EF7CFCA-D386-4C7A-89ED-F8104014305B}" type="presOf" srcId="{AEFDA6C5-E649-4DA4-94A0-D2FD2B896967}" destId="{0A403CCC-83E6-484F-91D2-14BBF2B1962B}" srcOrd="1" destOrd="0" presId="urn:microsoft.com/office/officeart/2008/layout/NameandTitleOrganizationalChart"/>
    <dgm:cxn modelId="{388BE3CD-0C88-4249-84C5-A435D2182B67}" type="presOf" srcId="{F072F151-CC4D-4333-830F-3C1146FF439E}" destId="{49195BF0-7E20-4265-B752-DB2249E8D68F}" srcOrd="0" destOrd="0" presId="urn:microsoft.com/office/officeart/2008/layout/NameandTitleOrganizationalChart"/>
    <dgm:cxn modelId="{E8CF38CF-250E-42F3-8964-910913E57CF8}" type="presOf" srcId="{6DB5F303-CDD7-4B02-A2A1-AFEA27CE7B33}" destId="{57467434-05A8-4F4A-BAE7-024016507293}" srcOrd="1" destOrd="0" presId="urn:microsoft.com/office/officeart/2008/layout/NameandTitleOrganizationalChart"/>
    <dgm:cxn modelId="{32C6D9CF-1915-4DEC-AB61-28C1349175F5}" type="presOf" srcId="{C8DAC438-2AC9-4173-BA52-00DFCE2ACEDA}" destId="{123411AF-8C01-41FD-BC32-EB89E80A3E9A}" srcOrd="0" destOrd="0" presId="urn:microsoft.com/office/officeart/2008/layout/NameandTitleOrganizationalChart"/>
    <dgm:cxn modelId="{855CF6D1-3654-4D20-B5E5-CC9B7E16C50D}" type="presOf" srcId="{51BA12C9-F4F1-465A-9D98-4458D33D5545}" destId="{9488414A-4D21-4A1B-85B8-474529A8932C}" srcOrd="1" destOrd="0" presId="urn:microsoft.com/office/officeart/2008/layout/NameandTitleOrganizationalChart"/>
    <dgm:cxn modelId="{7557DBD2-296B-41EB-8405-A87A60E55777}" type="presOf" srcId="{AEFDA6C5-E649-4DA4-94A0-D2FD2B896967}" destId="{7712D40D-5674-4C96-810F-D9D244E5E0AA}" srcOrd="0" destOrd="0" presId="urn:microsoft.com/office/officeart/2008/layout/NameandTitleOrganizationalChart"/>
    <dgm:cxn modelId="{E95B2FD3-68D8-4714-8456-884BFDCD7114}" type="presOf" srcId="{61683502-B52D-4317-AF54-A9898E18A3E9}" destId="{D025D6E5-99D9-4CB9-BEE5-AE7E178343BF}" srcOrd="0" destOrd="0" presId="urn:microsoft.com/office/officeart/2008/layout/NameandTitleOrganizationalChart"/>
    <dgm:cxn modelId="{B11D6DD6-E437-41A7-9EE3-12C3901E6135}" srcId="{E71C27FA-55AE-45A7-806D-F3202C7D521F}" destId="{AEFDA6C5-E649-4DA4-94A0-D2FD2B896967}" srcOrd="1" destOrd="0" parTransId="{CC183849-80A7-45C0-BF26-77221D5F7C2E}" sibTransId="{B13D5121-8807-47BD-A214-F62D0BDB6FD6}"/>
    <dgm:cxn modelId="{A5FEA5D6-C2EE-427C-9ED6-960C9779FB5C}" type="presOf" srcId="{42E02D88-6A6F-4765-97C5-A77365D2C8C6}" destId="{CEEEF3FC-EA0A-4A44-9399-1175310720CC}" srcOrd="0" destOrd="0" presId="urn:microsoft.com/office/officeart/2008/layout/NameandTitleOrganizationalChart"/>
    <dgm:cxn modelId="{BEFA2DDA-8112-4C12-A2F1-3CB9A36D98D5}" type="presOf" srcId="{10F2776F-7B91-4E43-981B-3A81091B93D0}" destId="{D767B27F-8C7C-4FFE-98EA-2757484BBAC8}" srcOrd="0" destOrd="0" presId="urn:microsoft.com/office/officeart/2008/layout/NameandTitleOrganizationalChart"/>
    <dgm:cxn modelId="{B6FA4CDA-5E78-44FC-8A97-2FD95D122B3C}" srcId="{C8DAC438-2AC9-4173-BA52-00DFCE2ACEDA}" destId="{6DB5F303-CDD7-4B02-A2A1-AFEA27CE7B33}" srcOrd="1" destOrd="0" parTransId="{A5F955EA-48A5-4B88-A59C-3569B28775BE}" sibTransId="{42E02D88-6A6F-4765-97C5-A77365D2C8C6}"/>
    <dgm:cxn modelId="{56D59ADE-CDA3-48F1-B560-1AFE16C218EF}" type="presOf" srcId="{8CE2CFEF-C4E5-47ED-9C76-DC3F16CCD284}" destId="{D0B87BEF-5A1E-47EC-A4BD-C8552DB06873}" srcOrd="0" destOrd="0" presId="urn:microsoft.com/office/officeart/2008/layout/NameandTitleOrganizationalChart"/>
    <dgm:cxn modelId="{2AE30DDF-0B4F-4B2B-8570-EB7F1673D457}" type="presOf" srcId="{18A08317-2850-48B6-B6E7-DD7CD613B9A7}" destId="{16F188EE-AFB0-4D05-ADD8-36FFDA706D4F}" srcOrd="0" destOrd="0" presId="urn:microsoft.com/office/officeart/2008/layout/NameandTitleOrganizationalChart"/>
    <dgm:cxn modelId="{BD53AEE5-2DAC-4E98-82C3-33BCE3B4FB3A}" type="presOf" srcId="{6CE46D0A-485A-4167-ACB5-DE2B26E4120A}" destId="{BB4BC831-5B60-4217-8ED6-C7496EBC2D37}" srcOrd="1" destOrd="0" presId="urn:microsoft.com/office/officeart/2008/layout/NameandTitleOrganizationalChart"/>
    <dgm:cxn modelId="{6581EAE6-6F3E-4FD1-BE1D-A1F5EFAD48A5}" type="presOf" srcId="{C8DAC438-2AC9-4173-BA52-00DFCE2ACEDA}" destId="{21B9E718-1ED7-4B5E-A71D-03FDB81F8E96}" srcOrd="1" destOrd="0" presId="urn:microsoft.com/office/officeart/2008/layout/NameandTitleOrganizationalChart"/>
    <dgm:cxn modelId="{49FFB6E9-8BE2-4089-B232-AC889F4D5CAB}" type="presOf" srcId="{CF3B093C-1255-49F5-810A-3BA739BF2FD2}" destId="{DD98A4C3-8AD4-4835-9951-7D16F231E2FD}" srcOrd="0" destOrd="0" presId="urn:microsoft.com/office/officeart/2008/layout/NameandTitleOrganizationalChart"/>
    <dgm:cxn modelId="{E32D8CEB-97E2-4271-B65F-1B1CE37C1320}" type="presOf" srcId="{4A6D1952-1A91-42EE-8F9B-7E23F749AED8}" destId="{FD690699-23EE-4022-9EB3-739119A0C51B}" srcOrd="1" destOrd="0" presId="urn:microsoft.com/office/officeart/2008/layout/NameandTitleOrganizationalChart"/>
    <dgm:cxn modelId="{457851ED-799B-4008-A6D2-1949F486DC27}" srcId="{AEFDA6C5-E649-4DA4-94A0-D2FD2B896967}" destId="{5243FEB4-7AC3-487F-A295-19A6A44CE64E}" srcOrd="1" destOrd="0" parTransId="{8CE2CFEF-C4E5-47ED-9C76-DC3F16CCD284}" sibTransId="{9F5D3A1F-DEB9-4D5B-BFAB-0BBB492FD36F}"/>
    <dgm:cxn modelId="{7D571BF3-D9D4-4E90-8F43-A16C0C23F8A9}" type="presOf" srcId="{B6BDFD30-DC41-43D2-9314-D8A93050045F}" destId="{B08A14FC-0CEF-486C-A4DB-59884F183253}" srcOrd="0" destOrd="0" presId="urn:microsoft.com/office/officeart/2008/layout/NameandTitleOrganizationalChart"/>
    <dgm:cxn modelId="{8A779AF6-86B7-4FF1-AAEE-3655225D104C}" type="presOf" srcId="{0A96F5D0-F761-4ECB-9ECF-53220E886B83}" destId="{7048A865-6492-4C50-A929-DF71B067E5C5}" srcOrd="0" destOrd="0" presId="urn:microsoft.com/office/officeart/2008/layout/NameandTitleOrganizationalChart"/>
    <dgm:cxn modelId="{DE1BB2F7-4EAF-4CBB-A45D-48AEFFAB6AF7}" type="presOf" srcId="{423361C9-1372-4036-9583-20294BC56EBA}" destId="{50EEF8F8-79D8-445C-897E-B995A3CA4C93}" srcOrd="0" destOrd="0" presId="urn:microsoft.com/office/officeart/2008/layout/NameandTitleOrganizationalChart"/>
    <dgm:cxn modelId="{6074EAF7-5811-498F-A40C-806A591C0BD6}" type="presOf" srcId="{7F060C15-CA70-47D1-B8EC-ABF66D50319D}" destId="{A6CA07B8-7704-47F4-8D84-2CCC82C4D070}" srcOrd="1" destOrd="0" presId="urn:microsoft.com/office/officeart/2008/layout/NameandTitleOrganizationalChart"/>
    <dgm:cxn modelId="{8A3F6BFE-6FE0-4D2A-817D-A941F12F471B}" type="presOf" srcId="{9F5D3A1F-DEB9-4D5B-BFAB-0BBB492FD36F}" destId="{5AD6B30E-44EA-4A24-86EC-1762ABEE0BFF}" srcOrd="0" destOrd="0" presId="urn:microsoft.com/office/officeart/2008/layout/NameandTitleOrganizationalChart"/>
    <dgm:cxn modelId="{3D95CFD9-A555-433F-B11A-330FF2543A4D}" type="presParOf" srcId="{49195BF0-7E20-4265-B752-DB2249E8D68F}" destId="{66FBA08A-E7E4-4CDB-991E-94963B9CFEF3}" srcOrd="0" destOrd="0" presId="urn:microsoft.com/office/officeart/2008/layout/NameandTitleOrganizationalChart"/>
    <dgm:cxn modelId="{7EA5B945-0533-4F46-9C56-B24F634316EC}" type="presParOf" srcId="{66FBA08A-E7E4-4CDB-991E-94963B9CFEF3}" destId="{D1495CB0-D1DE-4A93-9E3F-1E84CE6437F7}" srcOrd="0" destOrd="0" presId="urn:microsoft.com/office/officeart/2008/layout/NameandTitleOrganizationalChart"/>
    <dgm:cxn modelId="{35B31623-3137-44A1-9270-30B64AB642CA}" type="presParOf" srcId="{D1495CB0-D1DE-4A93-9E3F-1E84CE6437F7}" destId="{82768BDA-D595-40E7-9332-F8A98662E019}" srcOrd="0" destOrd="0" presId="urn:microsoft.com/office/officeart/2008/layout/NameandTitleOrganizationalChart"/>
    <dgm:cxn modelId="{B737FF9F-2FC0-4148-8C24-0ABEFAF9AC68}" type="presParOf" srcId="{D1495CB0-D1DE-4A93-9E3F-1E84CE6437F7}" destId="{6D3E87A1-1FDF-4618-9C07-F77E58736EA1}" srcOrd="1" destOrd="0" presId="urn:microsoft.com/office/officeart/2008/layout/NameandTitleOrganizationalChart"/>
    <dgm:cxn modelId="{B43A2783-4AE3-4AF0-9E22-74C6B60D319B}" type="presParOf" srcId="{D1495CB0-D1DE-4A93-9E3F-1E84CE6437F7}" destId="{94A1424F-28D1-4CFE-AEFA-0D4FE05ABFA0}" srcOrd="2" destOrd="0" presId="urn:microsoft.com/office/officeart/2008/layout/NameandTitleOrganizationalChart"/>
    <dgm:cxn modelId="{B086008A-2923-4635-B52E-D28F5349F619}" type="presParOf" srcId="{66FBA08A-E7E4-4CDB-991E-94963B9CFEF3}" destId="{AD8749E1-D589-4476-8382-7B32BC4D1944}" srcOrd="1" destOrd="0" presId="urn:microsoft.com/office/officeart/2008/layout/NameandTitleOrganizationalChart"/>
    <dgm:cxn modelId="{73AAE3F4-60DF-440F-8781-52FC28B529A7}" type="presParOf" srcId="{AD8749E1-D589-4476-8382-7B32BC4D1944}" destId="{0C5A2C0C-BAFF-45F7-A384-F681B449C8D4}" srcOrd="0" destOrd="0" presId="urn:microsoft.com/office/officeart/2008/layout/NameandTitleOrganizationalChart"/>
    <dgm:cxn modelId="{74F8849B-3B68-46EA-BF16-9417494D22B7}" type="presParOf" srcId="{AD8749E1-D589-4476-8382-7B32BC4D1944}" destId="{659A132F-243D-485B-B134-978567628EBA}" srcOrd="1" destOrd="0" presId="urn:microsoft.com/office/officeart/2008/layout/NameandTitleOrganizationalChart"/>
    <dgm:cxn modelId="{68DAD04B-D79D-4DCF-AA46-76FBB2ED2D1B}" type="presParOf" srcId="{659A132F-243D-485B-B134-978567628EBA}" destId="{8627A31B-1764-4CD2-8AAA-76F0920FF4C1}" srcOrd="0" destOrd="0" presId="urn:microsoft.com/office/officeart/2008/layout/NameandTitleOrganizationalChart"/>
    <dgm:cxn modelId="{72CB3CFE-5ADC-4422-9491-42F7EC34180E}" type="presParOf" srcId="{8627A31B-1764-4CD2-8AAA-76F0920FF4C1}" destId="{D2AFB713-5D5E-4B21-AFF1-76BC09DF8956}" srcOrd="0" destOrd="0" presId="urn:microsoft.com/office/officeart/2008/layout/NameandTitleOrganizationalChart"/>
    <dgm:cxn modelId="{AF18BDF5-2480-41E3-BFFF-CDBA0886D3F2}" type="presParOf" srcId="{8627A31B-1764-4CD2-8AAA-76F0920FF4C1}" destId="{6ED642EA-8672-4174-9C7B-6F2D860D15FE}" srcOrd="1" destOrd="0" presId="urn:microsoft.com/office/officeart/2008/layout/NameandTitleOrganizationalChart"/>
    <dgm:cxn modelId="{68072637-459F-491F-817E-4CCDB6FE79AC}" type="presParOf" srcId="{8627A31B-1764-4CD2-8AAA-76F0920FF4C1}" destId="{E0518047-26E8-467B-B6D7-987B3C8ADAFB}" srcOrd="2" destOrd="0" presId="urn:microsoft.com/office/officeart/2008/layout/NameandTitleOrganizationalChart"/>
    <dgm:cxn modelId="{6DAC2143-81E1-4B9C-89B7-59258AB84AF2}" type="presParOf" srcId="{659A132F-243D-485B-B134-978567628EBA}" destId="{F7DBEA23-73DC-4F34-9075-EB1670A349C2}" srcOrd="1" destOrd="0" presId="urn:microsoft.com/office/officeart/2008/layout/NameandTitleOrganizationalChart"/>
    <dgm:cxn modelId="{9C11C095-1C00-49F4-BED8-CC67D8CC2854}" type="presParOf" srcId="{F7DBEA23-73DC-4F34-9075-EB1670A349C2}" destId="{47031D88-8F51-45F0-93F3-677B8BB617C3}" srcOrd="0" destOrd="0" presId="urn:microsoft.com/office/officeart/2008/layout/NameandTitleOrganizationalChart"/>
    <dgm:cxn modelId="{4B5CA947-01BD-4B3D-A724-9E09ABA08556}" type="presParOf" srcId="{F7DBEA23-73DC-4F34-9075-EB1670A349C2}" destId="{16F70265-2592-4FD3-91F5-78883E1972E1}" srcOrd="1" destOrd="0" presId="urn:microsoft.com/office/officeart/2008/layout/NameandTitleOrganizationalChart"/>
    <dgm:cxn modelId="{5970FCA7-347B-4468-8440-0542DF93D38A}" type="presParOf" srcId="{16F70265-2592-4FD3-91F5-78883E1972E1}" destId="{A05C89E3-FDAE-4CD9-A209-84B0B3B5F3B8}" srcOrd="0" destOrd="0" presId="urn:microsoft.com/office/officeart/2008/layout/NameandTitleOrganizationalChart"/>
    <dgm:cxn modelId="{7F56D719-7A75-4BDE-9C12-A2585ACF8008}" type="presParOf" srcId="{A05C89E3-FDAE-4CD9-A209-84B0B3B5F3B8}" destId="{16F188EE-AFB0-4D05-ADD8-36FFDA706D4F}" srcOrd="0" destOrd="0" presId="urn:microsoft.com/office/officeart/2008/layout/NameandTitleOrganizationalChart"/>
    <dgm:cxn modelId="{C95414B2-5C72-4FC7-B44C-A9CEEF0C8849}" type="presParOf" srcId="{A05C89E3-FDAE-4CD9-A209-84B0B3B5F3B8}" destId="{D54C6BD4-CE4A-47CA-8763-5CFD85F72BE4}" srcOrd="1" destOrd="0" presId="urn:microsoft.com/office/officeart/2008/layout/NameandTitleOrganizationalChart"/>
    <dgm:cxn modelId="{F914F88B-8817-4165-9B29-4869D9A5055A}" type="presParOf" srcId="{A05C89E3-FDAE-4CD9-A209-84B0B3B5F3B8}" destId="{712DF7C2-F34A-49CC-A009-FCD1D71DE8C3}" srcOrd="2" destOrd="0" presId="urn:microsoft.com/office/officeart/2008/layout/NameandTitleOrganizationalChart"/>
    <dgm:cxn modelId="{2193F577-AE16-4256-8604-40CB4E26C2DA}" type="presParOf" srcId="{16F70265-2592-4FD3-91F5-78883E1972E1}" destId="{6A8B8D9D-646C-49C4-A395-7E84FC25704B}" srcOrd="1" destOrd="0" presId="urn:microsoft.com/office/officeart/2008/layout/NameandTitleOrganizationalChart"/>
    <dgm:cxn modelId="{AFE875A0-F594-4779-AFB1-0C944DEF788E}" type="presParOf" srcId="{6A8B8D9D-646C-49C4-A395-7E84FC25704B}" destId="{8EC76D09-3440-45B9-849F-83B9FC9F5D54}" srcOrd="0" destOrd="0" presId="urn:microsoft.com/office/officeart/2008/layout/NameandTitleOrganizationalChart"/>
    <dgm:cxn modelId="{7E1F1378-E9E3-48B2-8098-18B0CA66654E}" type="presParOf" srcId="{6A8B8D9D-646C-49C4-A395-7E84FC25704B}" destId="{B2472049-FAB4-419F-AAC7-4A0E92420442}" srcOrd="1" destOrd="0" presId="urn:microsoft.com/office/officeart/2008/layout/NameandTitleOrganizationalChart"/>
    <dgm:cxn modelId="{A30CFE9D-FAFF-4113-9788-C94EF5E431E0}" type="presParOf" srcId="{B2472049-FAB4-419F-AAC7-4A0E92420442}" destId="{D735E5AF-D86A-4B4C-83FC-432B898A2B91}" srcOrd="0" destOrd="0" presId="urn:microsoft.com/office/officeart/2008/layout/NameandTitleOrganizationalChart"/>
    <dgm:cxn modelId="{7ED6E03F-29F2-4110-B1ED-843B25933803}" type="presParOf" srcId="{D735E5AF-D86A-4B4C-83FC-432B898A2B91}" destId="{5569E560-15E1-4D69-B319-A4959F5ED8D1}" srcOrd="0" destOrd="0" presId="urn:microsoft.com/office/officeart/2008/layout/NameandTitleOrganizationalChart"/>
    <dgm:cxn modelId="{5A35A134-69B9-42C5-AEAC-8F7B70869469}" type="presParOf" srcId="{D735E5AF-D86A-4B4C-83FC-432B898A2B91}" destId="{7EE739C4-25D8-4DED-88A0-812F946BB21C}" srcOrd="1" destOrd="0" presId="urn:microsoft.com/office/officeart/2008/layout/NameandTitleOrganizationalChart"/>
    <dgm:cxn modelId="{7C0344FC-7CEF-450D-A81B-0544B5F94181}" type="presParOf" srcId="{D735E5AF-D86A-4B4C-83FC-432B898A2B91}" destId="{F1774069-F04A-4027-9E34-3E8C89C5519E}" srcOrd="2" destOrd="0" presId="urn:microsoft.com/office/officeart/2008/layout/NameandTitleOrganizationalChart"/>
    <dgm:cxn modelId="{E27C8F48-D4AB-4C74-B4A1-F9F869A1BBD9}" type="presParOf" srcId="{B2472049-FAB4-419F-AAC7-4A0E92420442}" destId="{05D66E16-DE36-415D-86D8-B39B36BB7B49}" srcOrd="1" destOrd="0" presId="urn:microsoft.com/office/officeart/2008/layout/NameandTitleOrganizationalChart"/>
    <dgm:cxn modelId="{FF2B8626-4D6B-4700-8AAD-BFDA26C4B6A1}" type="presParOf" srcId="{B2472049-FAB4-419F-AAC7-4A0E92420442}" destId="{3D58A2B0-4183-4EA2-9037-6A2F6C3091F2}" srcOrd="2" destOrd="0" presId="urn:microsoft.com/office/officeart/2008/layout/NameandTitleOrganizationalChart"/>
    <dgm:cxn modelId="{80AACE35-F5EF-4C5D-84B9-A7B8C580A1EF}" type="presParOf" srcId="{6A8B8D9D-646C-49C4-A395-7E84FC25704B}" destId="{B08A14FC-0CEF-486C-A4DB-59884F183253}" srcOrd="2" destOrd="0" presId="urn:microsoft.com/office/officeart/2008/layout/NameandTitleOrganizationalChart"/>
    <dgm:cxn modelId="{B8E95279-454B-464C-95A6-9440E21CC645}" type="presParOf" srcId="{6A8B8D9D-646C-49C4-A395-7E84FC25704B}" destId="{6FE28AB6-CB07-486C-B550-3A6279848AF6}" srcOrd="3" destOrd="0" presId="urn:microsoft.com/office/officeart/2008/layout/NameandTitleOrganizationalChart"/>
    <dgm:cxn modelId="{A446A678-9BC9-4AEF-BBDF-82600C2FB0F1}" type="presParOf" srcId="{6FE28AB6-CB07-486C-B550-3A6279848AF6}" destId="{0336AD18-67F5-45A9-BC75-3327DCC38B35}" srcOrd="0" destOrd="0" presId="urn:microsoft.com/office/officeart/2008/layout/NameandTitleOrganizationalChart"/>
    <dgm:cxn modelId="{FF615AED-F171-4A3E-BD9B-881DC56A6C81}" type="presParOf" srcId="{0336AD18-67F5-45A9-BC75-3327DCC38B35}" destId="{EE78C974-A48B-4476-B718-35ED37A8A4A8}" srcOrd="0" destOrd="0" presId="urn:microsoft.com/office/officeart/2008/layout/NameandTitleOrganizationalChart"/>
    <dgm:cxn modelId="{35C9E91C-5E1D-4139-BDB4-C9360A140B74}" type="presParOf" srcId="{0336AD18-67F5-45A9-BC75-3327DCC38B35}" destId="{A3C5A131-CDCE-4366-99FA-83E8F17097F1}" srcOrd="1" destOrd="0" presId="urn:microsoft.com/office/officeart/2008/layout/NameandTitleOrganizationalChart"/>
    <dgm:cxn modelId="{6363B5C8-896F-4FBB-9D9E-43420CDCD5A7}" type="presParOf" srcId="{0336AD18-67F5-45A9-BC75-3327DCC38B35}" destId="{FD690699-23EE-4022-9EB3-739119A0C51B}" srcOrd="2" destOrd="0" presId="urn:microsoft.com/office/officeart/2008/layout/NameandTitleOrganizationalChart"/>
    <dgm:cxn modelId="{13B6F505-9D30-44CE-885B-A983B2FE8326}" type="presParOf" srcId="{6FE28AB6-CB07-486C-B550-3A6279848AF6}" destId="{27E9AFE4-AE1E-403C-857F-C7B3E3B92717}" srcOrd="1" destOrd="0" presId="urn:microsoft.com/office/officeart/2008/layout/NameandTitleOrganizationalChart"/>
    <dgm:cxn modelId="{55C9B036-AD99-4571-9F90-714B2B1E8B94}" type="presParOf" srcId="{6FE28AB6-CB07-486C-B550-3A6279848AF6}" destId="{DC7508C8-C082-4CAA-8890-5B569545CC82}" srcOrd="2" destOrd="0" presId="urn:microsoft.com/office/officeart/2008/layout/NameandTitleOrganizationalChart"/>
    <dgm:cxn modelId="{62A7B756-B036-4FEF-B156-AF17E3F0FD08}" type="presParOf" srcId="{16F70265-2592-4FD3-91F5-78883E1972E1}" destId="{34CEA05A-31B7-4C62-A082-07043862C8E9}" srcOrd="2" destOrd="0" presId="urn:microsoft.com/office/officeart/2008/layout/NameandTitleOrganizationalChart"/>
    <dgm:cxn modelId="{8A19A38E-3B57-4822-8AD8-030D01748BED}" type="presParOf" srcId="{F7DBEA23-73DC-4F34-9075-EB1670A349C2}" destId="{13B8760F-156A-4E89-A12B-28FA699331C7}" srcOrd="2" destOrd="0" presId="urn:microsoft.com/office/officeart/2008/layout/NameandTitleOrganizationalChart"/>
    <dgm:cxn modelId="{D6A7C5E4-F0CB-42C9-A582-B902C71661C3}" type="presParOf" srcId="{F7DBEA23-73DC-4F34-9075-EB1670A349C2}" destId="{77C78AE8-0A35-41CC-A816-4E3D40184D71}" srcOrd="3" destOrd="0" presId="urn:microsoft.com/office/officeart/2008/layout/NameandTitleOrganizationalChart"/>
    <dgm:cxn modelId="{5E31E438-B594-4AE8-B7B1-45E7319F4BEA}" type="presParOf" srcId="{77C78AE8-0A35-41CC-A816-4E3D40184D71}" destId="{A8C28447-849D-42F2-BEB5-EE24C23B6C0B}" srcOrd="0" destOrd="0" presId="urn:microsoft.com/office/officeart/2008/layout/NameandTitleOrganizationalChart"/>
    <dgm:cxn modelId="{0D265079-BE1C-4E77-8B88-218AA61E8674}" type="presParOf" srcId="{A8C28447-849D-42F2-BEB5-EE24C23B6C0B}" destId="{E89AB70B-6922-42C6-9320-7D7F8C44C355}" srcOrd="0" destOrd="0" presId="urn:microsoft.com/office/officeart/2008/layout/NameandTitleOrganizationalChart"/>
    <dgm:cxn modelId="{7E0DE591-A3D6-440A-9AFB-91A9FE71F2E2}" type="presParOf" srcId="{A8C28447-849D-42F2-BEB5-EE24C23B6C0B}" destId="{7048A865-6492-4C50-A929-DF71B067E5C5}" srcOrd="1" destOrd="0" presId="urn:microsoft.com/office/officeart/2008/layout/NameandTitleOrganizationalChart"/>
    <dgm:cxn modelId="{9ADAF930-0EED-4D94-B4D3-DC4681EDB9A2}" type="presParOf" srcId="{A8C28447-849D-42F2-BEB5-EE24C23B6C0B}" destId="{066F8EDF-D478-4FBE-9DB6-B3860C4F9323}" srcOrd="2" destOrd="0" presId="urn:microsoft.com/office/officeart/2008/layout/NameandTitleOrganizationalChart"/>
    <dgm:cxn modelId="{19DB026F-79AE-429C-AABC-2BE6B85434E2}" type="presParOf" srcId="{77C78AE8-0A35-41CC-A816-4E3D40184D71}" destId="{2C5BFE43-DE6A-4C63-B9B2-A9910FAACF39}" srcOrd="1" destOrd="0" presId="urn:microsoft.com/office/officeart/2008/layout/NameandTitleOrganizationalChart"/>
    <dgm:cxn modelId="{29BBADE5-45A4-4BAD-AEB2-365B4C7182CD}" type="presParOf" srcId="{2C5BFE43-DE6A-4C63-B9B2-A9910FAACF39}" destId="{7FE3956E-1201-492F-BD13-29F6BCC4C9B1}" srcOrd="0" destOrd="0" presId="urn:microsoft.com/office/officeart/2008/layout/NameandTitleOrganizationalChart"/>
    <dgm:cxn modelId="{C8DC5FF2-C168-498B-A183-C98A6AB5514E}" type="presParOf" srcId="{2C5BFE43-DE6A-4C63-B9B2-A9910FAACF39}" destId="{5B80EADE-DDAB-4E5A-8F0B-8CADE048D668}" srcOrd="1" destOrd="0" presId="urn:microsoft.com/office/officeart/2008/layout/NameandTitleOrganizationalChart"/>
    <dgm:cxn modelId="{56E40301-CF12-48D2-B285-CDF272A4AE50}" type="presParOf" srcId="{5B80EADE-DDAB-4E5A-8F0B-8CADE048D668}" destId="{E019E0AF-4A22-40DF-8BF9-FF2C0597987F}" srcOrd="0" destOrd="0" presId="urn:microsoft.com/office/officeart/2008/layout/NameandTitleOrganizationalChart"/>
    <dgm:cxn modelId="{6555F2F8-FA8A-4F12-9554-BD705EB37BF9}" type="presParOf" srcId="{E019E0AF-4A22-40DF-8BF9-FF2C0597987F}" destId="{C39B4F1D-4D1F-4BCB-BBD6-D13A1BE9ACB2}" srcOrd="0" destOrd="0" presId="urn:microsoft.com/office/officeart/2008/layout/NameandTitleOrganizationalChart"/>
    <dgm:cxn modelId="{300807B8-BAA7-49C1-8757-EE4F5975C578}" type="presParOf" srcId="{E019E0AF-4A22-40DF-8BF9-FF2C0597987F}" destId="{D767B27F-8C7C-4FFE-98EA-2757484BBAC8}" srcOrd="1" destOrd="0" presId="urn:microsoft.com/office/officeart/2008/layout/NameandTitleOrganizationalChart"/>
    <dgm:cxn modelId="{4C555A7A-DF91-4E4C-9F84-F77CACC3A360}" type="presParOf" srcId="{E019E0AF-4A22-40DF-8BF9-FF2C0597987F}" destId="{B6363E80-21AE-421D-B7DD-89421D6AEFE6}" srcOrd="2" destOrd="0" presId="urn:microsoft.com/office/officeart/2008/layout/NameandTitleOrganizationalChart"/>
    <dgm:cxn modelId="{1153307C-2D30-4CC0-AF8B-9136E65167BE}" type="presParOf" srcId="{5B80EADE-DDAB-4E5A-8F0B-8CADE048D668}" destId="{F7B2FD46-D2EA-4095-8E59-AFCC00CE5390}" srcOrd="1" destOrd="0" presId="urn:microsoft.com/office/officeart/2008/layout/NameandTitleOrganizationalChart"/>
    <dgm:cxn modelId="{6EF63CDD-1A68-4EA1-8F26-37AD2F2B7ED4}" type="presParOf" srcId="{5B80EADE-DDAB-4E5A-8F0B-8CADE048D668}" destId="{047D1CE7-3E2E-4929-9746-1BF23B89259F}" srcOrd="2" destOrd="0" presId="urn:microsoft.com/office/officeart/2008/layout/NameandTitleOrganizationalChart"/>
    <dgm:cxn modelId="{6B1BDB54-FA8F-4C95-AC5A-0F271A330B21}" type="presParOf" srcId="{2C5BFE43-DE6A-4C63-B9B2-A9910FAACF39}" destId="{9C5417AB-9DFF-4497-B4DC-DE62A71EFE5B}" srcOrd="2" destOrd="0" presId="urn:microsoft.com/office/officeart/2008/layout/NameandTitleOrganizationalChart"/>
    <dgm:cxn modelId="{F78712C1-7BF7-46C7-BAAC-81FEF3102CDC}" type="presParOf" srcId="{2C5BFE43-DE6A-4C63-B9B2-A9910FAACF39}" destId="{E0FAFBD5-73D7-40D4-975C-5E5A78FCABAB}" srcOrd="3" destOrd="0" presId="urn:microsoft.com/office/officeart/2008/layout/NameandTitleOrganizationalChart"/>
    <dgm:cxn modelId="{D162486A-4543-4027-804D-FD1C1456999C}" type="presParOf" srcId="{E0FAFBD5-73D7-40D4-975C-5E5A78FCABAB}" destId="{BC281E21-EB66-48C8-9638-E67B91D1A0B3}" srcOrd="0" destOrd="0" presId="urn:microsoft.com/office/officeart/2008/layout/NameandTitleOrganizationalChart"/>
    <dgm:cxn modelId="{C679A2B1-EFAD-4D32-B695-E34D53C52CEF}" type="presParOf" srcId="{BC281E21-EB66-48C8-9638-E67B91D1A0B3}" destId="{127FCBBA-831E-4554-859C-4D0E95F3D9C2}" srcOrd="0" destOrd="0" presId="urn:microsoft.com/office/officeart/2008/layout/NameandTitleOrganizationalChart"/>
    <dgm:cxn modelId="{A789AEBF-0B4F-4A7D-8A38-0DE9C22E6282}" type="presParOf" srcId="{BC281E21-EB66-48C8-9638-E67B91D1A0B3}" destId="{8F0F5ACD-0117-4A93-A9A7-5203CC828DAE}" srcOrd="1" destOrd="0" presId="urn:microsoft.com/office/officeart/2008/layout/NameandTitleOrganizationalChart"/>
    <dgm:cxn modelId="{84F0B879-45E8-4430-84E9-FF7F52506235}" type="presParOf" srcId="{BC281E21-EB66-48C8-9638-E67B91D1A0B3}" destId="{BB4BC831-5B60-4217-8ED6-C7496EBC2D37}" srcOrd="2" destOrd="0" presId="urn:microsoft.com/office/officeart/2008/layout/NameandTitleOrganizationalChart"/>
    <dgm:cxn modelId="{653CE649-2BCE-432D-AA3E-2245878C8042}" type="presParOf" srcId="{E0FAFBD5-73D7-40D4-975C-5E5A78FCABAB}" destId="{41FF9BA2-D108-48C5-AB2D-EAC58E59EA26}" srcOrd="1" destOrd="0" presId="urn:microsoft.com/office/officeart/2008/layout/NameandTitleOrganizationalChart"/>
    <dgm:cxn modelId="{DD4F4A9F-2536-49DF-A8C6-A918428672EE}" type="presParOf" srcId="{E0FAFBD5-73D7-40D4-975C-5E5A78FCABAB}" destId="{A78F6B0C-B9B2-4480-8503-8F90A082E20D}" srcOrd="2" destOrd="0" presId="urn:microsoft.com/office/officeart/2008/layout/NameandTitleOrganizationalChart"/>
    <dgm:cxn modelId="{0308518D-FA1E-41EE-9815-B0E4D9B1D858}" type="presParOf" srcId="{77C78AE8-0A35-41CC-A816-4E3D40184D71}" destId="{721AE89D-9DC4-422A-B509-73DCA005928B}" srcOrd="2" destOrd="0" presId="urn:microsoft.com/office/officeart/2008/layout/NameandTitleOrganizationalChart"/>
    <dgm:cxn modelId="{550207BB-58D3-4EB5-9DD9-2895CF9E4D61}" type="presParOf" srcId="{659A132F-243D-485B-B134-978567628EBA}" destId="{181FE34F-F9F7-4623-BD3E-49866254C9D2}" srcOrd="2" destOrd="0" presId="urn:microsoft.com/office/officeart/2008/layout/NameandTitleOrganizationalChart"/>
    <dgm:cxn modelId="{FCA3C51E-0CEB-4D01-9FAB-91B5BF26BF5F}" type="presParOf" srcId="{66FBA08A-E7E4-4CDB-991E-94963B9CFEF3}" destId="{68C6AA4F-2072-46A0-98E9-B6A6A7D548CC}" srcOrd="2" destOrd="0" presId="urn:microsoft.com/office/officeart/2008/layout/NameandTitleOrganizationalChart"/>
    <dgm:cxn modelId="{45538163-4B49-4B5C-805F-094E2D498D9D}" type="presParOf" srcId="{68C6AA4F-2072-46A0-98E9-B6A6A7D548CC}" destId="{2E357E54-ABBB-4C8D-9DA9-4191CFF457B8}" srcOrd="0" destOrd="0" presId="urn:microsoft.com/office/officeart/2008/layout/NameandTitleOrganizationalChart"/>
    <dgm:cxn modelId="{B1C6CAB4-17B7-4C85-9D33-6565B37089A1}" type="presParOf" srcId="{68C6AA4F-2072-46A0-98E9-B6A6A7D548CC}" destId="{66DA5FE8-0BA9-4C6F-BF5C-653ACF37635B}" srcOrd="1" destOrd="0" presId="urn:microsoft.com/office/officeart/2008/layout/NameandTitleOrganizationalChart"/>
    <dgm:cxn modelId="{355F2B7A-1E4A-4B06-85FF-20150AE4B828}" type="presParOf" srcId="{66DA5FE8-0BA9-4C6F-BF5C-653ACF37635B}" destId="{9AB129F8-6017-47B7-A45C-5D3EE21C5490}" srcOrd="0" destOrd="0" presId="urn:microsoft.com/office/officeart/2008/layout/NameandTitleOrganizationalChart"/>
    <dgm:cxn modelId="{69FFB611-E7B9-48EC-B0CB-47DCDE36C4EE}" type="presParOf" srcId="{9AB129F8-6017-47B7-A45C-5D3EE21C5490}" destId="{123411AF-8C01-41FD-BC32-EB89E80A3E9A}" srcOrd="0" destOrd="0" presId="urn:microsoft.com/office/officeart/2008/layout/NameandTitleOrganizationalChart"/>
    <dgm:cxn modelId="{1ADCFC0C-DE7E-4757-A00C-3579A2CAE19B}" type="presParOf" srcId="{9AB129F8-6017-47B7-A45C-5D3EE21C5490}" destId="{D659804D-7541-48AA-A77B-F30A1353AF65}" srcOrd="1" destOrd="0" presId="urn:microsoft.com/office/officeart/2008/layout/NameandTitleOrganizationalChart"/>
    <dgm:cxn modelId="{23E1D8F2-500D-4E73-A93D-FE0A127673BE}" type="presParOf" srcId="{9AB129F8-6017-47B7-A45C-5D3EE21C5490}" destId="{21B9E718-1ED7-4B5E-A71D-03FDB81F8E96}" srcOrd="2" destOrd="0" presId="urn:microsoft.com/office/officeart/2008/layout/NameandTitleOrganizationalChart"/>
    <dgm:cxn modelId="{AE5AE473-0871-4EDE-89D9-A9785620207E}" type="presParOf" srcId="{66DA5FE8-0BA9-4C6F-BF5C-653ACF37635B}" destId="{25FDF05E-358C-4CA6-BED9-26E27249852E}" srcOrd="1" destOrd="0" presId="urn:microsoft.com/office/officeart/2008/layout/NameandTitleOrganizationalChart"/>
    <dgm:cxn modelId="{FFC457EC-9E5B-4BBE-83F5-633EB3FA55C9}" type="presParOf" srcId="{66DA5FE8-0BA9-4C6F-BF5C-653ACF37635B}" destId="{4B01C41D-029C-475E-82FB-38EE1FE8288F}" srcOrd="2" destOrd="0" presId="urn:microsoft.com/office/officeart/2008/layout/NameandTitleOrganizationalChart"/>
    <dgm:cxn modelId="{B75CDFAC-AEA6-4801-A1B1-43391A4D2851}" type="presParOf" srcId="{4B01C41D-029C-475E-82FB-38EE1FE8288F}" destId="{29DF4514-DE3A-4891-BEA6-A52DDBF2C435}" srcOrd="0" destOrd="0" presId="urn:microsoft.com/office/officeart/2008/layout/NameandTitleOrganizationalChart"/>
    <dgm:cxn modelId="{BE387F46-E0BD-4ED6-B7B1-CEAC87BA00A8}" type="presParOf" srcId="{4B01C41D-029C-475E-82FB-38EE1FE8288F}" destId="{1852B040-DC8B-4B95-8C27-F33580094550}" srcOrd="1" destOrd="0" presId="urn:microsoft.com/office/officeart/2008/layout/NameandTitleOrganizationalChart"/>
    <dgm:cxn modelId="{15A62A72-8F0D-4AD5-8F98-FBC167811500}" type="presParOf" srcId="{1852B040-DC8B-4B95-8C27-F33580094550}" destId="{4FEB9B25-A3F8-433C-9FBC-D4CC6E633961}" srcOrd="0" destOrd="0" presId="urn:microsoft.com/office/officeart/2008/layout/NameandTitleOrganizationalChart"/>
    <dgm:cxn modelId="{809F905A-9CED-4F14-A201-ABCCBE4FCD84}" type="presParOf" srcId="{4FEB9B25-A3F8-433C-9FBC-D4CC6E633961}" destId="{9A282DFB-FD4F-465D-970B-8AE5ABAC4B6F}" srcOrd="0" destOrd="0" presId="urn:microsoft.com/office/officeart/2008/layout/NameandTitleOrganizationalChart"/>
    <dgm:cxn modelId="{9C28A660-4696-4CCA-9163-895A246B69EE}" type="presParOf" srcId="{4FEB9B25-A3F8-433C-9FBC-D4CC6E633961}" destId="{50EEF8F8-79D8-445C-897E-B995A3CA4C93}" srcOrd="1" destOrd="0" presId="urn:microsoft.com/office/officeart/2008/layout/NameandTitleOrganizationalChart"/>
    <dgm:cxn modelId="{17645D23-6B7A-4E51-A593-D9ED3E8E0E55}" type="presParOf" srcId="{4FEB9B25-A3F8-433C-9FBC-D4CC6E633961}" destId="{A6CA07B8-7704-47F4-8D84-2CCC82C4D070}" srcOrd="2" destOrd="0" presId="urn:microsoft.com/office/officeart/2008/layout/NameandTitleOrganizationalChart"/>
    <dgm:cxn modelId="{D2B3A2A9-E599-4ADF-87F6-D687B26D7B0F}" type="presParOf" srcId="{1852B040-DC8B-4B95-8C27-F33580094550}" destId="{25E927CC-5EFE-4DC4-BC88-D0257AF57D4D}" srcOrd="1" destOrd="0" presId="urn:microsoft.com/office/officeart/2008/layout/NameandTitleOrganizationalChart"/>
    <dgm:cxn modelId="{A02970C9-534C-447A-860B-433454DE7462}" type="presParOf" srcId="{1852B040-DC8B-4B95-8C27-F33580094550}" destId="{66688120-AB4B-4C79-8EA5-F92E4106CB92}" srcOrd="2" destOrd="0" presId="urn:microsoft.com/office/officeart/2008/layout/NameandTitleOrganizationalChart"/>
    <dgm:cxn modelId="{07F22E8D-3F4F-45DD-B6F3-26D11249BDF5}" type="presParOf" srcId="{66688120-AB4B-4C79-8EA5-F92E4106CB92}" destId="{B3A8325D-7ABC-464D-B5DA-37674A2111A8}" srcOrd="0" destOrd="0" presId="urn:microsoft.com/office/officeart/2008/layout/NameandTitleOrganizationalChart"/>
    <dgm:cxn modelId="{A39047F3-C9F1-4ACD-9A69-F8A5C29F9F0E}" type="presParOf" srcId="{66688120-AB4B-4C79-8EA5-F92E4106CB92}" destId="{D0A54C34-77D1-4FFC-8314-B79B490AAE4F}" srcOrd="1" destOrd="0" presId="urn:microsoft.com/office/officeart/2008/layout/NameandTitleOrganizationalChart"/>
    <dgm:cxn modelId="{1187ECD8-B5B1-4BAD-9B3E-492FB5BA5315}" type="presParOf" srcId="{D0A54C34-77D1-4FFC-8314-B79B490AAE4F}" destId="{147E64C7-FA45-4507-8E63-EFC6D049CF99}" srcOrd="0" destOrd="0" presId="urn:microsoft.com/office/officeart/2008/layout/NameandTitleOrganizationalChart"/>
    <dgm:cxn modelId="{01E45BB7-AE2E-483D-8E12-D19BBCE7C85F}" type="presParOf" srcId="{147E64C7-FA45-4507-8E63-EFC6D049CF99}" destId="{DBCA39CC-449E-4D45-8D8D-2518F40C375E}" srcOrd="0" destOrd="0" presId="urn:microsoft.com/office/officeart/2008/layout/NameandTitleOrganizationalChart"/>
    <dgm:cxn modelId="{D7C1AB33-D98E-4AF7-B197-1B3BFBF99FB0}" type="presParOf" srcId="{147E64C7-FA45-4507-8E63-EFC6D049CF99}" destId="{339E0746-8D3F-4880-8C68-CC87ACF83981}" srcOrd="1" destOrd="0" presId="urn:microsoft.com/office/officeart/2008/layout/NameandTitleOrganizationalChart"/>
    <dgm:cxn modelId="{125326B2-BDFB-4379-B6C3-84E4600D9431}" type="presParOf" srcId="{147E64C7-FA45-4507-8E63-EFC6D049CF99}" destId="{F0F14A03-2104-40D4-AEB0-160C3A8A07DD}" srcOrd="2" destOrd="0" presId="urn:microsoft.com/office/officeart/2008/layout/NameandTitleOrganizationalChart"/>
    <dgm:cxn modelId="{1237C662-A669-4673-A400-8B573224FCF5}" type="presParOf" srcId="{D0A54C34-77D1-4FFC-8314-B79B490AAE4F}" destId="{6CC648F2-96BF-432E-ACAE-5E13678E2857}" srcOrd="1" destOrd="0" presId="urn:microsoft.com/office/officeart/2008/layout/NameandTitleOrganizationalChart"/>
    <dgm:cxn modelId="{0A0C467F-C6FF-4311-B37C-F2018EBBF2BA}" type="presParOf" srcId="{D0A54C34-77D1-4FFC-8314-B79B490AAE4F}" destId="{A7E5196D-7787-44B5-81D8-254D10C93F3D}" srcOrd="2" destOrd="0" presId="urn:microsoft.com/office/officeart/2008/layout/NameandTitleOrganizationalChart"/>
    <dgm:cxn modelId="{CAE3538A-8A79-467C-ACBE-CF1AF64EBDBC}" type="presParOf" srcId="{66688120-AB4B-4C79-8EA5-F92E4106CB92}" destId="{0E59D074-E2FC-4FCC-AA0B-435EC1C7E0D4}" srcOrd="2" destOrd="0" presId="urn:microsoft.com/office/officeart/2008/layout/NameandTitleOrganizationalChart"/>
    <dgm:cxn modelId="{3B12DB24-1DB2-4514-A52B-C807E8DE5FA3}" type="presParOf" srcId="{66688120-AB4B-4C79-8EA5-F92E4106CB92}" destId="{FE9A0EE0-42DD-464A-AC99-B04BB526A93E}" srcOrd="3" destOrd="0" presId="urn:microsoft.com/office/officeart/2008/layout/NameandTitleOrganizationalChart"/>
    <dgm:cxn modelId="{D2D4A1EC-140E-4DF5-BD45-F7A47541D571}" type="presParOf" srcId="{FE9A0EE0-42DD-464A-AC99-B04BB526A93E}" destId="{DF617D6D-CC7F-4D87-8538-CFCA4A07DE00}" srcOrd="0" destOrd="0" presId="urn:microsoft.com/office/officeart/2008/layout/NameandTitleOrganizationalChart"/>
    <dgm:cxn modelId="{40D7E60F-DA08-4852-B8F9-B9D46E79F4E0}" type="presParOf" srcId="{DF617D6D-CC7F-4D87-8538-CFCA4A07DE00}" destId="{7787D532-9BD0-49EF-81DA-B9D8EBD9A36F}" srcOrd="0" destOrd="0" presId="urn:microsoft.com/office/officeart/2008/layout/NameandTitleOrganizationalChart"/>
    <dgm:cxn modelId="{4F6EA58B-2711-408F-A977-680C37D3E852}" type="presParOf" srcId="{DF617D6D-CC7F-4D87-8538-CFCA4A07DE00}" destId="{E11B1BEA-E8C0-4134-988C-E0B1A7BDE06D}" srcOrd="1" destOrd="0" presId="urn:microsoft.com/office/officeart/2008/layout/NameandTitleOrganizationalChart"/>
    <dgm:cxn modelId="{21DF5B77-8A6F-47BC-89F0-56700445719C}" type="presParOf" srcId="{DF617D6D-CC7F-4D87-8538-CFCA4A07DE00}" destId="{FA63411A-C232-438F-8D47-D7867D3586B0}" srcOrd="2" destOrd="0" presId="urn:microsoft.com/office/officeart/2008/layout/NameandTitleOrganizationalChart"/>
    <dgm:cxn modelId="{BAB0028D-9BAC-480D-B392-F1E37A428993}" type="presParOf" srcId="{FE9A0EE0-42DD-464A-AC99-B04BB526A93E}" destId="{7DFAE0FA-AC0D-4AE2-8141-2190369A15B4}" srcOrd="1" destOrd="0" presId="urn:microsoft.com/office/officeart/2008/layout/NameandTitleOrganizationalChart"/>
    <dgm:cxn modelId="{5847796A-8920-4148-A0B7-1A188ACABF7C}" type="presParOf" srcId="{FE9A0EE0-42DD-464A-AC99-B04BB526A93E}" destId="{EAD4DB27-54E2-4603-85A7-6A9BD94EE8B1}" srcOrd="2" destOrd="0" presId="urn:microsoft.com/office/officeart/2008/layout/NameandTitleOrganizationalChart"/>
    <dgm:cxn modelId="{32E5A222-77DD-4AA7-BFF1-96700338B374}" type="presParOf" srcId="{4B01C41D-029C-475E-82FB-38EE1FE8288F}" destId="{F070C4A4-4ED1-41B0-B718-5E8B5774ED5A}" srcOrd="2" destOrd="0" presId="urn:microsoft.com/office/officeart/2008/layout/NameandTitleOrganizationalChart"/>
    <dgm:cxn modelId="{15DD28AF-B187-449B-BD88-13EFE7EB438D}" type="presParOf" srcId="{4B01C41D-029C-475E-82FB-38EE1FE8288F}" destId="{7E33E229-C847-4664-9202-B9433526C1C9}" srcOrd="3" destOrd="0" presId="urn:microsoft.com/office/officeart/2008/layout/NameandTitleOrganizationalChart"/>
    <dgm:cxn modelId="{99E7822E-B72D-42F8-A053-9262F0049BF7}" type="presParOf" srcId="{7E33E229-C847-4664-9202-B9433526C1C9}" destId="{AE56DFD1-CB40-4227-8F45-0BDB8A7FF63C}" srcOrd="0" destOrd="0" presId="urn:microsoft.com/office/officeart/2008/layout/NameandTitleOrganizationalChart"/>
    <dgm:cxn modelId="{66BBC64B-ACED-4833-8DF3-22110A56B944}" type="presParOf" srcId="{AE56DFD1-CB40-4227-8F45-0BDB8A7FF63C}" destId="{9210F877-761F-4828-BA8E-29581F943AA1}" srcOrd="0" destOrd="0" presId="urn:microsoft.com/office/officeart/2008/layout/NameandTitleOrganizationalChart"/>
    <dgm:cxn modelId="{794B8D4B-DD9C-4A02-982E-964D6DD889B0}" type="presParOf" srcId="{AE56DFD1-CB40-4227-8F45-0BDB8A7FF63C}" destId="{CEEEF3FC-EA0A-4A44-9399-1175310720CC}" srcOrd="1" destOrd="0" presId="urn:microsoft.com/office/officeart/2008/layout/NameandTitleOrganizationalChart"/>
    <dgm:cxn modelId="{083E667C-F741-44FD-9207-BB47F499CE0E}" type="presParOf" srcId="{AE56DFD1-CB40-4227-8F45-0BDB8A7FF63C}" destId="{57467434-05A8-4F4A-BAE7-024016507293}" srcOrd="2" destOrd="0" presId="urn:microsoft.com/office/officeart/2008/layout/NameandTitleOrganizationalChart"/>
    <dgm:cxn modelId="{A128D97A-F104-4000-8538-52BDD6301C3A}" type="presParOf" srcId="{7E33E229-C847-4664-9202-B9433526C1C9}" destId="{15758796-3CAF-461C-BE31-04E2AF553DF2}" srcOrd="1" destOrd="0" presId="urn:microsoft.com/office/officeart/2008/layout/NameandTitleOrganizationalChart"/>
    <dgm:cxn modelId="{E783C645-21BB-469A-8630-841BF743AC0D}" type="presParOf" srcId="{7E33E229-C847-4664-9202-B9433526C1C9}" destId="{675D685C-3086-4B76-A6A7-F310C03986D7}" srcOrd="2" destOrd="0" presId="urn:microsoft.com/office/officeart/2008/layout/NameandTitleOrganizationalChart"/>
    <dgm:cxn modelId="{79939B5C-2240-4A4A-B4C4-973297050590}" type="presParOf" srcId="{68C6AA4F-2072-46A0-98E9-B6A6A7D548CC}" destId="{03E8AB06-7808-4F81-A034-028250DBE47E}" srcOrd="2" destOrd="0" presId="urn:microsoft.com/office/officeart/2008/layout/NameandTitleOrganizationalChart"/>
    <dgm:cxn modelId="{C119A066-4875-46E6-B290-BC3EE01DE926}" type="presParOf" srcId="{68C6AA4F-2072-46A0-98E9-B6A6A7D548CC}" destId="{D2300DBB-BFC6-4D85-85EC-C875673EB072}" srcOrd="3" destOrd="0" presId="urn:microsoft.com/office/officeart/2008/layout/NameandTitleOrganizationalChart"/>
    <dgm:cxn modelId="{8D02083C-DA7F-49CB-93BF-5D597BD0C389}" type="presParOf" srcId="{D2300DBB-BFC6-4D85-85EC-C875673EB072}" destId="{A0F2A70F-DDDA-4357-874D-041DE468165D}" srcOrd="0" destOrd="0" presId="urn:microsoft.com/office/officeart/2008/layout/NameandTitleOrganizationalChart"/>
    <dgm:cxn modelId="{1BF26931-AC88-43AD-9B2C-36779C0FF1AD}" type="presParOf" srcId="{A0F2A70F-DDDA-4357-874D-041DE468165D}" destId="{7712D40D-5674-4C96-810F-D9D244E5E0AA}" srcOrd="0" destOrd="0" presId="urn:microsoft.com/office/officeart/2008/layout/NameandTitleOrganizationalChart"/>
    <dgm:cxn modelId="{B63C417B-6B1A-4B0F-BBD3-544D70F822A8}" type="presParOf" srcId="{A0F2A70F-DDDA-4357-874D-041DE468165D}" destId="{7C83497D-1085-4632-85AF-9102FEF3AF6D}" srcOrd="1" destOrd="0" presId="urn:microsoft.com/office/officeart/2008/layout/NameandTitleOrganizationalChart"/>
    <dgm:cxn modelId="{207D117D-B1D3-49C0-962F-EF7CC4FE3EAC}" type="presParOf" srcId="{A0F2A70F-DDDA-4357-874D-041DE468165D}" destId="{0A403CCC-83E6-484F-91D2-14BBF2B1962B}" srcOrd="2" destOrd="0" presId="urn:microsoft.com/office/officeart/2008/layout/NameandTitleOrganizationalChart"/>
    <dgm:cxn modelId="{3A5491DE-17D5-40EC-898D-04ADAC527252}" type="presParOf" srcId="{D2300DBB-BFC6-4D85-85EC-C875673EB072}" destId="{872D2E91-6E32-4AF9-8636-E2045A72ED37}" srcOrd="1" destOrd="0" presId="urn:microsoft.com/office/officeart/2008/layout/NameandTitleOrganizationalChart"/>
    <dgm:cxn modelId="{2BCE9DA5-D949-46E9-9F9F-F4940F1358E2}" type="presParOf" srcId="{872D2E91-6E32-4AF9-8636-E2045A72ED37}" destId="{6901323A-49B0-4D89-A223-44A97475ACCC}" srcOrd="0" destOrd="0" presId="urn:microsoft.com/office/officeart/2008/layout/NameandTitleOrganizationalChart"/>
    <dgm:cxn modelId="{8CC4C765-8A49-413A-93A3-F7DFD90E75CB}" type="presParOf" srcId="{872D2E91-6E32-4AF9-8636-E2045A72ED37}" destId="{81DCB615-FA94-4C7B-91F3-CB4447D1355F}" srcOrd="1" destOrd="0" presId="urn:microsoft.com/office/officeart/2008/layout/NameandTitleOrganizationalChart"/>
    <dgm:cxn modelId="{0BC3C768-0B08-4421-BBA2-323E8E07AA15}" type="presParOf" srcId="{81DCB615-FA94-4C7B-91F3-CB4447D1355F}" destId="{9A7B9FBD-4CB0-4CA1-9400-500CF6BAC4B1}" srcOrd="0" destOrd="0" presId="urn:microsoft.com/office/officeart/2008/layout/NameandTitleOrganizationalChart"/>
    <dgm:cxn modelId="{7CE97822-F6F7-4625-AD79-75A3E29791BF}" type="presParOf" srcId="{9A7B9FBD-4CB0-4CA1-9400-500CF6BAC4B1}" destId="{19C063F3-94F4-4EFF-82D5-031E9EDB0FED}" srcOrd="0" destOrd="0" presId="urn:microsoft.com/office/officeart/2008/layout/NameandTitleOrganizationalChart"/>
    <dgm:cxn modelId="{3209DA08-8C6D-4642-877A-79BE9C2BF455}" type="presParOf" srcId="{9A7B9FBD-4CB0-4CA1-9400-500CF6BAC4B1}" destId="{A6564A8A-64FD-4550-94F1-C67D03425CE4}" srcOrd="1" destOrd="0" presId="urn:microsoft.com/office/officeart/2008/layout/NameandTitleOrganizationalChart"/>
    <dgm:cxn modelId="{CCE61014-B423-4119-8975-434E41B2DB04}" type="presParOf" srcId="{9A7B9FBD-4CB0-4CA1-9400-500CF6BAC4B1}" destId="{3EF9F778-3FB3-4484-80B1-90E170541C8B}" srcOrd="2" destOrd="0" presId="urn:microsoft.com/office/officeart/2008/layout/NameandTitleOrganizationalChart"/>
    <dgm:cxn modelId="{BF14D082-039F-4B55-AA26-0EC9015ADBD4}" type="presParOf" srcId="{81DCB615-FA94-4C7B-91F3-CB4447D1355F}" destId="{36F397B4-6D9E-470E-AACE-310782CBB4F1}" srcOrd="1" destOrd="0" presId="urn:microsoft.com/office/officeart/2008/layout/NameandTitleOrganizationalChart"/>
    <dgm:cxn modelId="{AC5C5687-CEC4-424D-B16C-F3A547EB9650}" type="presParOf" srcId="{81DCB615-FA94-4C7B-91F3-CB4447D1355F}" destId="{A1D2A14E-756A-4420-A700-6602B35EC1ED}" srcOrd="2" destOrd="0" presId="urn:microsoft.com/office/officeart/2008/layout/NameandTitleOrganizationalChart"/>
    <dgm:cxn modelId="{2135AC8F-4216-44BC-A395-5BDF5FABCDFC}" type="presParOf" srcId="{872D2E91-6E32-4AF9-8636-E2045A72ED37}" destId="{D0B87BEF-5A1E-47EC-A4BD-C8552DB06873}" srcOrd="2" destOrd="0" presId="urn:microsoft.com/office/officeart/2008/layout/NameandTitleOrganizationalChart"/>
    <dgm:cxn modelId="{264138DA-C9E5-45AA-B501-FD711B2FBD12}" type="presParOf" srcId="{872D2E91-6E32-4AF9-8636-E2045A72ED37}" destId="{DEBC24EB-8FD4-49BA-884E-BD3C1E72C09E}" srcOrd="3" destOrd="0" presId="urn:microsoft.com/office/officeart/2008/layout/NameandTitleOrganizationalChart"/>
    <dgm:cxn modelId="{079EF474-41C1-4B12-87B5-5952252F9674}" type="presParOf" srcId="{DEBC24EB-8FD4-49BA-884E-BD3C1E72C09E}" destId="{F1B83E48-3C80-49C6-ABB2-C6F6D4A644E9}" srcOrd="0" destOrd="0" presId="urn:microsoft.com/office/officeart/2008/layout/NameandTitleOrganizationalChart"/>
    <dgm:cxn modelId="{E623454F-5BF8-43DF-83A2-9BCADCBC59D3}" type="presParOf" srcId="{F1B83E48-3C80-49C6-ABB2-C6F6D4A644E9}" destId="{8A32B7C9-89DD-45B1-BB90-09FD0883482B}" srcOrd="0" destOrd="0" presId="urn:microsoft.com/office/officeart/2008/layout/NameandTitleOrganizationalChart"/>
    <dgm:cxn modelId="{697969F5-AA0B-4E39-8865-A144DE1595B2}" type="presParOf" srcId="{F1B83E48-3C80-49C6-ABB2-C6F6D4A644E9}" destId="{5AD6B30E-44EA-4A24-86EC-1762ABEE0BFF}" srcOrd="1" destOrd="0" presId="urn:microsoft.com/office/officeart/2008/layout/NameandTitleOrganizationalChart"/>
    <dgm:cxn modelId="{C16C862A-96EC-469C-9B1E-560A66B47823}" type="presParOf" srcId="{F1B83E48-3C80-49C6-ABB2-C6F6D4A644E9}" destId="{47877BEA-D6F8-4353-A539-C642C34831C2}" srcOrd="2" destOrd="0" presId="urn:microsoft.com/office/officeart/2008/layout/NameandTitleOrganizationalChart"/>
    <dgm:cxn modelId="{7AC94524-FB96-42F5-A0AF-334CD7FAF167}" type="presParOf" srcId="{DEBC24EB-8FD4-49BA-884E-BD3C1E72C09E}" destId="{55E0D0A9-66C5-43D7-B4D7-EE70D14BF3A3}" srcOrd="1" destOrd="0" presId="urn:microsoft.com/office/officeart/2008/layout/NameandTitleOrganizationalChart"/>
    <dgm:cxn modelId="{0896E4AD-C0CF-4121-8711-1505AD80A26C}" type="presParOf" srcId="{55E0D0A9-66C5-43D7-B4D7-EE70D14BF3A3}" destId="{9F8841C1-2BFF-48A1-8074-F49EA8A17EA8}" srcOrd="0" destOrd="0" presId="urn:microsoft.com/office/officeart/2008/layout/NameandTitleOrganizationalChart"/>
    <dgm:cxn modelId="{30748CFA-50CF-4C36-8E19-880F95558CB0}" type="presParOf" srcId="{55E0D0A9-66C5-43D7-B4D7-EE70D14BF3A3}" destId="{79A3B6DD-2273-4C63-89D9-72F1E4A59FD5}" srcOrd="1" destOrd="0" presId="urn:microsoft.com/office/officeart/2008/layout/NameandTitleOrganizationalChart"/>
    <dgm:cxn modelId="{7398EC43-C1DB-4CDB-9B88-ED27711E45FA}" type="presParOf" srcId="{79A3B6DD-2273-4C63-89D9-72F1E4A59FD5}" destId="{31182E63-0EA9-4134-A5C8-37F3A41267CD}" srcOrd="0" destOrd="0" presId="urn:microsoft.com/office/officeart/2008/layout/NameandTitleOrganizationalChart"/>
    <dgm:cxn modelId="{AF703775-6E19-496B-8653-C7AF0EB319E8}" type="presParOf" srcId="{31182E63-0EA9-4134-A5C8-37F3A41267CD}" destId="{BB937B28-E896-433C-BD91-FFC40759F171}" srcOrd="0" destOrd="0" presId="urn:microsoft.com/office/officeart/2008/layout/NameandTitleOrganizationalChart"/>
    <dgm:cxn modelId="{93C08D02-8027-49EC-9069-F81423A4C2CB}" type="presParOf" srcId="{31182E63-0EA9-4134-A5C8-37F3A41267CD}" destId="{7B80A83A-25F5-4A01-9A48-8A4E103FA611}" srcOrd="1" destOrd="0" presId="urn:microsoft.com/office/officeart/2008/layout/NameandTitleOrganizationalChart"/>
    <dgm:cxn modelId="{2CA1D4E2-84E2-457E-AAAA-A0FEDE4965BD}" type="presParOf" srcId="{31182E63-0EA9-4134-A5C8-37F3A41267CD}" destId="{05B19A18-CA2C-4BBB-A9F9-7C5B0A4CDC8A}" srcOrd="2" destOrd="0" presId="urn:microsoft.com/office/officeart/2008/layout/NameandTitleOrganizationalChart"/>
    <dgm:cxn modelId="{1397660D-245D-43F0-8F31-FF567C8D9098}" type="presParOf" srcId="{79A3B6DD-2273-4C63-89D9-72F1E4A59FD5}" destId="{505E32F8-BAED-415F-90ED-9E08171026FA}" srcOrd="1" destOrd="0" presId="urn:microsoft.com/office/officeart/2008/layout/NameandTitleOrganizationalChart"/>
    <dgm:cxn modelId="{8A9AD4B7-823B-4BC4-83FB-B3329991B528}" type="presParOf" srcId="{79A3B6DD-2273-4C63-89D9-72F1E4A59FD5}" destId="{E3424739-BBDE-457A-83A5-13B2867A8014}" srcOrd="2" destOrd="0" presId="urn:microsoft.com/office/officeart/2008/layout/NameandTitleOrganizationalChart"/>
    <dgm:cxn modelId="{F967ADA0-F4AC-4F3E-A49B-EE8151F12CA7}" type="presParOf" srcId="{55E0D0A9-66C5-43D7-B4D7-EE70D14BF3A3}" destId="{D025D6E5-99D9-4CB9-BEE5-AE7E178343BF}" srcOrd="2" destOrd="0" presId="urn:microsoft.com/office/officeart/2008/layout/NameandTitleOrganizationalChart"/>
    <dgm:cxn modelId="{D9B46A19-D0C0-48E2-9768-F4FAF17FDA43}" type="presParOf" srcId="{55E0D0A9-66C5-43D7-B4D7-EE70D14BF3A3}" destId="{9309C3ED-7D1C-4F0C-A16B-CCE25903208F}" srcOrd="3" destOrd="0" presId="urn:microsoft.com/office/officeart/2008/layout/NameandTitleOrganizationalChart"/>
    <dgm:cxn modelId="{F0A0B527-2FA6-4F92-A755-889BE626A261}" type="presParOf" srcId="{9309C3ED-7D1C-4F0C-A16B-CCE25903208F}" destId="{65CD855E-BF1B-4456-A3C4-E7F699F4DE7A}" srcOrd="0" destOrd="0" presId="urn:microsoft.com/office/officeart/2008/layout/NameandTitleOrganizationalChart"/>
    <dgm:cxn modelId="{0CE3DA63-A33E-49A8-956F-2866A077FBC6}" type="presParOf" srcId="{65CD855E-BF1B-4456-A3C4-E7F699F4DE7A}" destId="{8AD4D709-5DFB-44B5-BDDD-5F4FA278298F}" srcOrd="0" destOrd="0" presId="urn:microsoft.com/office/officeart/2008/layout/NameandTitleOrganizationalChart"/>
    <dgm:cxn modelId="{CBADC4CB-261B-4E69-9317-B215DBD0AA2E}" type="presParOf" srcId="{65CD855E-BF1B-4456-A3C4-E7F699F4DE7A}" destId="{DD98A4C3-8AD4-4835-9951-7D16F231E2FD}" srcOrd="1" destOrd="0" presId="urn:microsoft.com/office/officeart/2008/layout/NameandTitleOrganizationalChart"/>
    <dgm:cxn modelId="{D663D8C1-BC12-4893-AE38-F09CB77D70E1}" type="presParOf" srcId="{65CD855E-BF1B-4456-A3C4-E7F699F4DE7A}" destId="{9488414A-4D21-4A1B-85B8-474529A8932C}" srcOrd="2" destOrd="0" presId="urn:microsoft.com/office/officeart/2008/layout/NameandTitleOrganizationalChart"/>
    <dgm:cxn modelId="{B66E60A3-E2FA-4E4E-98B6-3A57D3D7A5D1}" type="presParOf" srcId="{9309C3ED-7D1C-4F0C-A16B-CCE25903208F}" destId="{FDF7BDE6-C0B1-4EF1-B59C-E88BB3D5A618}" srcOrd="1" destOrd="0" presId="urn:microsoft.com/office/officeart/2008/layout/NameandTitleOrganizationalChart"/>
    <dgm:cxn modelId="{01E36EEA-5305-474D-8EB0-6958DE472BD5}" type="presParOf" srcId="{9309C3ED-7D1C-4F0C-A16B-CCE25903208F}" destId="{63FEF020-4A66-419E-94FD-997D7A612676}" srcOrd="2" destOrd="0" presId="urn:microsoft.com/office/officeart/2008/layout/NameandTitleOrganizationalChart"/>
    <dgm:cxn modelId="{DB8A7D32-4746-4868-AEE3-64638104426E}" type="presParOf" srcId="{DEBC24EB-8FD4-49BA-884E-BD3C1E72C09E}" destId="{7A28FEC4-0255-4D6A-AA41-B27223118696}" srcOrd="2" destOrd="0" presId="urn:microsoft.com/office/officeart/2008/layout/NameandTitleOrganizationalChart"/>
    <dgm:cxn modelId="{69D97C85-0D11-4EF9-B02D-361FEA6CAD88}" type="presParOf" srcId="{D2300DBB-BFC6-4D85-85EC-C875673EB072}" destId="{A4D64153-01F5-4CBA-A11D-E05DEE206C95}" srcOrd="2" destOrd="0" presId="urn:microsoft.com/office/officeart/2008/layout/NameandTitleOrganizationalChart"/>
  </dgm:cxnLst>
  <dgm:bg>
    <a:solidFill>
      <a:schemeClr val="accent4">
        <a:alpha val="54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72F151-CC4D-4333-830F-3C1146FF439E}" type="doc">
      <dgm:prSet loTypeId="urn:microsoft.com/office/officeart/2008/layout/NameandTitleOrganizationalChart" loCatId="hierarchy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E71C27FA-55AE-45A7-806D-F3202C7D521F}">
      <dgm:prSet phldrT="[文字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4E56BBE0-5A85-4374-9E39-892035102C76}" type="parTrans" cxnId="{EF11F231-E54C-4843-8321-6CCB28190732}">
      <dgm:prSet/>
      <dgm:spPr/>
      <dgm:t>
        <a:bodyPr/>
        <a:lstStyle/>
        <a:p>
          <a:pPr algn="ctr"/>
          <a:endParaRPr lang="zh-TW" altLang="en-US"/>
        </a:p>
      </dgm:t>
    </dgm:pt>
    <dgm:pt modelId="{7AC9555D-D12D-4FE4-BDE9-D0603C8FCA8B}" type="sibTrans" cxnId="{EF11F231-E54C-4843-8321-6CCB28190732}">
      <dgm:prSet/>
      <dgm:spPr/>
      <dgm:t>
        <a:bodyPr/>
        <a:lstStyle/>
        <a:p>
          <a:pPr algn="ctr"/>
          <a:endParaRPr lang="zh-TW" altLang="en-US"/>
        </a:p>
      </dgm:t>
    </dgm:pt>
    <dgm:pt modelId="{C8DAC438-2AC9-4173-BA52-00DFCE2ACEDA}" type="asst">
      <dgm:prSet phldrT="[文字]"/>
      <dgm:spPr/>
      <dgm:t>
        <a:bodyPr/>
        <a:lstStyle/>
        <a:p>
          <a:pPr algn="ctr"/>
          <a:r>
            <a:rPr lang="en-US" altLang="zh-TW" dirty="0"/>
            <a:t>Io</a:t>
          </a:r>
          <a:endParaRPr lang="zh-TW" altLang="en-US" dirty="0"/>
        </a:p>
      </dgm:t>
    </dgm:pt>
    <dgm:pt modelId="{3A2FF685-9168-4F76-9D75-74745D5ED713}" type="parTrans" cxnId="{593D8C94-E297-43AD-BEFC-54D8DD9D9D84}">
      <dgm:prSet/>
      <dgm:spPr/>
      <dgm:t>
        <a:bodyPr/>
        <a:lstStyle/>
        <a:p>
          <a:pPr algn="ctr"/>
          <a:endParaRPr lang="zh-TW" altLang="en-US"/>
        </a:p>
      </dgm:t>
    </dgm:pt>
    <dgm:pt modelId="{61030C7C-6DC0-4ACD-BAFA-AF71D7051034}" type="sibTrans" cxnId="{593D8C94-E297-43AD-BEFC-54D8DD9D9D84}">
      <dgm:prSet/>
      <dgm:spPr/>
      <dgm:t>
        <a:bodyPr/>
        <a:lstStyle/>
        <a:p>
          <a:pPr algn="ctr"/>
          <a:endParaRPr lang="zh-TW" altLang="en-US"/>
        </a:p>
      </dgm:t>
    </dgm:pt>
    <dgm:pt modelId="{2C74F2EB-4DFF-4ED9-8585-19DD47049309}">
      <dgm:prSet phldrT="[文字]"/>
      <dgm:spPr/>
      <dgm:t>
        <a:bodyPr/>
        <a:lstStyle/>
        <a:p>
          <a:pPr algn="ctr"/>
          <a:r>
            <a:rPr lang="en-US" altLang="zh-TW" dirty="0"/>
            <a:t>DSP 48</a:t>
          </a:r>
          <a:endParaRPr lang="zh-TW" altLang="en-US" dirty="0"/>
        </a:p>
      </dgm:t>
    </dgm:pt>
    <dgm:pt modelId="{ECEF2F64-7843-4CCD-A53F-944BC1F7FFC4}" type="parTrans" cxnId="{934E35BA-0AAC-4B1F-8120-D1E43A9A525C}">
      <dgm:prSet/>
      <dgm:spPr/>
      <dgm:t>
        <a:bodyPr/>
        <a:lstStyle/>
        <a:p>
          <a:pPr algn="ctr"/>
          <a:endParaRPr lang="zh-TW" altLang="en-US"/>
        </a:p>
      </dgm:t>
    </dgm:pt>
    <dgm:pt modelId="{3EA13BBA-EFE5-4127-8CAD-9B473905C7DE}" type="sibTrans" cxnId="{934E35BA-0AAC-4B1F-8120-D1E43A9A525C}">
      <dgm:prSet/>
      <dgm:spPr/>
      <dgm:t>
        <a:bodyPr/>
        <a:lstStyle/>
        <a:p>
          <a:pPr algn="ctr"/>
          <a:endParaRPr lang="zh-TW" altLang="en-US"/>
        </a:p>
      </dgm:t>
    </dgm:pt>
    <dgm:pt modelId="{5243FEB4-7AC3-487F-A295-19A6A44CE64E}">
      <dgm:prSet phldrT="[文字]"/>
      <dgm:spPr/>
      <dgm:t>
        <a:bodyPr/>
        <a:lstStyle/>
        <a:p>
          <a:pPr algn="ctr"/>
          <a:r>
            <a:rPr lang="zh-TW" altLang="en-US" dirty="0"/>
            <a:t>自建</a:t>
          </a:r>
        </a:p>
      </dgm:t>
    </dgm:pt>
    <dgm:pt modelId="{8CE2CFEF-C4E5-47ED-9C76-DC3F16CCD284}" type="parTrans" cxnId="{457851ED-799B-4008-A6D2-1949F486DC27}">
      <dgm:prSet/>
      <dgm:spPr/>
      <dgm:t>
        <a:bodyPr/>
        <a:lstStyle/>
        <a:p>
          <a:pPr algn="ctr"/>
          <a:endParaRPr lang="zh-TW" altLang="en-US"/>
        </a:p>
      </dgm:t>
    </dgm:pt>
    <dgm:pt modelId="{9F5D3A1F-DEB9-4D5B-BFAB-0BBB492FD36F}" type="sibTrans" cxnId="{457851ED-799B-4008-A6D2-1949F486DC27}">
      <dgm:prSet/>
      <dgm:spPr/>
      <dgm:t>
        <a:bodyPr/>
        <a:lstStyle/>
        <a:p>
          <a:pPr algn="ctr"/>
          <a:endParaRPr lang="zh-TW" altLang="en-US"/>
        </a:p>
      </dgm:t>
    </dgm:pt>
    <dgm:pt modelId="{AEFDA6C5-E649-4DA4-94A0-D2FD2B896967}" type="asst">
      <dgm:prSet phldrT="[文字]"/>
      <dgm:spPr/>
      <dgm:t>
        <a:bodyPr/>
        <a:lstStyle/>
        <a:p>
          <a:pPr algn="ctr"/>
          <a:r>
            <a:rPr lang="en-US" altLang="zh-TW" dirty="0"/>
            <a:t>MAC Array</a:t>
          </a:r>
          <a:endParaRPr lang="zh-TW" altLang="en-US" dirty="0"/>
        </a:p>
      </dgm:t>
    </dgm:pt>
    <dgm:pt modelId="{CC183849-80A7-45C0-BF26-77221D5F7C2E}" type="parTrans" cxnId="{B11D6DD6-E437-41A7-9EE3-12C3901E6135}">
      <dgm:prSet/>
      <dgm:spPr/>
      <dgm:t>
        <a:bodyPr/>
        <a:lstStyle/>
        <a:p>
          <a:pPr algn="ctr"/>
          <a:endParaRPr lang="zh-TW" altLang="en-US"/>
        </a:p>
      </dgm:t>
    </dgm:pt>
    <dgm:pt modelId="{B13D5121-8807-47BD-A214-F62D0BDB6FD6}" type="sibTrans" cxnId="{B11D6DD6-E437-41A7-9EE3-12C3901E6135}">
      <dgm:prSet/>
      <dgm:spPr/>
      <dgm:t>
        <a:bodyPr/>
        <a:lstStyle/>
        <a:p>
          <a:pPr algn="ctr"/>
          <a:endParaRPr lang="zh-TW" altLang="en-US"/>
        </a:p>
      </dgm:t>
    </dgm:pt>
    <dgm:pt modelId="{7F060C15-CA70-47D1-B8EC-ABF66D50319D}" type="asst">
      <dgm:prSet phldrT="[文字]"/>
      <dgm:spPr/>
      <dgm:t>
        <a:bodyPr/>
        <a:lstStyle/>
        <a:p>
          <a:pPr algn="ctr"/>
          <a:r>
            <a:rPr lang="en-US" altLang="zh-TW" dirty="0"/>
            <a:t>UART</a:t>
          </a:r>
          <a:endParaRPr lang="zh-TW" altLang="en-US" dirty="0"/>
        </a:p>
      </dgm:t>
    </dgm:pt>
    <dgm:pt modelId="{E4833365-88BB-46FA-A56C-9CC97280C908}" type="parTrans" cxnId="{2A2BE520-6B83-4702-9484-91958FA94191}">
      <dgm:prSet/>
      <dgm:spPr/>
      <dgm:t>
        <a:bodyPr/>
        <a:lstStyle/>
        <a:p>
          <a:pPr algn="ctr"/>
          <a:endParaRPr lang="zh-TW" altLang="en-US"/>
        </a:p>
      </dgm:t>
    </dgm:pt>
    <dgm:pt modelId="{423361C9-1372-4036-9583-20294BC56EBA}" type="sibTrans" cxnId="{2A2BE520-6B83-4702-9484-91958FA94191}">
      <dgm:prSet/>
      <dgm:spPr/>
      <dgm:t>
        <a:bodyPr/>
        <a:lstStyle/>
        <a:p>
          <a:pPr algn="ctr"/>
          <a:endParaRPr lang="zh-TW" altLang="en-US" dirty="0"/>
        </a:p>
      </dgm:t>
    </dgm:pt>
    <dgm:pt modelId="{6DB5F303-CDD7-4B02-A2A1-AFEA27CE7B33}" type="asst">
      <dgm:prSet phldrT="[文字]"/>
      <dgm:spPr/>
      <dgm:t>
        <a:bodyPr/>
        <a:lstStyle/>
        <a:p>
          <a:pPr algn="ctr"/>
          <a:r>
            <a:rPr lang="en-US" altLang="zh-TW" dirty="0"/>
            <a:t>VGA</a:t>
          </a:r>
          <a:endParaRPr lang="zh-TW" altLang="en-US" dirty="0"/>
        </a:p>
      </dgm:t>
    </dgm:pt>
    <dgm:pt modelId="{A5F955EA-48A5-4B88-A59C-3569B28775BE}" type="parTrans" cxnId="{B6FA4CDA-5E78-44FC-8A97-2FD95D122B3C}">
      <dgm:prSet/>
      <dgm:spPr/>
      <dgm:t>
        <a:bodyPr/>
        <a:lstStyle/>
        <a:p>
          <a:pPr algn="ctr"/>
          <a:endParaRPr lang="zh-TW" altLang="en-US"/>
        </a:p>
      </dgm:t>
    </dgm:pt>
    <dgm:pt modelId="{42E02D88-6A6F-4765-97C5-A77365D2C8C6}" type="sibTrans" cxnId="{B6FA4CDA-5E78-44FC-8A97-2FD95D122B3C}">
      <dgm:prSet/>
      <dgm:spPr/>
      <dgm:t>
        <a:bodyPr/>
        <a:lstStyle/>
        <a:p>
          <a:pPr algn="ctr"/>
          <a:endParaRPr lang="zh-TW" altLang="en-US"/>
        </a:p>
      </dgm:t>
    </dgm:pt>
    <dgm:pt modelId="{F6E92E90-64ED-45DD-A86B-FFDF080A2509}" type="asst">
      <dgm:prSet phldrT="[文字]"/>
      <dgm:spPr/>
      <dgm:t>
        <a:bodyPr/>
        <a:lstStyle/>
        <a:p>
          <a:pPr algn="ctr"/>
          <a:r>
            <a:rPr lang="en-US" altLang="zh-TW" dirty="0"/>
            <a:t>VHDL</a:t>
          </a:r>
          <a:endParaRPr lang="zh-TW" altLang="en-US" dirty="0"/>
        </a:p>
      </dgm:t>
    </dgm:pt>
    <dgm:pt modelId="{11B14EBF-E6C4-4C1B-944A-CBD48192F631}" type="parTrans" cxnId="{4EFD92A3-CAF8-4D47-A38F-443F3772AAB7}">
      <dgm:prSet/>
      <dgm:spPr/>
      <dgm:t>
        <a:bodyPr/>
        <a:lstStyle/>
        <a:p>
          <a:pPr algn="ctr"/>
          <a:endParaRPr lang="zh-TW" altLang="en-US"/>
        </a:p>
      </dgm:t>
    </dgm:pt>
    <dgm:pt modelId="{BBC0AAF3-53ED-4430-8611-730398C6A53E}" type="sibTrans" cxnId="{4EFD92A3-CAF8-4D47-A38F-443F3772AAB7}">
      <dgm:prSet/>
      <dgm:spPr/>
      <dgm:t>
        <a:bodyPr/>
        <a:lstStyle/>
        <a:p>
          <a:pPr algn="ctr"/>
          <a:endParaRPr lang="zh-TW" altLang="en-US"/>
        </a:p>
      </dgm:t>
    </dgm:pt>
    <dgm:pt modelId="{607523CF-7F2C-468D-8A27-8B1F406626FF}" type="asst">
      <dgm:prSet phldrT="[文字]"/>
      <dgm:spPr/>
      <dgm:t>
        <a:bodyPr/>
        <a:lstStyle/>
        <a:p>
          <a:pPr algn="ctr"/>
          <a:r>
            <a:rPr lang="en-US" altLang="zh-TW" dirty="0" err="1"/>
            <a:t>transfomer</a:t>
          </a:r>
          <a:endParaRPr lang="zh-TW" altLang="en-US" dirty="0"/>
        </a:p>
      </dgm:t>
    </dgm:pt>
    <dgm:pt modelId="{64BAAB1A-AAB3-4AAF-B673-3F4998F95217}" type="parTrans" cxnId="{EA30006E-24D1-4DE9-A035-3ACD6D0667F6}">
      <dgm:prSet/>
      <dgm:spPr/>
      <dgm:t>
        <a:bodyPr/>
        <a:lstStyle/>
        <a:p>
          <a:pPr algn="ctr"/>
          <a:endParaRPr lang="zh-TW" altLang="en-US"/>
        </a:p>
      </dgm:t>
    </dgm:pt>
    <dgm:pt modelId="{D2485F30-BDCA-4AEC-A855-D89C824842E4}" type="sibTrans" cxnId="{EA30006E-24D1-4DE9-A035-3ACD6D0667F6}">
      <dgm:prSet/>
      <dgm:spPr/>
      <dgm:t>
        <a:bodyPr/>
        <a:lstStyle/>
        <a:p>
          <a:pPr algn="ctr"/>
          <a:endParaRPr lang="zh-TW" altLang="en-US"/>
        </a:p>
      </dgm:t>
    </dgm:pt>
    <dgm:pt modelId="{51BA12C9-F4F1-465A-9D98-4458D33D5545}">
      <dgm:prSet phldrT="[文字]"/>
      <dgm:spPr/>
      <dgm:t>
        <a:bodyPr/>
        <a:lstStyle/>
        <a:p>
          <a:pPr algn="ctr"/>
          <a:r>
            <a:rPr lang="en-US" altLang="zh-TW" dirty="0"/>
            <a:t>+</a:t>
          </a:r>
          <a:endParaRPr lang="zh-TW" altLang="en-US" dirty="0"/>
        </a:p>
      </dgm:t>
    </dgm:pt>
    <dgm:pt modelId="{61683502-B52D-4317-AF54-A9898E18A3E9}" type="parTrans" cxnId="{F47FC15B-6B78-494E-B6A9-9FFFAB0AA86B}">
      <dgm:prSet/>
      <dgm:spPr/>
      <dgm:t>
        <a:bodyPr/>
        <a:lstStyle/>
        <a:p>
          <a:pPr algn="ctr"/>
          <a:endParaRPr lang="zh-TW" altLang="en-US"/>
        </a:p>
      </dgm:t>
    </dgm:pt>
    <dgm:pt modelId="{CF3B093C-1255-49F5-810A-3BA739BF2FD2}" type="sibTrans" cxnId="{F47FC15B-6B78-494E-B6A9-9FFFAB0AA86B}">
      <dgm:prSet/>
      <dgm:spPr/>
      <dgm:t>
        <a:bodyPr/>
        <a:lstStyle/>
        <a:p>
          <a:pPr algn="ctr"/>
          <a:endParaRPr lang="zh-TW" altLang="en-US"/>
        </a:p>
      </dgm:t>
    </dgm:pt>
    <dgm:pt modelId="{731DF09C-804C-476E-8213-FD9C21CBEBF3}">
      <dgm:prSet phldrT="[文字]"/>
      <dgm:spPr/>
      <dgm:t>
        <a:bodyPr/>
        <a:lstStyle/>
        <a:p>
          <a:pPr algn="ctr"/>
          <a:r>
            <a:rPr lang="en-US" altLang="zh-TW" dirty="0"/>
            <a:t>*</a:t>
          </a:r>
          <a:endParaRPr lang="zh-TW" altLang="en-US" dirty="0"/>
        </a:p>
      </dgm:t>
    </dgm:pt>
    <dgm:pt modelId="{BE47D25B-7DAB-4DCC-9B14-E57A535E839A}" type="parTrans" cxnId="{13E81866-05D1-4C98-BB57-4418A55FA06D}">
      <dgm:prSet/>
      <dgm:spPr/>
      <dgm:t>
        <a:bodyPr/>
        <a:lstStyle/>
        <a:p>
          <a:pPr algn="ctr"/>
          <a:endParaRPr lang="zh-TW" altLang="en-US"/>
        </a:p>
      </dgm:t>
    </dgm:pt>
    <dgm:pt modelId="{D6724CA8-FA9A-44FD-8B46-E5A46D26031E}" type="sibTrans" cxnId="{13E81866-05D1-4C98-BB57-4418A55FA06D}">
      <dgm:prSet/>
      <dgm:spPr/>
      <dgm:t>
        <a:bodyPr/>
        <a:lstStyle/>
        <a:p>
          <a:pPr algn="ctr"/>
          <a:endParaRPr lang="zh-TW" altLang="en-US"/>
        </a:p>
      </dgm:t>
    </dgm:pt>
    <dgm:pt modelId="{18A08317-2850-48B6-B6E7-DD7CD613B9A7}">
      <dgm:prSet phldrT="[文字]"/>
      <dgm:spPr/>
      <dgm:t>
        <a:bodyPr/>
        <a:lstStyle/>
        <a:p>
          <a:pPr algn="ctr"/>
          <a:r>
            <a:rPr lang="en-US" altLang="zh-TW" dirty="0" err="1"/>
            <a:t>BlockRAM</a:t>
          </a:r>
          <a:r>
            <a:rPr lang="en-US" altLang="zh-TW" dirty="0"/>
            <a:t> </a:t>
          </a:r>
          <a:endParaRPr lang="zh-TW" altLang="en-US" dirty="0"/>
        </a:p>
      </dgm:t>
    </dgm:pt>
    <dgm:pt modelId="{9714493C-2D74-4E37-8CED-678E07D5EE98}" type="parTrans" cxnId="{18ADF767-E79B-459C-BA32-D3E8AC3AAF80}">
      <dgm:prSet/>
      <dgm:spPr/>
      <dgm:t>
        <a:bodyPr/>
        <a:lstStyle/>
        <a:p>
          <a:pPr algn="ctr"/>
          <a:endParaRPr lang="zh-TW" altLang="en-US"/>
        </a:p>
      </dgm:t>
    </dgm:pt>
    <dgm:pt modelId="{BE0B7406-EA66-4C10-A4F8-D13158A9ABB4}" type="sibTrans" cxnId="{18ADF767-E79B-459C-BA32-D3E8AC3AAF80}">
      <dgm:prSet/>
      <dgm:spPr/>
      <dgm:t>
        <a:bodyPr/>
        <a:lstStyle/>
        <a:p>
          <a:pPr algn="ctr"/>
          <a:r>
            <a:rPr lang="en-US" altLang="zh-TW" dirty="0"/>
            <a:t>control</a:t>
          </a:r>
          <a:endParaRPr lang="zh-TW" altLang="en-US" dirty="0"/>
        </a:p>
      </dgm:t>
    </dgm:pt>
    <dgm:pt modelId="{560A82A5-019C-4135-BE60-2586FED2A54F}">
      <dgm:prSet phldrT="[文字]"/>
      <dgm:spPr/>
      <dgm:t>
        <a:bodyPr/>
        <a:lstStyle/>
        <a:p>
          <a:pPr algn="ctr"/>
          <a:r>
            <a:rPr lang="en-US" altLang="zh-TW" dirty="0"/>
            <a:t>MMU</a:t>
          </a:r>
          <a:endParaRPr lang="zh-TW" altLang="en-US" dirty="0"/>
        </a:p>
      </dgm:t>
    </dgm:pt>
    <dgm:pt modelId="{C7BA4BEA-EB31-4F99-B2DC-2767436CF521}" type="parTrans" cxnId="{391A9FBF-EB81-485F-8F0B-46AA0604EB24}">
      <dgm:prSet/>
      <dgm:spPr/>
      <dgm:t>
        <a:bodyPr/>
        <a:lstStyle/>
        <a:p>
          <a:pPr algn="ctr"/>
          <a:endParaRPr lang="zh-TW" altLang="en-US"/>
        </a:p>
      </dgm:t>
    </dgm:pt>
    <dgm:pt modelId="{BB53916A-A807-467F-991B-320293F4D509}" type="sibTrans" cxnId="{391A9FBF-EB81-485F-8F0B-46AA0604EB24}">
      <dgm:prSet/>
      <dgm:spPr/>
      <dgm:t>
        <a:bodyPr/>
        <a:lstStyle/>
        <a:p>
          <a:pPr algn="ctr"/>
          <a:endParaRPr lang="zh-TW" altLang="en-US"/>
        </a:p>
      </dgm:t>
    </dgm:pt>
    <dgm:pt modelId="{AA9B4F0C-6B1D-450F-B8D8-D2467717D8DA}">
      <dgm:prSet phldrT="[文字]"/>
      <dgm:spPr/>
      <dgm:t>
        <a:bodyPr/>
        <a:lstStyle/>
        <a:p>
          <a:pPr algn="ctr"/>
          <a:r>
            <a:rPr lang="en-US" altLang="zh-TW" dirty="0"/>
            <a:t>Buffer </a:t>
          </a:r>
          <a:endParaRPr lang="zh-TW" altLang="en-US" dirty="0"/>
        </a:p>
      </dgm:t>
    </dgm:pt>
    <dgm:pt modelId="{EFEE1CB3-A378-4A3C-BF90-8FB4E891015F}" type="parTrans" cxnId="{D0B7DB44-89C8-4B62-988C-8D204373B73A}">
      <dgm:prSet/>
      <dgm:spPr/>
      <dgm:t>
        <a:bodyPr/>
        <a:lstStyle/>
        <a:p>
          <a:pPr algn="ctr"/>
          <a:endParaRPr lang="zh-TW" altLang="en-US"/>
        </a:p>
      </dgm:t>
    </dgm:pt>
    <dgm:pt modelId="{0A96F5D0-F761-4ECB-9ECF-53220E886B83}" type="sibTrans" cxnId="{D0B7DB44-89C8-4B62-988C-8D204373B73A}">
      <dgm:prSet/>
      <dgm:spPr/>
      <dgm:t>
        <a:bodyPr/>
        <a:lstStyle/>
        <a:p>
          <a:pPr algn="ctr"/>
          <a:r>
            <a:rPr lang="en-US" altLang="zh-TW" dirty="0"/>
            <a:t>FIFO</a:t>
          </a:r>
          <a:endParaRPr lang="zh-TW" altLang="en-US" dirty="0"/>
        </a:p>
      </dgm:t>
    </dgm:pt>
    <dgm:pt modelId="{EC276C87-9192-47F4-99BE-35534CC9E60A}">
      <dgm:prSet phldrT="[文字]"/>
      <dgm:spPr/>
      <dgm:t>
        <a:bodyPr/>
        <a:lstStyle/>
        <a:p>
          <a:pPr algn="ctr"/>
          <a:r>
            <a:rPr lang="en-US" altLang="zh-TW" dirty="0"/>
            <a:t>Result</a:t>
          </a:r>
          <a:endParaRPr lang="zh-TW" altLang="en-US" dirty="0"/>
        </a:p>
      </dgm:t>
    </dgm:pt>
    <dgm:pt modelId="{72B9A229-3A32-43AA-86DB-69648065C433}" type="parTrans" cxnId="{B4DE213B-3933-4AAE-91E2-384DE70FA075}">
      <dgm:prSet/>
      <dgm:spPr/>
      <dgm:t>
        <a:bodyPr/>
        <a:lstStyle/>
        <a:p>
          <a:pPr algn="ctr"/>
          <a:endParaRPr lang="zh-TW" altLang="en-US"/>
        </a:p>
      </dgm:t>
    </dgm:pt>
    <dgm:pt modelId="{9EEF810D-E447-4933-AA57-070AB64A2160}" type="sibTrans" cxnId="{B4DE213B-3933-4AAE-91E2-384DE70FA075}">
      <dgm:prSet/>
      <dgm:spPr/>
      <dgm:t>
        <a:bodyPr/>
        <a:lstStyle/>
        <a:p>
          <a:pPr algn="ctr"/>
          <a:endParaRPr lang="zh-TW" altLang="en-US"/>
        </a:p>
      </dgm:t>
    </dgm:pt>
    <dgm:pt modelId="{4A6D1952-1A91-42EE-8F9B-7E23F749AED8}">
      <dgm:prSet phldrT="[文字]"/>
      <dgm:spPr/>
      <dgm:t>
        <a:bodyPr/>
        <a:lstStyle/>
        <a:p>
          <a:pPr algn="ctr"/>
          <a:r>
            <a:rPr lang="en-US" altLang="zh-TW" dirty="0" err="1"/>
            <a:t>Src</a:t>
          </a:r>
          <a:r>
            <a:rPr lang="en-US" altLang="zh-TW" dirty="0"/>
            <a:t> </a:t>
          </a:r>
          <a:endParaRPr lang="zh-TW" altLang="en-US" dirty="0"/>
        </a:p>
      </dgm:t>
    </dgm:pt>
    <dgm:pt modelId="{B6BDFD30-DC41-43D2-9314-D8A93050045F}" type="parTrans" cxnId="{50226A63-02EB-4DD5-9141-D175FDF4654D}">
      <dgm:prSet/>
      <dgm:spPr/>
      <dgm:t>
        <a:bodyPr/>
        <a:lstStyle/>
        <a:p>
          <a:pPr algn="ctr"/>
          <a:endParaRPr lang="zh-TW" altLang="en-US"/>
        </a:p>
      </dgm:t>
    </dgm:pt>
    <dgm:pt modelId="{5F354650-3E01-4C4B-B349-E1960334E0FF}" type="sibTrans" cxnId="{50226A63-02EB-4DD5-9141-D175FDF4654D}">
      <dgm:prSet/>
      <dgm:spPr/>
      <dgm:t>
        <a:bodyPr/>
        <a:lstStyle/>
        <a:p>
          <a:pPr algn="ctr"/>
          <a:r>
            <a:rPr lang="en-US" altLang="zh-TW" dirty="0" err="1"/>
            <a:t>img</a:t>
          </a:r>
          <a:endParaRPr lang="zh-TW" altLang="en-US" dirty="0"/>
        </a:p>
      </dgm:t>
    </dgm:pt>
    <dgm:pt modelId="{FE3376C7-0D27-4935-ACE8-45BB5DB61BFE}">
      <dgm:prSet phldrT="[文字]"/>
      <dgm:spPr/>
      <dgm:t>
        <a:bodyPr/>
        <a:lstStyle/>
        <a:p>
          <a:pPr algn="ctr"/>
          <a:r>
            <a:rPr lang="en-US" altLang="zh-TW" dirty="0"/>
            <a:t>VHDL array</a:t>
          </a:r>
          <a:endParaRPr lang="zh-TW" altLang="en-US" dirty="0"/>
        </a:p>
      </dgm:t>
    </dgm:pt>
    <dgm:pt modelId="{A838192A-3012-415A-A087-C8716D2CFA15}" type="parTrans" cxnId="{51947636-05FD-4757-B78D-FB4EE8B06899}">
      <dgm:prSet/>
      <dgm:spPr/>
      <dgm:t>
        <a:bodyPr/>
        <a:lstStyle/>
        <a:p>
          <a:pPr algn="ctr"/>
          <a:endParaRPr lang="zh-TW" altLang="en-US"/>
        </a:p>
      </dgm:t>
    </dgm:pt>
    <dgm:pt modelId="{10F2776F-7B91-4E43-981B-3A81091B93D0}" type="sibTrans" cxnId="{51947636-05FD-4757-B78D-FB4EE8B06899}">
      <dgm:prSet/>
      <dgm:spPr/>
      <dgm:t>
        <a:bodyPr/>
        <a:lstStyle/>
        <a:p>
          <a:pPr algn="ctr"/>
          <a:endParaRPr lang="zh-TW" altLang="en-US"/>
        </a:p>
      </dgm:t>
    </dgm:pt>
    <dgm:pt modelId="{6CE46D0A-485A-4167-ACB5-DE2B26E4120A}">
      <dgm:prSet phldrT="[文字]"/>
      <dgm:spPr/>
      <dgm:t>
        <a:bodyPr/>
        <a:lstStyle/>
        <a:p>
          <a:pPr algn="ctr"/>
          <a:r>
            <a:rPr lang="en-US" altLang="zh-TW" dirty="0"/>
            <a:t>BRAM</a:t>
          </a:r>
          <a:endParaRPr lang="zh-TW" altLang="en-US" dirty="0"/>
        </a:p>
      </dgm:t>
    </dgm:pt>
    <dgm:pt modelId="{B36CF2A1-8AAE-41BA-AC58-5993A185B65C}" type="parTrans" cxnId="{63A47806-AE02-4ECF-BD9D-54455F909BB7}">
      <dgm:prSet/>
      <dgm:spPr/>
      <dgm:t>
        <a:bodyPr/>
        <a:lstStyle/>
        <a:p>
          <a:pPr algn="ctr"/>
          <a:endParaRPr lang="zh-TW" altLang="en-US"/>
        </a:p>
      </dgm:t>
    </dgm:pt>
    <dgm:pt modelId="{47797A21-7DD1-4AF5-ACD5-64613AC996F8}" type="sibTrans" cxnId="{63A47806-AE02-4ECF-BD9D-54455F909BB7}">
      <dgm:prSet/>
      <dgm:spPr/>
      <dgm:t>
        <a:bodyPr/>
        <a:lstStyle/>
        <a:p>
          <a:pPr algn="ctr"/>
          <a:r>
            <a:rPr lang="en-US" altLang="zh-TW" dirty="0" err="1"/>
            <a:t>Durl</a:t>
          </a:r>
          <a:r>
            <a:rPr lang="en-US" altLang="zh-TW" dirty="0"/>
            <a:t> port</a:t>
          </a:r>
          <a:endParaRPr lang="zh-TW" altLang="en-US" dirty="0"/>
        </a:p>
      </dgm:t>
    </dgm:pt>
    <dgm:pt modelId="{49195BF0-7E20-4265-B752-DB2249E8D68F}" type="pres">
      <dgm:prSet presAssocID="{F072F151-CC4D-4333-830F-3C1146FF43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FBA08A-E7E4-4CDB-991E-94963B9CFEF3}" type="pres">
      <dgm:prSet presAssocID="{E71C27FA-55AE-45A7-806D-F3202C7D521F}" presName="hierRoot1" presStyleCnt="0">
        <dgm:presLayoutVars>
          <dgm:hierBranch val="init"/>
        </dgm:presLayoutVars>
      </dgm:prSet>
      <dgm:spPr/>
    </dgm:pt>
    <dgm:pt modelId="{D1495CB0-D1DE-4A93-9E3F-1E84CE6437F7}" type="pres">
      <dgm:prSet presAssocID="{E71C27FA-55AE-45A7-806D-F3202C7D521F}" presName="rootComposite1" presStyleCnt="0"/>
      <dgm:spPr/>
    </dgm:pt>
    <dgm:pt modelId="{82768BDA-D595-40E7-9332-F8A98662E019}" type="pres">
      <dgm:prSet presAssocID="{E71C27FA-55AE-45A7-806D-F3202C7D521F}" presName="rootText1" presStyleLbl="node0" presStyleIdx="0" presStyleCnt="1" custLinFactNeighborY="31439">
        <dgm:presLayoutVars>
          <dgm:chMax/>
          <dgm:chPref val="3"/>
        </dgm:presLayoutVars>
      </dgm:prSet>
      <dgm:spPr/>
    </dgm:pt>
    <dgm:pt modelId="{6D3E87A1-1FDF-4618-9C07-F77E58736EA1}" type="pres">
      <dgm:prSet presAssocID="{E71C27FA-55AE-45A7-806D-F3202C7D521F}" presName="titleText1" presStyleLbl="fgAcc0" presStyleIdx="0" presStyleCnt="1" custLinFactY="4387" custLinFactNeighborX="13345" custLinFactNeighborY="100000">
        <dgm:presLayoutVars>
          <dgm:chMax val="0"/>
          <dgm:chPref val="0"/>
        </dgm:presLayoutVars>
      </dgm:prSet>
      <dgm:spPr/>
    </dgm:pt>
    <dgm:pt modelId="{94A1424F-28D1-4CFE-AEFA-0D4FE05ABFA0}" type="pres">
      <dgm:prSet presAssocID="{E71C27FA-55AE-45A7-806D-F3202C7D521F}" presName="rootConnector1" presStyleLbl="node1" presStyleIdx="0" presStyleCnt="11"/>
      <dgm:spPr/>
    </dgm:pt>
    <dgm:pt modelId="{AD8749E1-D589-4476-8382-7B32BC4D1944}" type="pres">
      <dgm:prSet presAssocID="{E71C27FA-55AE-45A7-806D-F3202C7D521F}" presName="hierChild2" presStyleCnt="0"/>
      <dgm:spPr/>
    </dgm:pt>
    <dgm:pt modelId="{0C5A2C0C-BAFF-45F7-A384-F681B449C8D4}" type="pres">
      <dgm:prSet presAssocID="{C7BA4BEA-EB31-4F99-B2DC-2767436CF521}" presName="Name37" presStyleLbl="parChTrans1D2" presStyleIdx="0" presStyleCnt="3"/>
      <dgm:spPr/>
    </dgm:pt>
    <dgm:pt modelId="{659A132F-243D-485B-B134-978567628EBA}" type="pres">
      <dgm:prSet presAssocID="{560A82A5-019C-4135-BE60-2586FED2A54F}" presName="hierRoot2" presStyleCnt="0">
        <dgm:presLayoutVars>
          <dgm:hierBranch val="init"/>
        </dgm:presLayoutVars>
      </dgm:prSet>
      <dgm:spPr/>
    </dgm:pt>
    <dgm:pt modelId="{8627A31B-1764-4CD2-8AAA-76F0920FF4C1}" type="pres">
      <dgm:prSet presAssocID="{560A82A5-019C-4135-BE60-2586FED2A54F}" presName="rootComposite" presStyleCnt="0"/>
      <dgm:spPr/>
    </dgm:pt>
    <dgm:pt modelId="{D2AFB713-5D5E-4B21-AFF1-76BC09DF8956}" type="pres">
      <dgm:prSet presAssocID="{560A82A5-019C-4135-BE60-2586FED2A54F}" presName="rootText" presStyleLbl="node1" presStyleIdx="0" presStyleCnt="11">
        <dgm:presLayoutVars>
          <dgm:chMax/>
          <dgm:chPref val="3"/>
        </dgm:presLayoutVars>
      </dgm:prSet>
      <dgm:spPr/>
    </dgm:pt>
    <dgm:pt modelId="{6ED642EA-8672-4174-9C7B-6F2D860D15FE}" type="pres">
      <dgm:prSet presAssocID="{560A82A5-019C-4135-BE60-2586FED2A54F}" presName="titleText2" presStyleLbl="fgAcc1" presStyleIdx="0" presStyleCnt="11">
        <dgm:presLayoutVars>
          <dgm:chMax val="0"/>
          <dgm:chPref val="0"/>
        </dgm:presLayoutVars>
      </dgm:prSet>
      <dgm:spPr/>
    </dgm:pt>
    <dgm:pt modelId="{E0518047-26E8-467B-B6D7-987B3C8ADAFB}" type="pres">
      <dgm:prSet presAssocID="{560A82A5-019C-4135-BE60-2586FED2A54F}" presName="rootConnector" presStyleLbl="node2" presStyleIdx="0" presStyleCnt="0"/>
      <dgm:spPr/>
    </dgm:pt>
    <dgm:pt modelId="{F7DBEA23-73DC-4F34-9075-EB1670A349C2}" type="pres">
      <dgm:prSet presAssocID="{560A82A5-019C-4135-BE60-2586FED2A54F}" presName="hierChild4" presStyleCnt="0"/>
      <dgm:spPr/>
    </dgm:pt>
    <dgm:pt modelId="{47031D88-8F51-45F0-93F3-677B8BB617C3}" type="pres">
      <dgm:prSet presAssocID="{9714493C-2D74-4E37-8CED-678E07D5EE98}" presName="Name37" presStyleLbl="parChTrans1D3" presStyleIdx="0" presStyleCnt="6"/>
      <dgm:spPr/>
    </dgm:pt>
    <dgm:pt modelId="{16F70265-2592-4FD3-91F5-78883E1972E1}" type="pres">
      <dgm:prSet presAssocID="{18A08317-2850-48B6-B6E7-DD7CD613B9A7}" presName="hierRoot2" presStyleCnt="0">
        <dgm:presLayoutVars>
          <dgm:hierBranch val="init"/>
        </dgm:presLayoutVars>
      </dgm:prSet>
      <dgm:spPr/>
    </dgm:pt>
    <dgm:pt modelId="{A05C89E3-FDAE-4CD9-A209-84B0B3B5F3B8}" type="pres">
      <dgm:prSet presAssocID="{18A08317-2850-48B6-B6E7-DD7CD613B9A7}" presName="rootComposite" presStyleCnt="0"/>
      <dgm:spPr/>
    </dgm:pt>
    <dgm:pt modelId="{16F188EE-AFB0-4D05-ADD8-36FFDA706D4F}" type="pres">
      <dgm:prSet presAssocID="{18A08317-2850-48B6-B6E7-DD7CD613B9A7}" presName="rootText" presStyleLbl="node1" presStyleIdx="1" presStyleCnt="11">
        <dgm:presLayoutVars>
          <dgm:chMax/>
          <dgm:chPref val="3"/>
        </dgm:presLayoutVars>
      </dgm:prSet>
      <dgm:spPr/>
    </dgm:pt>
    <dgm:pt modelId="{D54C6BD4-CE4A-47CA-8763-5CFD85F72BE4}" type="pres">
      <dgm:prSet presAssocID="{18A08317-2850-48B6-B6E7-DD7CD613B9A7}" presName="titleText2" presStyleLbl="fgAcc1" presStyleIdx="1" presStyleCnt="11">
        <dgm:presLayoutVars>
          <dgm:chMax val="0"/>
          <dgm:chPref val="0"/>
        </dgm:presLayoutVars>
      </dgm:prSet>
      <dgm:spPr/>
    </dgm:pt>
    <dgm:pt modelId="{712DF7C2-F34A-49CC-A009-FCD1D71DE8C3}" type="pres">
      <dgm:prSet presAssocID="{18A08317-2850-48B6-B6E7-DD7CD613B9A7}" presName="rootConnector" presStyleLbl="node3" presStyleIdx="0" presStyleCnt="0"/>
      <dgm:spPr/>
    </dgm:pt>
    <dgm:pt modelId="{6A8B8D9D-646C-49C4-A395-7E84FC25704B}" type="pres">
      <dgm:prSet presAssocID="{18A08317-2850-48B6-B6E7-DD7CD613B9A7}" presName="hierChild4" presStyleCnt="0"/>
      <dgm:spPr/>
    </dgm:pt>
    <dgm:pt modelId="{8EC76D09-3440-45B9-849F-83B9FC9F5D54}" type="pres">
      <dgm:prSet presAssocID="{72B9A229-3A32-43AA-86DB-69648065C433}" presName="Name37" presStyleLbl="parChTrans1D4" presStyleIdx="0" presStyleCnt="8"/>
      <dgm:spPr/>
    </dgm:pt>
    <dgm:pt modelId="{B2472049-FAB4-419F-AAC7-4A0E92420442}" type="pres">
      <dgm:prSet presAssocID="{EC276C87-9192-47F4-99BE-35534CC9E60A}" presName="hierRoot2" presStyleCnt="0">
        <dgm:presLayoutVars>
          <dgm:hierBranch val="init"/>
        </dgm:presLayoutVars>
      </dgm:prSet>
      <dgm:spPr/>
    </dgm:pt>
    <dgm:pt modelId="{D735E5AF-D86A-4B4C-83FC-432B898A2B91}" type="pres">
      <dgm:prSet presAssocID="{EC276C87-9192-47F4-99BE-35534CC9E60A}" presName="rootComposite" presStyleCnt="0"/>
      <dgm:spPr/>
    </dgm:pt>
    <dgm:pt modelId="{5569E560-15E1-4D69-B319-A4959F5ED8D1}" type="pres">
      <dgm:prSet presAssocID="{EC276C87-9192-47F4-99BE-35534CC9E60A}" presName="rootText" presStyleLbl="node1" presStyleIdx="2" presStyleCnt="11">
        <dgm:presLayoutVars>
          <dgm:chMax/>
          <dgm:chPref val="3"/>
        </dgm:presLayoutVars>
      </dgm:prSet>
      <dgm:spPr/>
    </dgm:pt>
    <dgm:pt modelId="{7EE739C4-25D8-4DED-88A0-812F946BB21C}" type="pres">
      <dgm:prSet presAssocID="{EC276C87-9192-47F4-99BE-35534CC9E60A}" presName="titleText2" presStyleLbl="fgAcc1" presStyleIdx="2" presStyleCnt="11">
        <dgm:presLayoutVars>
          <dgm:chMax val="0"/>
          <dgm:chPref val="0"/>
        </dgm:presLayoutVars>
      </dgm:prSet>
      <dgm:spPr/>
    </dgm:pt>
    <dgm:pt modelId="{F1774069-F04A-4027-9E34-3E8C89C5519E}" type="pres">
      <dgm:prSet presAssocID="{EC276C87-9192-47F4-99BE-35534CC9E60A}" presName="rootConnector" presStyleLbl="node4" presStyleIdx="0" presStyleCnt="0"/>
      <dgm:spPr/>
    </dgm:pt>
    <dgm:pt modelId="{05D66E16-DE36-415D-86D8-B39B36BB7B49}" type="pres">
      <dgm:prSet presAssocID="{EC276C87-9192-47F4-99BE-35534CC9E60A}" presName="hierChild4" presStyleCnt="0"/>
      <dgm:spPr/>
    </dgm:pt>
    <dgm:pt modelId="{3D58A2B0-4183-4EA2-9037-6A2F6C3091F2}" type="pres">
      <dgm:prSet presAssocID="{EC276C87-9192-47F4-99BE-35534CC9E60A}" presName="hierChild5" presStyleCnt="0"/>
      <dgm:spPr/>
    </dgm:pt>
    <dgm:pt modelId="{B08A14FC-0CEF-486C-A4DB-59884F183253}" type="pres">
      <dgm:prSet presAssocID="{B6BDFD30-DC41-43D2-9314-D8A93050045F}" presName="Name37" presStyleLbl="parChTrans1D4" presStyleIdx="1" presStyleCnt="8"/>
      <dgm:spPr/>
    </dgm:pt>
    <dgm:pt modelId="{6FE28AB6-CB07-486C-B550-3A6279848AF6}" type="pres">
      <dgm:prSet presAssocID="{4A6D1952-1A91-42EE-8F9B-7E23F749AED8}" presName="hierRoot2" presStyleCnt="0">
        <dgm:presLayoutVars>
          <dgm:hierBranch val="init"/>
        </dgm:presLayoutVars>
      </dgm:prSet>
      <dgm:spPr/>
    </dgm:pt>
    <dgm:pt modelId="{0336AD18-67F5-45A9-BC75-3327DCC38B35}" type="pres">
      <dgm:prSet presAssocID="{4A6D1952-1A91-42EE-8F9B-7E23F749AED8}" presName="rootComposite" presStyleCnt="0"/>
      <dgm:spPr/>
    </dgm:pt>
    <dgm:pt modelId="{EE78C974-A48B-4476-B718-35ED37A8A4A8}" type="pres">
      <dgm:prSet presAssocID="{4A6D1952-1A91-42EE-8F9B-7E23F749AED8}" presName="rootText" presStyleLbl="node1" presStyleIdx="3" presStyleCnt="11">
        <dgm:presLayoutVars>
          <dgm:chMax/>
          <dgm:chPref val="3"/>
        </dgm:presLayoutVars>
      </dgm:prSet>
      <dgm:spPr/>
    </dgm:pt>
    <dgm:pt modelId="{A3C5A131-CDCE-4366-99FA-83E8F17097F1}" type="pres">
      <dgm:prSet presAssocID="{4A6D1952-1A91-42EE-8F9B-7E23F749AED8}" presName="titleText2" presStyleLbl="fgAcc1" presStyleIdx="3" presStyleCnt="11">
        <dgm:presLayoutVars>
          <dgm:chMax val="0"/>
          <dgm:chPref val="0"/>
        </dgm:presLayoutVars>
      </dgm:prSet>
      <dgm:spPr/>
    </dgm:pt>
    <dgm:pt modelId="{FD690699-23EE-4022-9EB3-739119A0C51B}" type="pres">
      <dgm:prSet presAssocID="{4A6D1952-1A91-42EE-8F9B-7E23F749AED8}" presName="rootConnector" presStyleLbl="node4" presStyleIdx="0" presStyleCnt="0"/>
      <dgm:spPr/>
    </dgm:pt>
    <dgm:pt modelId="{27E9AFE4-AE1E-403C-857F-C7B3E3B92717}" type="pres">
      <dgm:prSet presAssocID="{4A6D1952-1A91-42EE-8F9B-7E23F749AED8}" presName="hierChild4" presStyleCnt="0"/>
      <dgm:spPr/>
    </dgm:pt>
    <dgm:pt modelId="{DC7508C8-C082-4CAA-8890-5B569545CC82}" type="pres">
      <dgm:prSet presAssocID="{4A6D1952-1A91-42EE-8F9B-7E23F749AED8}" presName="hierChild5" presStyleCnt="0"/>
      <dgm:spPr/>
    </dgm:pt>
    <dgm:pt modelId="{34CEA05A-31B7-4C62-A082-07043862C8E9}" type="pres">
      <dgm:prSet presAssocID="{18A08317-2850-48B6-B6E7-DD7CD613B9A7}" presName="hierChild5" presStyleCnt="0"/>
      <dgm:spPr/>
    </dgm:pt>
    <dgm:pt modelId="{13B8760F-156A-4E89-A12B-28FA699331C7}" type="pres">
      <dgm:prSet presAssocID="{EFEE1CB3-A378-4A3C-BF90-8FB4E891015F}" presName="Name37" presStyleLbl="parChTrans1D3" presStyleIdx="1" presStyleCnt="6"/>
      <dgm:spPr/>
    </dgm:pt>
    <dgm:pt modelId="{77C78AE8-0A35-41CC-A816-4E3D40184D71}" type="pres">
      <dgm:prSet presAssocID="{AA9B4F0C-6B1D-450F-B8D8-D2467717D8DA}" presName="hierRoot2" presStyleCnt="0">
        <dgm:presLayoutVars>
          <dgm:hierBranch val="init"/>
        </dgm:presLayoutVars>
      </dgm:prSet>
      <dgm:spPr/>
    </dgm:pt>
    <dgm:pt modelId="{A8C28447-849D-42F2-BEB5-EE24C23B6C0B}" type="pres">
      <dgm:prSet presAssocID="{AA9B4F0C-6B1D-450F-B8D8-D2467717D8DA}" presName="rootComposite" presStyleCnt="0"/>
      <dgm:spPr/>
    </dgm:pt>
    <dgm:pt modelId="{E89AB70B-6922-42C6-9320-7D7F8C44C355}" type="pres">
      <dgm:prSet presAssocID="{AA9B4F0C-6B1D-450F-B8D8-D2467717D8DA}" presName="rootText" presStyleLbl="node1" presStyleIdx="4" presStyleCnt="11">
        <dgm:presLayoutVars>
          <dgm:chMax/>
          <dgm:chPref val="3"/>
        </dgm:presLayoutVars>
      </dgm:prSet>
      <dgm:spPr/>
    </dgm:pt>
    <dgm:pt modelId="{7048A865-6492-4C50-A929-DF71B067E5C5}" type="pres">
      <dgm:prSet presAssocID="{AA9B4F0C-6B1D-450F-B8D8-D2467717D8DA}" presName="titleText2" presStyleLbl="fgAcc1" presStyleIdx="4" presStyleCnt="11">
        <dgm:presLayoutVars>
          <dgm:chMax val="0"/>
          <dgm:chPref val="0"/>
        </dgm:presLayoutVars>
      </dgm:prSet>
      <dgm:spPr/>
    </dgm:pt>
    <dgm:pt modelId="{066F8EDF-D478-4FBE-9DB6-B3860C4F9323}" type="pres">
      <dgm:prSet presAssocID="{AA9B4F0C-6B1D-450F-B8D8-D2467717D8DA}" presName="rootConnector" presStyleLbl="node3" presStyleIdx="0" presStyleCnt="0"/>
      <dgm:spPr/>
    </dgm:pt>
    <dgm:pt modelId="{2C5BFE43-DE6A-4C63-B9B2-A9910FAACF39}" type="pres">
      <dgm:prSet presAssocID="{AA9B4F0C-6B1D-450F-B8D8-D2467717D8DA}" presName="hierChild4" presStyleCnt="0"/>
      <dgm:spPr/>
    </dgm:pt>
    <dgm:pt modelId="{7FE3956E-1201-492F-BD13-29F6BCC4C9B1}" type="pres">
      <dgm:prSet presAssocID="{A838192A-3012-415A-A087-C8716D2CFA15}" presName="Name37" presStyleLbl="parChTrans1D4" presStyleIdx="2" presStyleCnt="8"/>
      <dgm:spPr/>
    </dgm:pt>
    <dgm:pt modelId="{5B80EADE-DDAB-4E5A-8F0B-8CADE048D668}" type="pres">
      <dgm:prSet presAssocID="{FE3376C7-0D27-4935-ACE8-45BB5DB61BFE}" presName="hierRoot2" presStyleCnt="0">
        <dgm:presLayoutVars>
          <dgm:hierBranch val="init"/>
        </dgm:presLayoutVars>
      </dgm:prSet>
      <dgm:spPr/>
    </dgm:pt>
    <dgm:pt modelId="{E019E0AF-4A22-40DF-8BF9-FF2C0597987F}" type="pres">
      <dgm:prSet presAssocID="{FE3376C7-0D27-4935-ACE8-45BB5DB61BFE}" presName="rootComposite" presStyleCnt="0"/>
      <dgm:spPr/>
    </dgm:pt>
    <dgm:pt modelId="{C39B4F1D-4D1F-4BCB-BBD6-D13A1BE9ACB2}" type="pres">
      <dgm:prSet presAssocID="{FE3376C7-0D27-4935-ACE8-45BB5DB61BFE}" presName="rootText" presStyleLbl="node1" presStyleIdx="5" presStyleCnt="11">
        <dgm:presLayoutVars>
          <dgm:chMax/>
          <dgm:chPref val="3"/>
        </dgm:presLayoutVars>
      </dgm:prSet>
      <dgm:spPr/>
    </dgm:pt>
    <dgm:pt modelId="{D767B27F-8C7C-4FFE-98EA-2757484BBAC8}" type="pres">
      <dgm:prSet presAssocID="{FE3376C7-0D27-4935-ACE8-45BB5DB61BFE}" presName="titleText2" presStyleLbl="fgAcc1" presStyleIdx="5" presStyleCnt="11">
        <dgm:presLayoutVars>
          <dgm:chMax val="0"/>
          <dgm:chPref val="0"/>
        </dgm:presLayoutVars>
      </dgm:prSet>
      <dgm:spPr/>
    </dgm:pt>
    <dgm:pt modelId="{B6363E80-21AE-421D-B7DD-89421D6AEFE6}" type="pres">
      <dgm:prSet presAssocID="{FE3376C7-0D27-4935-ACE8-45BB5DB61BFE}" presName="rootConnector" presStyleLbl="node4" presStyleIdx="0" presStyleCnt="0"/>
      <dgm:spPr/>
    </dgm:pt>
    <dgm:pt modelId="{F7B2FD46-D2EA-4095-8E59-AFCC00CE5390}" type="pres">
      <dgm:prSet presAssocID="{FE3376C7-0D27-4935-ACE8-45BB5DB61BFE}" presName="hierChild4" presStyleCnt="0"/>
      <dgm:spPr/>
    </dgm:pt>
    <dgm:pt modelId="{047D1CE7-3E2E-4929-9746-1BF23B89259F}" type="pres">
      <dgm:prSet presAssocID="{FE3376C7-0D27-4935-ACE8-45BB5DB61BFE}" presName="hierChild5" presStyleCnt="0"/>
      <dgm:spPr/>
    </dgm:pt>
    <dgm:pt modelId="{9C5417AB-9DFF-4497-B4DC-DE62A71EFE5B}" type="pres">
      <dgm:prSet presAssocID="{B36CF2A1-8AAE-41BA-AC58-5993A185B65C}" presName="Name37" presStyleLbl="parChTrans1D4" presStyleIdx="3" presStyleCnt="8"/>
      <dgm:spPr/>
    </dgm:pt>
    <dgm:pt modelId="{E0FAFBD5-73D7-40D4-975C-5E5A78FCABAB}" type="pres">
      <dgm:prSet presAssocID="{6CE46D0A-485A-4167-ACB5-DE2B26E4120A}" presName="hierRoot2" presStyleCnt="0">
        <dgm:presLayoutVars>
          <dgm:hierBranch val="init"/>
        </dgm:presLayoutVars>
      </dgm:prSet>
      <dgm:spPr/>
    </dgm:pt>
    <dgm:pt modelId="{BC281E21-EB66-48C8-9638-E67B91D1A0B3}" type="pres">
      <dgm:prSet presAssocID="{6CE46D0A-485A-4167-ACB5-DE2B26E4120A}" presName="rootComposite" presStyleCnt="0"/>
      <dgm:spPr/>
    </dgm:pt>
    <dgm:pt modelId="{127FCBBA-831E-4554-859C-4D0E95F3D9C2}" type="pres">
      <dgm:prSet presAssocID="{6CE46D0A-485A-4167-ACB5-DE2B26E4120A}" presName="rootText" presStyleLbl="node1" presStyleIdx="6" presStyleCnt="11">
        <dgm:presLayoutVars>
          <dgm:chMax/>
          <dgm:chPref val="3"/>
        </dgm:presLayoutVars>
      </dgm:prSet>
      <dgm:spPr/>
    </dgm:pt>
    <dgm:pt modelId="{8F0F5ACD-0117-4A93-A9A7-5203CC828DAE}" type="pres">
      <dgm:prSet presAssocID="{6CE46D0A-485A-4167-ACB5-DE2B26E4120A}" presName="titleText2" presStyleLbl="fgAcc1" presStyleIdx="6" presStyleCnt="11">
        <dgm:presLayoutVars>
          <dgm:chMax val="0"/>
          <dgm:chPref val="0"/>
        </dgm:presLayoutVars>
      </dgm:prSet>
      <dgm:spPr/>
    </dgm:pt>
    <dgm:pt modelId="{BB4BC831-5B60-4217-8ED6-C7496EBC2D37}" type="pres">
      <dgm:prSet presAssocID="{6CE46D0A-485A-4167-ACB5-DE2B26E4120A}" presName="rootConnector" presStyleLbl="node4" presStyleIdx="0" presStyleCnt="0"/>
      <dgm:spPr/>
    </dgm:pt>
    <dgm:pt modelId="{41FF9BA2-D108-48C5-AB2D-EAC58E59EA26}" type="pres">
      <dgm:prSet presAssocID="{6CE46D0A-485A-4167-ACB5-DE2B26E4120A}" presName="hierChild4" presStyleCnt="0"/>
      <dgm:spPr/>
    </dgm:pt>
    <dgm:pt modelId="{A78F6B0C-B9B2-4480-8503-8F90A082E20D}" type="pres">
      <dgm:prSet presAssocID="{6CE46D0A-485A-4167-ACB5-DE2B26E4120A}" presName="hierChild5" presStyleCnt="0"/>
      <dgm:spPr/>
    </dgm:pt>
    <dgm:pt modelId="{721AE89D-9DC4-422A-B509-73DCA005928B}" type="pres">
      <dgm:prSet presAssocID="{AA9B4F0C-6B1D-450F-B8D8-D2467717D8DA}" presName="hierChild5" presStyleCnt="0"/>
      <dgm:spPr/>
    </dgm:pt>
    <dgm:pt modelId="{181FE34F-F9F7-4623-BD3E-49866254C9D2}" type="pres">
      <dgm:prSet presAssocID="{560A82A5-019C-4135-BE60-2586FED2A54F}" presName="hierChild5" presStyleCnt="0"/>
      <dgm:spPr/>
    </dgm:pt>
    <dgm:pt modelId="{68C6AA4F-2072-46A0-98E9-B6A6A7D548CC}" type="pres">
      <dgm:prSet presAssocID="{E71C27FA-55AE-45A7-806D-F3202C7D521F}" presName="hierChild3" presStyleCnt="0"/>
      <dgm:spPr/>
    </dgm:pt>
    <dgm:pt modelId="{2E357E54-ABBB-4C8D-9DA9-4191CFF457B8}" type="pres">
      <dgm:prSet presAssocID="{3A2FF685-9168-4F76-9D75-74745D5ED713}" presName="Name96" presStyleLbl="parChTrans1D2" presStyleIdx="1" presStyleCnt="3"/>
      <dgm:spPr/>
    </dgm:pt>
    <dgm:pt modelId="{66DA5FE8-0BA9-4C6F-BF5C-653ACF37635B}" type="pres">
      <dgm:prSet presAssocID="{C8DAC438-2AC9-4173-BA52-00DFCE2ACEDA}" presName="hierRoot3" presStyleCnt="0">
        <dgm:presLayoutVars>
          <dgm:hierBranch val="init"/>
        </dgm:presLayoutVars>
      </dgm:prSet>
      <dgm:spPr/>
    </dgm:pt>
    <dgm:pt modelId="{9AB129F8-6017-47B7-A45C-5D3EE21C5490}" type="pres">
      <dgm:prSet presAssocID="{C8DAC438-2AC9-4173-BA52-00DFCE2ACEDA}" presName="rootComposite3" presStyleCnt="0"/>
      <dgm:spPr/>
    </dgm:pt>
    <dgm:pt modelId="{123411AF-8C01-41FD-BC32-EB89E80A3E9A}" type="pres">
      <dgm:prSet presAssocID="{C8DAC438-2AC9-4173-BA52-00DFCE2ACEDA}" presName="rootText3" presStyleLbl="asst1" presStyleIdx="0" presStyleCnt="6">
        <dgm:presLayoutVars>
          <dgm:chPref val="3"/>
        </dgm:presLayoutVars>
      </dgm:prSet>
      <dgm:spPr/>
    </dgm:pt>
    <dgm:pt modelId="{D659804D-7541-48AA-A77B-F30A1353AF65}" type="pres">
      <dgm:prSet presAssocID="{C8DAC438-2AC9-4173-BA52-00DFCE2ACEDA}" presName="titleText3" presStyleLbl="fgAcc2" presStyleIdx="0" presStyleCnt="6">
        <dgm:presLayoutVars>
          <dgm:chMax val="0"/>
          <dgm:chPref val="0"/>
        </dgm:presLayoutVars>
      </dgm:prSet>
      <dgm:spPr/>
    </dgm:pt>
    <dgm:pt modelId="{21B9E718-1ED7-4B5E-A71D-03FDB81F8E96}" type="pres">
      <dgm:prSet presAssocID="{C8DAC438-2AC9-4173-BA52-00DFCE2ACEDA}" presName="rootConnector3" presStyleLbl="asst1" presStyleIdx="0" presStyleCnt="6"/>
      <dgm:spPr/>
    </dgm:pt>
    <dgm:pt modelId="{25FDF05E-358C-4CA6-BED9-26E27249852E}" type="pres">
      <dgm:prSet presAssocID="{C8DAC438-2AC9-4173-BA52-00DFCE2ACEDA}" presName="hierChild6" presStyleCnt="0"/>
      <dgm:spPr/>
    </dgm:pt>
    <dgm:pt modelId="{4B01C41D-029C-475E-82FB-38EE1FE8288F}" type="pres">
      <dgm:prSet presAssocID="{C8DAC438-2AC9-4173-BA52-00DFCE2ACEDA}" presName="hierChild7" presStyleCnt="0"/>
      <dgm:spPr/>
    </dgm:pt>
    <dgm:pt modelId="{29DF4514-DE3A-4891-BEA6-A52DDBF2C435}" type="pres">
      <dgm:prSet presAssocID="{E4833365-88BB-46FA-A56C-9CC97280C908}" presName="Name96" presStyleLbl="parChTrans1D3" presStyleIdx="2" presStyleCnt="6"/>
      <dgm:spPr/>
    </dgm:pt>
    <dgm:pt modelId="{1852B040-DC8B-4B95-8C27-F33580094550}" type="pres">
      <dgm:prSet presAssocID="{7F060C15-CA70-47D1-B8EC-ABF66D50319D}" presName="hierRoot3" presStyleCnt="0">
        <dgm:presLayoutVars>
          <dgm:hierBranch val="init"/>
        </dgm:presLayoutVars>
      </dgm:prSet>
      <dgm:spPr/>
    </dgm:pt>
    <dgm:pt modelId="{4FEB9B25-A3F8-433C-9FBC-D4CC6E633961}" type="pres">
      <dgm:prSet presAssocID="{7F060C15-CA70-47D1-B8EC-ABF66D50319D}" presName="rootComposite3" presStyleCnt="0"/>
      <dgm:spPr/>
    </dgm:pt>
    <dgm:pt modelId="{9A282DFB-FD4F-465D-970B-8AE5ABAC4B6F}" type="pres">
      <dgm:prSet presAssocID="{7F060C15-CA70-47D1-B8EC-ABF66D50319D}" presName="rootText3" presStyleLbl="asst1" presStyleIdx="1" presStyleCnt="6">
        <dgm:presLayoutVars>
          <dgm:chPref val="3"/>
        </dgm:presLayoutVars>
      </dgm:prSet>
      <dgm:spPr/>
    </dgm:pt>
    <dgm:pt modelId="{50EEF8F8-79D8-445C-897E-B995A3CA4C93}" type="pres">
      <dgm:prSet presAssocID="{7F060C15-CA70-47D1-B8EC-ABF66D50319D}" presName="titleText3" presStyleLbl="fgAcc2" presStyleIdx="1" presStyleCnt="6">
        <dgm:presLayoutVars>
          <dgm:chMax val="0"/>
          <dgm:chPref val="0"/>
        </dgm:presLayoutVars>
      </dgm:prSet>
      <dgm:spPr/>
    </dgm:pt>
    <dgm:pt modelId="{A6CA07B8-7704-47F4-8D84-2CCC82C4D070}" type="pres">
      <dgm:prSet presAssocID="{7F060C15-CA70-47D1-B8EC-ABF66D50319D}" presName="rootConnector3" presStyleLbl="asst1" presStyleIdx="1" presStyleCnt="6"/>
      <dgm:spPr/>
    </dgm:pt>
    <dgm:pt modelId="{25E927CC-5EFE-4DC4-BC88-D0257AF57D4D}" type="pres">
      <dgm:prSet presAssocID="{7F060C15-CA70-47D1-B8EC-ABF66D50319D}" presName="hierChild6" presStyleCnt="0"/>
      <dgm:spPr/>
    </dgm:pt>
    <dgm:pt modelId="{66688120-AB4B-4C79-8EA5-F92E4106CB92}" type="pres">
      <dgm:prSet presAssocID="{7F060C15-CA70-47D1-B8EC-ABF66D50319D}" presName="hierChild7" presStyleCnt="0"/>
      <dgm:spPr/>
    </dgm:pt>
    <dgm:pt modelId="{B3A8325D-7ABC-464D-B5DA-37674A2111A8}" type="pres">
      <dgm:prSet presAssocID="{64BAAB1A-AAB3-4AAF-B673-3F4998F95217}" presName="Name96" presStyleLbl="parChTrans1D4" presStyleIdx="4" presStyleCnt="8"/>
      <dgm:spPr/>
    </dgm:pt>
    <dgm:pt modelId="{D0A54C34-77D1-4FFC-8314-B79B490AAE4F}" type="pres">
      <dgm:prSet presAssocID="{607523CF-7F2C-468D-8A27-8B1F406626FF}" presName="hierRoot3" presStyleCnt="0">
        <dgm:presLayoutVars>
          <dgm:hierBranch val="init"/>
        </dgm:presLayoutVars>
      </dgm:prSet>
      <dgm:spPr/>
    </dgm:pt>
    <dgm:pt modelId="{147E64C7-FA45-4507-8E63-EFC6D049CF99}" type="pres">
      <dgm:prSet presAssocID="{607523CF-7F2C-468D-8A27-8B1F406626FF}" presName="rootComposite3" presStyleCnt="0"/>
      <dgm:spPr/>
    </dgm:pt>
    <dgm:pt modelId="{DBCA39CC-449E-4D45-8D8D-2518F40C375E}" type="pres">
      <dgm:prSet presAssocID="{607523CF-7F2C-468D-8A27-8B1F406626FF}" presName="rootText3" presStyleLbl="asst1" presStyleIdx="2" presStyleCnt="6">
        <dgm:presLayoutVars>
          <dgm:chPref val="3"/>
        </dgm:presLayoutVars>
      </dgm:prSet>
      <dgm:spPr/>
    </dgm:pt>
    <dgm:pt modelId="{339E0746-8D3F-4880-8C68-CC87ACF83981}" type="pres">
      <dgm:prSet presAssocID="{607523CF-7F2C-468D-8A27-8B1F406626FF}" presName="titleText3" presStyleLbl="fgAcc2" presStyleIdx="2" presStyleCnt="6">
        <dgm:presLayoutVars>
          <dgm:chMax val="0"/>
          <dgm:chPref val="0"/>
        </dgm:presLayoutVars>
      </dgm:prSet>
      <dgm:spPr/>
    </dgm:pt>
    <dgm:pt modelId="{F0F14A03-2104-40D4-AEB0-160C3A8A07DD}" type="pres">
      <dgm:prSet presAssocID="{607523CF-7F2C-468D-8A27-8B1F406626FF}" presName="rootConnector3" presStyleLbl="asst1" presStyleIdx="2" presStyleCnt="6"/>
      <dgm:spPr/>
    </dgm:pt>
    <dgm:pt modelId="{6CC648F2-96BF-432E-ACAE-5E13678E2857}" type="pres">
      <dgm:prSet presAssocID="{607523CF-7F2C-468D-8A27-8B1F406626FF}" presName="hierChild6" presStyleCnt="0"/>
      <dgm:spPr/>
    </dgm:pt>
    <dgm:pt modelId="{A7E5196D-7787-44B5-81D8-254D10C93F3D}" type="pres">
      <dgm:prSet presAssocID="{607523CF-7F2C-468D-8A27-8B1F406626FF}" presName="hierChild7" presStyleCnt="0"/>
      <dgm:spPr/>
    </dgm:pt>
    <dgm:pt modelId="{0E59D074-E2FC-4FCC-AA0B-435EC1C7E0D4}" type="pres">
      <dgm:prSet presAssocID="{11B14EBF-E6C4-4C1B-944A-CBD48192F631}" presName="Name96" presStyleLbl="parChTrans1D4" presStyleIdx="5" presStyleCnt="8"/>
      <dgm:spPr/>
    </dgm:pt>
    <dgm:pt modelId="{FE9A0EE0-42DD-464A-AC99-B04BB526A93E}" type="pres">
      <dgm:prSet presAssocID="{F6E92E90-64ED-45DD-A86B-FFDF080A2509}" presName="hierRoot3" presStyleCnt="0">
        <dgm:presLayoutVars>
          <dgm:hierBranch val="init"/>
        </dgm:presLayoutVars>
      </dgm:prSet>
      <dgm:spPr/>
    </dgm:pt>
    <dgm:pt modelId="{DF617D6D-CC7F-4D87-8538-CFCA4A07DE00}" type="pres">
      <dgm:prSet presAssocID="{F6E92E90-64ED-45DD-A86B-FFDF080A2509}" presName="rootComposite3" presStyleCnt="0"/>
      <dgm:spPr/>
    </dgm:pt>
    <dgm:pt modelId="{7787D532-9BD0-49EF-81DA-B9D8EBD9A36F}" type="pres">
      <dgm:prSet presAssocID="{F6E92E90-64ED-45DD-A86B-FFDF080A2509}" presName="rootText3" presStyleLbl="asst1" presStyleIdx="3" presStyleCnt="6">
        <dgm:presLayoutVars>
          <dgm:chPref val="3"/>
        </dgm:presLayoutVars>
      </dgm:prSet>
      <dgm:spPr/>
    </dgm:pt>
    <dgm:pt modelId="{E11B1BEA-E8C0-4134-988C-E0B1A7BDE06D}" type="pres">
      <dgm:prSet presAssocID="{F6E92E90-64ED-45DD-A86B-FFDF080A2509}" presName="titleText3" presStyleLbl="fgAcc2" presStyleIdx="3" presStyleCnt="6">
        <dgm:presLayoutVars>
          <dgm:chMax val="0"/>
          <dgm:chPref val="0"/>
        </dgm:presLayoutVars>
      </dgm:prSet>
      <dgm:spPr/>
    </dgm:pt>
    <dgm:pt modelId="{FA63411A-C232-438F-8D47-D7867D3586B0}" type="pres">
      <dgm:prSet presAssocID="{F6E92E90-64ED-45DD-A86B-FFDF080A2509}" presName="rootConnector3" presStyleLbl="asst1" presStyleIdx="3" presStyleCnt="6"/>
      <dgm:spPr/>
    </dgm:pt>
    <dgm:pt modelId="{7DFAE0FA-AC0D-4AE2-8141-2190369A15B4}" type="pres">
      <dgm:prSet presAssocID="{F6E92E90-64ED-45DD-A86B-FFDF080A2509}" presName="hierChild6" presStyleCnt="0"/>
      <dgm:spPr/>
    </dgm:pt>
    <dgm:pt modelId="{EAD4DB27-54E2-4603-85A7-6A9BD94EE8B1}" type="pres">
      <dgm:prSet presAssocID="{F6E92E90-64ED-45DD-A86B-FFDF080A2509}" presName="hierChild7" presStyleCnt="0"/>
      <dgm:spPr/>
    </dgm:pt>
    <dgm:pt modelId="{F070C4A4-4ED1-41B0-B718-5E8B5774ED5A}" type="pres">
      <dgm:prSet presAssocID="{A5F955EA-48A5-4B88-A59C-3569B28775BE}" presName="Name96" presStyleLbl="parChTrans1D3" presStyleIdx="3" presStyleCnt="6"/>
      <dgm:spPr/>
    </dgm:pt>
    <dgm:pt modelId="{7E33E229-C847-4664-9202-B9433526C1C9}" type="pres">
      <dgm:prSet presAssocID="{6DB5F303-CDD7-4B02-A2A1-AFEA27CE7B33}" presName="hierRoot3" presStyleCnt="0">
        <dgm:presLayoutVars>
          <dgm:hierBranch val="init"/>
        </dgm:presLayoutVars>
      </dgm:prSet>
      <dgm:spPr/>
    </dgm:pt>
    <dgm:pt modelId="{AE56DFD1-CB40-4227-8F45-0BDB8A7FF63C}" type="pres">
      <dgm:prSet presAssocID="{6DB5F303-CDD7-4B02-A2A1-AFEA27CE7B33}" presName="rootComposite3" presStyleCnt="0"/>
      <dgm:spPr/>
    </dgm:pt>
    <dgm:pt modelId="{9210F877-761F-4828-BA8E-29581F943AA1}" type="pres">
      <dgm:prSet presAssocID="{6DB5F303-CDD7-4B02-A2A1-AFEA27CE7B33}" presName="rootText3" presStyleLbl="asst1" presStyleIdx="4" presStyleCnt="6">
        <dgm:presLayoutVars>
          <dgm:chPref val="3"/>
        </dgm:presLayoutVars>
      </dgm:prSet>
      <dgm:spPr/>
    </dgm:pt>
    <dgm:pt modelId="{CEEEF3FC-EA0A-4A44-9399-1175310720CC}" type="pres">
      <dgm:prSet presAssocID="{6DB5F303-CDD7-4B02-A2A1-AFEA27CE7B33}" presName="titleText3" presStyleLbl="fgAcc2" presStyleIdx="4" presStyleCnt="6">
        <dgm:presLayoutVars>
          <dgm:chMax val="0"/>
          <dgm:chPref val="0"/>
        </dgm:presLayoutVars>
      </dgm:prSet>
      <dgm:spPr/>
    </dgm:pt>
    <dgm:pt modelId="{57467434-05A8-4F4A-BAE7-024016507293}" type="pres">
      <dgm:prSet presAssocID="{6DB5F303-CDD7-4B02-A2A1-AFEA27CE7B33}" presName="rootConnector3" presStyleLbl="asst1" presStyleIdx="4" presStyleCnt="6"/>
      <dgm:spPr/>
    </dgm:pt>
    <dgm:pt modelId="{15758796-3CAF-461C-BE31-04E2AF553DF2}" type="pres">
      <dgm:prSet presAssocID="{6DB5F303-CDD7-4B02-A2A1-AFEA27CE7B33}" presName="hierChild6" presStyleCnt="0"/>
      <dgm:spPr/>
    </dgm:pt>
    <dgm:pt modelId="{675D685C-3086-4B76-A6A7-F310C03986D7}" type="pres">
      <dgm:prSet presAssocID="{6DB5F303-CDD7-4B02-A2A1-AFEA27CE7B33}" presName="hierChild7" presStyleCnt="0"/>
      <dgm:spPr/>
    </dgm:pt>
    <dgm:pt modelId="{03E8AB06-7808-4F81-A034-028250DBE47E}" type="pres">
      <dgm:prSet presAssocID="{CC183849-80A7-45C0-BF26-77221D5F7C2E}" presName="Name96" presStyleLbl="parChTrans1D2" presStyleIdx="2" presStyleCnt="3"/>
      <dgm:spPr/>
    </dgm:pt>
    <dgm:pt modelId="{D2300DBB-BFC6-4D85-85EC-C875673EB072}" type="pres">
      <dgm:prSet presAssocID="{AEFDA6C5-E649-4DA4-94A0-D2FD2B896967}" presName="hierRoot3" presStyleCnt="0">
        <dgm:presLayoutVars>
          <dgm:hierBranch val="init"/>
        </dgm:presLayoutVars>
      </dgm:prSet>
      <dgm:spPr/>
    </dgm:pt>
    <dgm:pt modelId="{A0F2A70F-DDDA-4357-874D-041DE468165D}" type="pres">
      <dgm:prSet presAssocID="{AEFDA6C5-E649-4DA4-94A0-D2FD2B896967}" presName="rootComposite3" presStyleCnt="0"/>
      <dgm:spPr/>
    </dgm:pt>
    <dgm:pt modelId="{7712D40D-5674-4C96-810F-D9D244E5E0AA}" type="pres">
      <dgm:prSet presAssocID="{AEFDA6C5-E649-4DA4-94A0-D2FD2B896967}" presName="rootText3" presStyleLbl="asst1" presStyleIdx="5" presStyleCnt="6">
        <dgm:presLayoutVars>
          <dgm:chPref val="3"/>
        </dgm:presLayoutVars>
      </dgm:prSet>
      <dgm:spPr/>
    </dgm:pt>
    <dgm:pt modelId="{7C83497D-1085-4632-85AF-9102FEF3AF6D}" type="pres">
      <dgm:prSet presAssocID="{AEFDA6C5-E649-4DA4-94A0-D2FD2B896967}" presName="titleText3" presStyleLbl="fgAcc2" presStyleIdx="5" presStyleCnt="6">
        <dgm:presLayoutVars>
          <dgm:chMax val="0"/>
          <dgm:chPref val="0"/>
        </dgm:presLayoutVars>
      </dgm:prSet>
      <dgm:spPr/>
    </dgm:pt>
    <dgm:pt modelId="{0A403CCC-83E6-484F-91D2-14BBF2B1962B}" type="pres">
      <dgm:prSet presAssocID="{AEFDA6C5-E649-4DA4-94A0-D2FD2B896967}" presName="rootConnector3" presStyleLbl="asst1" presStyleIdx="5" presStyleCnt="6"/>
      <dgm:spPr/>
    </dgm:pt>
    <dgm:pt modelId="{872D2E91-6E32-4AF9-8636-E2045A72ED37}" type="pres">
      <dgm:prSet presAssocID="{AEFDA6C5-E649-4DA4-94A0-D2FD2B896967}" presName="hierChild6" presStyleCnt="0"/>
      <dgm:spPr/>
    </dgm:pt>
    <dgm:pt modelId="{6901323A-49B0-4D89-A223-44A97475ACCC}" type="pres">
      <dgm:prSet presAssocID="{ECEF2F64-7843-4CCD-A53F-944BC1F7FFC4}" presName="Name37" presStyleLbl="parChTrans1D3" presStyleIdx="4" presStyleCnt="6"/>
      <dgm:spPr/>
    </dgm:pt>
    <dgm:pt modelId="{81DCB615-FA94-4C7B-91F3-CB4447D1355F}" type="pres">
      <dgm:prSet presAssocID="{2C74F2EB-4DFF-4ED9-8585-19DD47049309}" presName="hierRoot2" presStyleCnt="0">
        <dgm:presLayoutVars>
          <dgm:hierBranch val="init"/>
        </dgm:presLayoutVars>
      </dgm:prSet>
      <dgm:spPr/>
    </dgm:pt>
    <dgm:pt modelId="{9A7B9FBD-4CB0-4CA1-9400-500CF6BAC4B1}" type="pres">
      <dgm:prSet presAssocID="{2C74F2EB-4DFF-4ED9-8585-19DD47049309}" presName="rootComposite" presStyleCnt="0"/>
      <dgm:spPr/>
    </dgm:pt>
    <dgm:pt modelId="{19C063F3-94F4-4EFF-82D5-031E9EDB0FED}" type="pres">
      <dgm:prSet presAssocID="{2C74F2EB-4DFF-4ED9-8585-19DD47049309}" presName="rootText" presStyleLbl="node1" presStyleIdx="7" presStyleCnt="11">
        <dgm:presLayoutVars>
          <dgm:chMax/>
          <dgm:chPref val="3"/>
        </dgm:presLayoutVars>
      </dgm:prSet>
      <dgm:spPr/>
    </dgm:pt>
    <dgm:pt modelId="{A6564A8A-64FD-4550-94F1-C67D03425CE4}" type="pres">
      <dgm:prSet presAssocID="{2C74F2EB-4DFF-4ED9-8585-19DD47049309}" presName="titleText2" presStyleLbl="fgAcc1" presStyleIdx="7" presStyleCnt="11">
        <dgm:presLayoutVars>
          <dgm:chMax val="0"/>
          <dgm:chPref val="0"/>
        </dgm:presLayoutVars>
      </dgm:prSet>
      <dgm:spPr/>
    </dgm:pt>
    <dgm:pt modelId="{3EF9F778-3FB3-4484-80B1-90E170541C8B}" type="pres">
      <dgm:prSet presAssocID="{2C74F2EB-4DFF-4ED9-8585-19DD47049309}" presName="rootConnector" presStyleLbl="node3" presStyleIdx="0" presStyleCnt="0"/>
      <dgm:spPr/>
    </dgm:pt>
    <dgm:pt modelId="{36F397B4-6D9E-470E-AACE-310782CBB4F1}" type="pres">
      <dgm:prSet presAssocID="{2C74F2EB-4DFF-4ED9-8585-19DD47049309}" presName="hierChild4" presStyleCnt="0"/>
      <dgm:spPr/>
    </dgm:pt>
    <dgm:pt modelId="{A1D2A14E-756A-4420-A700-6602B35EC1ED}" type="pres">
      <dgm:prSet presAssocID="{2C74F2EB-4DFF-4ED9-8585-19DD47049309}" presName="hierChild5" presStyleCnt="0"/>
      <dgm:spPr/>
    </dgm:pt>
    <dgm:pt modelId="{D0B87BEF-5A1E-47EC-A4BD-C8552DB06873}" type="pres">
      <dgm:prSet presAssocID="{8CE2CFEF-C4E5-47ED-9C76-DC3F16CCD284}" presName="Name37" presStyleLbl="parChTrans1D3" presStyleIdx="5" presStyleCnt="6"/>
      <dgm:spPr/>
    </dgm:pt>
    <dgm:pt modelId="{DEBC24EB-8FD4-49BA-884E-BD3C1E72C09E}" type="pres">
      <dgm:prSet presAssocID="{5243FEB4-7AC3-487F-A295-19A6A44CE64E}" presName="hierRoot2" presStyleCnt="0">
        <dgm:presLayoutVars>
          <dgm:hierBranch val="init"/>
        </dgm:presLayoutVars>
      </dgm:prSet>
      <dgm:spPr/>
    </dgm:pt>
    <dgm:pt modelId="{F1B83E48-3C80-49C6-ABB2-C6F6D4A644E9}" type="pres">
      <dgm:prSet presAssocID="{5243FEB4-7AC3-487F-A295-19A6A44CE64E}" presName="rootComposite" presStyleCnt="0"/>
      <dgm:spPr/>
    </dgm:pt>
    <dgm:pt modelId="{8A32B7C9-89DD-45B1-BB90-09FD0883482B}" type="pres">
      <dgm:prSet presAssocID="{5243FEB4-7AC3-487F-A295-19A6A44CE64E}" presName="rootText" presStyleLbl="node1" presStyleIdx="8" presStyleCnt="11">
        <dgm:presLayoutVars>
          <dgm:chMax/>
          <dgm:chPref val="3"/>
        </dgm:presLayoutVars>
      </dgm:prSet>
      <dgm:spPr/>
    </dgm:pt>
    <dgm:pt modelId="{5AD6B30E-44EA-4A24-86EC-1762ABEE0BFF}" type="pres">
      <dgm:prSet presAssocID="{5243FEB4-7AC3-487F-A295-19A6A44CE64E}" presName="titleText2" presStyleLbl="fgAcc1" presStyleIdx="8" presStyleCnt="11">
        <dgm:presLayoutVars>
          <dgm:chMax val="0"/>
          <dgm:chPref val="0"/>
        </dgm:presLayoutVars>
      </dgm:prSet>
      <dgm:spPr/>
    </dgm:pt>
    <dgm:pt modelId="{47877BEA-D6F8-4353-A539-C642C34831C2}" type="pres">
      <dgm:prSet presAssocID="{5243FEB4-7AC3-487F-A295-19A6A44CE64E}" presName="rootConnector" presStyleLbl="node3" presStyleIdx="0" presStyleCnt="0"/>
      <dgm:spPr/>
    </dgm:pt>
    <dgm:pt modelId="{55E0D0A9-66C5-43D7-B4D7-EE70D14BF3A3}" type="pres">
      <dgm:prSet presAssocID="{5243FEB4-7AC3-487F-A295-19A6A44CE64E}" presName="hierChild4" presStyleCnt="0"/>
      <dgm:spPr/>
    </dgm:pt>
    <dgm:pt modelId="{9F8841C1-2BFF-48A1-8074-F49EA8A17EA8}" type="pres">
      <dgm:prSet presAssocID="{BE47D25B-7DAB-4DCC-9B14-E57A535E839A}" presName="Name37" presStyleLbl="parChTrans1D4" presStyleIdx="6" presStyleCnt="8"/>
      <dgm:spPr/>
    </dgm:pt>
    <dgm:pt modelId="{79A3B6DD-2273-4C63-89D9-72F1E4A59FD5}" type="pres">
      <dgm:prSet presAssocID="{731DF09C-804C-476E-8213-FD9C21CBEBF3}" presName="hierRoot2" presStyleCnt="0">
        <dgm:presLayoutVars>
          <dgm:hierBranch val="init"/>
        </dgm:presLayoutVars>
      </dgm:prSet>
      <dgm:spPr/>
    </dgm:pt>
    <dgm:pt modelId="{31182E63-0EA9-4134-A5C8-37F3A41267CD}" type="pres">
      <dgm:prSet presAssocID="{731DF09C-804C-476E-8213-FD9C21CBEBF3}" presName="rootComposite" presStyleCnt="0"/>
      <dgm:spPr/>
    </dgm:pt>
    <dgm:pt modelId="{BB937B28-E896-433C-BD91-FFC40759F171}" type="pres">
      <dgm:prSet presAssocID="{731DF09C-804C-476E-8213-FD9C21CBEBF3}" presName="rootText" presStyleLbl="node1" presStyleIdx="9" presStyleCnt="11" custLinFactNeighborX="66860" custLinFactNeighborY="5488">
        <dgm:presLayoutVars>
          <dgm:chMax/>
          <dgm:chPref val="3"/>
        </dgm:presLayoutVars>
      </dgm:prSet>
      <dgm:spPr/>
    </dgm:pt>
    <dgm:pt modelId="{7B80A83A-25F5-4A01-9A48-8A4E103FA611}" type="pres">
      <dgm:prSet presAssocID="{731DF09C-804C-476E-8213-FD9C21CBEBF3}" presName="titleText2" presStyleLbl="fgAcc1" presStyleIdx="9" presStyleCnt="11" custLinFactNeighborX="73147" custLinFactNeighborY="5960">
        <dgm:presLayoutVars>
          <dgm:chMax val="0"/>
          <dgm:chPref val="0"/>
        </dgm:presLayoutVars>
      </dgm:prSet>
      <dgm:spPr/>
    </dgm:pt>
    <dgm:pt modelId="{05B19A18-CA2C-4BBB-A9F9-7C5B0A4CDC8A}" type="pres">
      <dgm:prSet presAssocID="{731DF09C-804C-476E-8213-FD9C21CBEBF3}" presName="rootConnector" presStyleLbl="node4" presStyleIdx="0" presStyleCnt="0"/>
      <dgm:spPr/>
    </dgm:pt>
    <dgm:pt modelId="{505E32F8-BAED-415F-90ED-9E08171026FA}" type="pres">
      <dgm:prSet presAssocID="{731DF09C-804C-476E-8213-FD9C21CBEBF3}" presName="hierChild4" presStyleCnt="0"/>
      <dgm:spPr/>
    </dgm:pt>
    <dgm:pt modelId="{E3424739-BBDE-457A-83A5-13B2867A8014}" type="pres">
      <dgm:prSet presAssocID="{731DF09C-804C-476E-8213-FD9C21CBEBF3}" presName="hierChild5" presStyleCnt="0"/>
      <dgm:spPr/>
    </dgm:pt>
    <dgm:pt modelId="{D025D6E5-99D9-4CB9-BEE5-AE7E178343BF}" type="pres">
      <dgm:prSet presAssocID="{61683502-B52D-4317-AF54-A9898E18A3E9}" presName="Name37" presStyleLbl="parChTrans1D4" presStyleIdx="7" presStyleCnt="8"/>
      <dgm:spPr/>
    </dgm:pt>
    <dgm:pt modelId="{9309C3ED-7D1C-4F0C-A16B-CCE25903208F}" type="pres">
      <dgm:prSet presAssocID="{51BA12C9-F4F1-465A-9D98-4458D33D5545}" presName="hierRoot2" presStyleCnt="0">
        <dgm:presLayoutVars>
          <dgm:hierBranch val="init"/>
        </dgm:presLayoutVars>
      </dgm:prSet>
      <dgm:spPr/>
    </dgm:pt>
    <dgm:pt modelId="{65CD855E-BF1B-4456-A3C4-E7F699F4DE7A}" type="pres">
      <dgm:prSet presAssocID="{51BA12C9-F4F1-465A-9D98-4458D33D5545}" presName="rootComposite" presStyleCnt="0"/>
      <dgm:spPr/>
    </dgm:pt>
    <dgm:pt modelId="{8AD4D709-5DFB-44B5-BDDD-5F4FA278298F}" type="pres">
      <dgm:prSet presAssocID="{51BA12C9-F4F1-465A-9D98-4458D33D5545}" presName="rootText" presStyleLbl="node1" presStyleIdx="10" presStyleCnt="11" custLinFactNeighborX="45259" custLinFactNeighborY="5488">
        <dgm:presLayoutVars>
          <dgm:chMax/>
          <dgm:chPref val="3"/>
        </dgm:presLayoutVars>
      </dgm:prSet>
      <dgm:spPr/>
    </dgm:pt>
    <dgm:pt modelId="{DD98A4C3-8AD4-4835-9951-7D16F231E2FD}" type="pres">
      <dgm:prSet presAssocID="{51BA12C9-F4F1-465A-9D98-4458D33D5545}" presName="titleText2" presStyleLbl="fgAcc1" presStyleIdx="10" presStyleCnt="11" custLinFactNeighborX="60575">
        <dgm:presLayoutVars>
          <dgm:chMax val="0"/>
          <dgm:chPref val="0"/>
        </dgm:presLayoutVars>
      </dgm:prSet>
      <dgm:spPr/>
    </dgm:pt>
    <dgm:pt modelId="{9488414A-4D21-4A1B-85B8-474529A8932C}" type="pres">
      <dgm:prSet presAssocID="{51BA12C9-F4F1-465A-9D98-4458D33D5545}" presName="rootConnector" presStyleLbl="node4" presStyleIdx="0" presStyleCnt="0"/>
      <dgm:spPr/>
    </dgm:pt>
    <dgm:pt modelId="{FDF7BDE6-C0B1-4EF1-B59C-E88BB3D5A618}" type="pres">
      <dgm:prSet presAssocID="{51BA12C9-F4F1-465A-9D98-4458D33D5545}" presName="hierChild4" presStyleCnt="0"/>
      <dgm:spPr/>
    </dgm:pt>
    <dgm:pt modelId="{63FEF020-4A66-419E-94FD-997D7A612676}" type="pres">
      <dgm:prSet presAssocID="{51BA12C9-F4F1-465A-9D98-4458D33D5545}" presName="hierChild5" presStyleCnt="0"/>
      <dgm:spPr/>
    </dgm:pt>
    <dgm:pt modelId="{7A28FEC4-0255-4D6A-AA41-B27223118696}" type="pres">
      <dgm:prSet presAssocID="{5243FEB4-7AC3-487F-A295-19A6A44CE64E}" presName="hierChild5" presStyleCnt="0"/>
      <dgm:spPr/>
    </dgm:pt>
    <dgm:pt modelId="{A4D64153-01F5-4CBA-A11D-E05DEE206C95}" type="pres">
      <dgm:prSet presAssocID="{AEFDA6C5-E649-4DA4-94A0-D2FD2B896967}" presName="hierChild7" presStyleCnt="0"/>
      <dgm:spPr/>
    </dgm:pt>
  </dgm:ptLst>
  <dgm:cxnLst>
    <dgm:cxn modelId="{68982A06-A61F-46B3-952F-AFE9EC49A854}" type="presOf" srcId="{BE47D25B-7DAB-4DCC-9B14-E57A535E839A}" destId="{9F8841C1-2BFF-48A1-8074-F49EA8A17EA8}" srcOrd="0" destOrd="0" presId="urn:microsoft.com/office/officeart/2008/layout/NameandTitleOrganizationalChart"/>
    <dgm:cxn modelId="{63A47806-AE02-4ECF-BD9D-54455F909BB7}" srcId="{AA9B4F0C-6B1D-450F-B8D8-D2467717D8DA}" destId="{6CE46D0A-485A-4167-ACB5-DE2B26E4120A}" srcOrd="1" destOrd="0" parTransId="{B36CF2A1-8AAE-41BA-AC58-5993A185B65C}" sibTransId="{47797A21-7DD1-4AF5-ACD5-64613AC996F8}"/>
    <dgm:cxn modelId="{DA48FC0B-1AEC-4E3D-A722-CD666B667642}" type="presOf" srcId="{560A82A5-019C-4135-BE60-2586FED2A54F}" destId="{D2AFB713-5D5E-4B21-AFF1-76BC09DF8956}" srcOrd="0" destOrd="0" presId="urn:microsoft.com/office/officeart/2008/layout/NameandTitleOrganizationalChart"/>
    <dgm:cxn modelId="{1628B117-7C21-4993-91F0-7E878B960959}" type="presOf" srcId="{6CE46D0A-485A-4167-ACB5-DE2B26E4120A}" destId="{127FCBBA-831E-4554-859C-4D0E95F3D9C2}" srcOrd="0" destOrd="0" presId="urn:microsoft.com/office/officeart/2008/layout/NameandTitleOrganizationalChart"/>
    <dgm:cxn modelId="{790A671C-26EB-4D51-9EF2-F3A358216E07}" type="presOf" srcId="{CC183849-80A7-45C0-BF26-77221D5F7C2E}" destId="{03E8AB06-7808-4F81-A034-028250DBE47E}" srcOrd="0" destOrd="0" presId="urn:microsoft.com/office/officeart/2008/layout/NameandTitleOrganizationalChart"/>
    <dgm:cxn modelId="{5D25FE1C-3769-4174-99DE-FE00615CB66A}" type="presOf" srcId="{9714493C-2D74-4E37-8CED-678E07D5EE98}" destId="{47031D88-8F51-45F0-93F3-677B8BB617C3}" srcOrd="0" destOrd="0" presId="urn:microsoft.com/office/officeart/2008/layout/NameandTitleOrganizationalChart"/>
    <dgm:cxn modelId="{B429681D-C79A-4C99-B7AB-ABC8303F7EA5}" type="presOf" srcId="{607523CF-7F2C-468D-8A27-8B1F406626FF}" destId="{DBCA39CC-449E-4D45-8D8D-2518F40C375E}" srcOrd="0" destOrd="0" presId="urn:microsoft.com/office/officeart/2008/layout/NameandTitleOrganizationalChart"/>
    <dgm:cxn modelId="{2A2BE520-6B83-4702-9484-91958FA94191}" srcId="{C8DAC438-2AC9-4173-BA52-00DFCE2ACEDA}" destId="{7F060C15-CA70-47D1-B8EC-ABF66D50319D}" srcOrd="0" destOrd="0" parTransId="{E4833365-88BB-46FA-A56C-9CC97280C908}" sibTransId="{423361C9-1372-4036-9583-20294BC56EBA}"/>
    <dgm:cxn modelId="{FFE1D523-511E-4FA0-942D-568DBF1A8530}" type="presOf" srcId="{BE0B7406-EA66-4C10-A4F8-D13158A9ABB4}" destId="{D54C6BD4-CE4A-47CA-8763-5CFD85F72BE4}" srcOrd="0" destOrd="0" presId="urn:microsoft.com/office/officeart/2008/layout/NameandTitleOrganizationalChart"/>
    <dgm:cxn modelId="{A7CD1A25-4D13-4237-9103-490227775955}" type="presOf" srcId="{7F060C15-CA70-47D1-B8EC-ABF66D50319D}" destId="{9A282DFB-FD4F-465D-970B-8AE5ABAC4B6F}" srcOrd="0" destOrd="0" presId="urn:microsoft.com/office/officeart/2008/layout/NameandTitleOrganizationalChart"/>
    <dgm:cxn modelId="{17C81C2C-50FB-46B8-A696-78E2C14A7A6C}" type="presOf" srcId="{FE3376C7-0D27-4935-ACE8-45BB5DB61BFE}" destId="{C39B4F1D-4D1F-4BCB-BBD6-D13A1BE9ACB2}" srcOrd="0" destOrd="0" presId="urn:microsoft.com/office/officeart/2008/layout/NameandTitleOrganizationalChart"/>
    <dgm:cxn modelId="{09B3A72D-6AC9-4F61-88F3-36F036354DD5}" type="presOf" srcId="{6DB5F303-CDD7-4B02-A2A1-AFEA27CE7B33}" destId="{9210F877-761F-4828-BA8E-29581F943AA1}" srcOrd="0" destOrd="0" presId="urn:microsoft.com/office/officeart/2008/layout/NameandTitleOrganizationalChart"/>
    <dgm:cxn modelId="{EF11F231-E54C-4843-8321-6CCB28190732}" srcId="{F072F151-CC4D-4333-830F-3C1146FF439E}" destId="{E71C27FA-55AE-45A7-806D-F3202C7D521F}" srcOrd="0" destOrd="0" parTransId="{4E56BBE0-5A85-4374-9E39-892035102C76}" sibTransId="{7AC9555D-D12D-4FE4-BDE9-D0603C8FCA8B}"/>
    <dgm:cxn modelId="{278F0F34-9863-4EF7-8D91-7AA7FE55B48A}" type="presOf" srcId="{D2485F30-BDCA-4AEC-A855-D89C824842E4}" destId="{339E0746-8D3F-4880-8C68-CC87ACF83981}" srcOrd="0" destOrd="0" presId="urn:microsoft.com/office/officeart/2008/layout/NameandTitleOrganizationalChart"/>
    <dgm:cxn modelId="{827C4C35-3571-46E8-A286-00EFB481331C}" type="presOf" srcId="{7AC9555D-D12D-4FE4-BDE9-D0603C8FCA8B}" destId="{6D3E87A1-1FDF-4618-9C07-F77E58736EA1}" srcOrd="0" destOrd="0" presId="urn:microsoft.com/office/officeart/2008/layout/NameandTitleOrganizationalChart"/>
    <dgm:cxn modelId="{C6357A35-6756-4C4C-8FF6-49E4A10086FA}" type="presOf" srcId="{3EA13BBA-EFE5-4127-8CAD-9B473905C7DE}" destId="{A6564A8A-64FD-4550-94F1-C67D03425CE4}" srcOrd="0" destOrd="0" presId="urn:microsoft.com/office/officeart/2008/layout/NameandTitleOrganizationalChart"/>
    <dgm:cxn modelId="{17F1E435-8F81-4A7A-A2A4-0F54F113E316}" type="presOf" srcId="{47797A21-7DD1-4AF5-ACD5-64613AC996F8}" destId="{8F0F5ACD-0117-4A93-A9A7-5203CC828DAE}" srcOrd="0" destOrd="0" presId="urn:microsoft.com/office/officeart/2008/layout/NameandTitleOrganizationalChart"/>
    <dgm:cxn modelId="{51947636-05FD-4757-B78D-FB4EE8B06899}" srcId="{AA9B4F0C-6B1D-450F-B8D8-D2467717D8DA}" destId="{FE3376C7-0D27-4935-ACE8-45BB5DB61BFE}" srcOrd="0" destOrd="0" parTransId="{A838192A-3012-415A-A087-C8716D2CFA15}" sibTransId="{10F2776F-7B91-4E43-981B-3A81091B93D0}"/>
    <dgm:cxn modelId="{B4DE213B-3933-4AAE-91E2-384DE70FA075}" srcId="{18A08317-2850-48B6-B6E7-DD7CD613B9A7}" destId="{EC276C87-9192-47F4-99BE-35534CC9E60A}" srcOrd="0" destOrd="0" parTransId="{72B9A229-3A32-43AA-86DB-69648065C433}" sibTransId="{9EEF810D-E447-4933-AA57-070AB64A2160}"/>
    <dgm:cxn modelId="{70602D3B-8664-4F8E-B8D6-ED0B5F95DD93}" type="presOf" srcId="{EC276C87-9192-47F4-99BE-35534CC9E60A}" destId="{5569E560-15E1-4D69-B319-A4959F5ED8D1}" srcOrd="0" destOrd="0" presId="urn:microsoft.com/office/officeart/2008/layout/NameandTitleOrganizationalChart"/>
    <dgm:cxn modelId="{4B28333F-A7C6-4273-8533-06450EA86B8A}" type="presOf" srcId="{AA9B4F0C-6B1D-450F-B8D8-D2467717D8DA}" destId="{066F8EDF-D478-4FBE-9DB6-B3860C4F9323}" srcOrd="1" destOrd="0" presId="urn:microsoft.com/office/officeart/2008/layout/NameandTitleOrganizationalChart"/>
    <dgm:cxn modelId="{F47FC15B-6B78-494E-B6A9-9FFFAB0AA86B}" srcId="{5243FEB4-7AC3-487F-A295-19A6A44CE64E}" destId="{51BA12C9-F4F1-465A-9D98-4458D33D5545}" srcOrd="1" destOrd="0" parTransId="{61683502-B52D-4317-AF54-A9898E18A3E9}" sibTransId="{CF3B093C-1255-49F5-810A-3BA739BF2FD2}"/>
    <dgm:cxn modelId="{72BE1C5D-3711-444F-9F3A-E25B734B2B50}" type="presOf" srcId="{F6E92E90-64ED-45DD-A86B-FFDF080A2509}" destId="{7787D532-9BD0-49EF-81DA-B9D8EBD9A36F}" srcOrd="0" destOrd="0" presId="urn:microsoft.com/office/officeart/2008/layout/NameandTitleOrganizationalChart"/>
    <dgm:cxn modelId="{50226A63-02EB-4DD5-9141-D175FDF4654D}" srcId="{18A08317-2850-48B6-B6E7-DD7CD613B9A7}" destId="{4A6D1952-1A91-42EE-8F9B-7E23F749AED8}" srcOrd="1" destOrd="0" parTransId="{B6BDFD30-DC41-43D2-9314-D8A93050045F}" sibTransId="{5F354650-3E01-4C4B-B349-E1960334E0FF}"/>
    <dgm:cxn modelId="{D0B7DB44-89C8-4B62-988C-8D204373B73A}" srcId="{560A82A5-019C-4135-BE60-2586FED2A54F}" destId="{AA9B4F0C-6B1D-450F-B8D8-D2467717D8DA}" srcOrd="1" destOrd="0" parTransId="{EFEE1CB3-A378-4A3C-BF90-8FB4E891015F}" sibTransId="{0A96F5D0-F761-4ECB-9ECF-53220E886B83}"/>
    <dgm:cxn modelId="{C5AD5545-8AFC-403C-81A2-111C8A0022A9}" type="presOf" srcId="{731DF09C-804C-476E-8213-FD9C21CBEBF3}" destId="{05B19A18-CA2C-4BBB-A9F9-7C5B0A4CDC8A}" srcOrd="1" destOrd="0" presId="urn:microsoft.com/office/officeart/2008/layout/NameandTitleOrganizationalChart"/>
    <dgm:cxn modelId="{F6A11766-4845-41D4-BC3F-5BAF65E83D4C}" type="presOf" srcId="{731DF09C-804C-476E-8213-FD9C21CBEBF3}" destId="{BB937B28-E896-433C-BD91-FFC40759F171}" srcOrd="0" destOrd="0" presId="urn:microsoft.com/office/officeart/2008/layout/NameandTitleOrganizationalChart"/>
    <dgm:cxn modelId="{13E81866-05D1-4C98-BB57-4418A55FA06D}" srcId="{5243FEB4-7AC3-487F-A295-19A6A44CE64E}" destId="{731DF09C-804C-476E-8213-FD9C21CBEBF3}" srcOrd="0" destOrd="0" parTransId="{BE47D25B-7DAB-4DCC-9B14-E57A535E839A}" sibTransId="{D6724CA8-FA9A-44FD-8B46-E5A46D26031E}"/>
    <dgm:cxn modelId="{0C62BD47-B233-4355-B444-F5ECAC018C83}" type="presOf" srcId="{E4833365-88BB-46FA-A56C-9CC97280C908}" destId="{29DF4514-DE3A-4891-BEA6-A52DDBF2C435}" srcOrd="0" destOrd="0" presId="urn:microsoft.com/office/officeart/2008/layout/NameandTitleOrganizationalChart"/>
    <dgm:cxn modelId="{AB5CC667-816E-4B02-9BC1-55CA2B6398A5}" type="presOf" srcId="{51BA12C9-F4F1-465A-9D98-4458D33D5545}" destId="{8AD4D709-5DFB-44B5-BDDD-5F4FA278298F}" srcOrd="0" destOrd="0" presId="urn:microsoft.com/office/officeart/2008/layout/NameandTitleOrganizationalChart"/>
    <dgm:cxn modelId="{18ADF767-E79B-459C-BA32-D3E8AC3AAF80}" srcId="{560A82A5-019C-4135-BE60-2586FED2A54F}" destId="{18A08317-2850-48B6-B6E7-DD7CD613B9A7}" srcOrd="0" destOrd="0" parTransId="{9714493C-2D74-4E37-8CED-678E07D5EE98}" sibTransId="{BE0B7406-EA66-4C10-A4F8-D13158A9ABB4}"/>
    <dgm:cxn modelId="{EA30006E-24D1-4DE9-A035-3ACD6D0667F6}" srcId="{7F060C15-CA70-47D1-B8EC-ABF66D50319D}" destId="{607523CF-7F2C-468D-8A27-8B1F406626FF}" srcOrd="0" destOrd="0" parTransId="{64BAAB1A-AAB3-4AAF-B673-3F4998F95217}" sibTransId="{D2485F30-BDCA-4AEC-A855-D89C824842E4}"/>
    <dgm:cxn modelId="{3FCD454E-8B62-49A5-9C47-5C8BFA28319F}" type="presOf" srcId="{B13D5121-8807-47BD-A214-F62D0BDB6FD6}" destId="{7C83497D-1085-4632-85AF-9102FEF3AF6D}" srcOrd="0" destOrd="0" presId="urn:microsoft.com/office/officeart/2008/layout/NameandTitleOrganizationalChart"/>
    <dgm:cxn modelId="{DA802A51-7AC8-4A4D-9B15-51E8D31D3F4A}" type="presOf" srcId="{9EEF810D-E447-4933-AA57-070AB64A2160}" destId="{7EE739C4-25D8-4DED-88A0-812F946BB21C}" srcOrd="0" destOrd="0" presId="urn:microsoft.com/office/officeart/2008/layout/NameandTitleOrganizationalChart"/>
    <dgm:cxn modelId="{78F6C071-66E2-4EE6-B092-8E5A550FAAFE}" type="presOf" srcId="{61030C7C-6DC0-4ACD-BAFA-AF71D7051034}" destId="{D659804D-7541-48AA-A77B-F30A1353AF65}" srcOrd="0" destOrd="0" presId="urn:microsoft.com/office/officeart/2008/layout/NameandTitleOrganizationalChart"/>
    <dgm:cxn modelId="{EF276172-5653-4594-BE18-E7CE7DFEBAD8}" type="presOf" srcId="{5243FEB4-7AC3-487F-A295-19A6A44CE64E}" destId="{47877BEA-D6F8-4353-A539-C642C34831C2}" srcOrd="1" destOrd="0" presId="urn:microsoft.com/office/officeart/2008/layout/NameandTitleOrganizationalChart"/>
    <dgm:cxn modelId="{8A903653-723E-4808-AAB1-757EC005B913}" type="presOf" srcId="{2C74F2EB-4DFF-4ED9-8585-19DD47049309}" destId="{3EF9F778-3FB3-4484-80B1-90E170541C8B}" srcOrd="1" destOrd="0" presId="urn:microsoft.com/office/officeart/2008/layout/NameandTitleOrganizationalChart"/>
    <dgm:cxn modelId="{E5419277-D55F-4665-B204-ADD7B3B0D614}" type="presOf" srcId="{72B9A229-3A32-43AA-86DB-69648065C433}" destId="{8EC76D09-3440-45B9-849F-83B9FC9F5D54}" srcOrd="0" destOrd="0" presId="urn:microsoft.com/office/officeart/2008/layout/NameandTitleOrganizationalChart"/>
    <dgm:cxn modelId="{9B485358-67F1-427D-B5DA-A93B6E073985}" type="presOf" srcId="{560A82A5-019C-4135-BE60-2586FED2A54F}" destId="{E0518047-26E8-467B-B6D7-987B3C8ADAFB}" srcOrd="1" destOrd="0" presId="urn:microsoft.com/office/officeart/2008/layout/NameandTitleOrganizationalChart"/>
    <dgm:cxn modelId="{3F7D8C7A-65BD-49BB-A7AF-A58AC4377DC8}" type="presOf" srcId="{F6E92E90-64ED-45DD-A86B-FFDF080A2509}" destId="{FA63411A-C232-438F-8D47-D7867D3586B0}" srcOrd="1" destOrd="0" presId="urn:microsoft.com/office/officeart/2008/layout/NameandTitleOrganizationalChart"/>
    <dgm:cxn modelId="{A763047D-CB3E-43BF-8F46-245898CE4605}" type="presOf" srcId="{A838192A-3012-415A-A087-C8716D2CFA15}" destId="{7FE3956E-1201-492F-BD13-29F6BCC4C9B1}" srcOrd="0" destOrd="0" presId="urn:microsoft.com/office/officeart/2008/layout/NameandTitleOrganizationalChart"/>
    <dgm:cxn modelId="{F6B9317D-980E-4449-B588-B968F860ECD8}" type="presOf" srcId="{BB53916A-A807-467F-991B-320293F4D509}" destId="{6ED642EA-8672-4174-9C7B-6F2D860D15FE}" srcOrd="0" destOrd="0" presId="urn:microsoft.com/office/officeart/2008/layout/NameandTitleOrganizationalChart"/>
    <dgm:cxn modelId="{0C3F1381-3FC6-44A8-BAA1-3F82C52F7D68}" type="presOf" srcId="{607523CF-7F2C-468D-8A27-8B1F406626FF}" destId="{F0F14A03-2104-40D4-AEB0-160C3A8A07DD}" srcOrd="1" destOrd="0" presId="urn:microsoft.com/office/officeart/2008/layout/NameandTitleOrganizationalChart"/>
    <dgm:cxn modelId="{5CCD3888-01B7-4EF1-A330-406488C142CC}" type="presOf" srcId="{B36CF2A1-8AAE-41BA-AC58-5993A185B65C}" destId="{9C5417AB-9DFF-4497-B4DC-DE62A71EFE5B}" srcOrd="0" destOrd="0" presId="urn:microsoft.com/office/officeart/2008/layout/NameandTitleOrganizationalChart"/>
    <dgm:cxn modelId="{279C8B8F-06C9-42C4-AD23-E20C147A1E3F}" type="presOf" srcId="{18A08317-2850-48B6-B6E7-DD7CD613B9A7}" destId="{712DF7C2-F34A-49CC-A009-FCD1D71DE8C3}" srcOrd="1" destOrd="0" presId="urn:microsoft.com/office/officeart/2008/layout/NameandTitleOrganizationalChart"/>
    <dgm:cxn modelId="{2F126390-A65C-488D-B815-1389C71696AD}" type="presOf" srcId="{E71C27FA-55AE-45A7-806D-F3202C7D521F}" destId="{94A1424F-28D1-4CFE-AEFA-0D4FE05ABFA0}" srcOrd="1" destOrd="0" presId="urn:microsoft.com/office/officeart/2008/layout/NameandTitleOrganizationalChart"/>
    <dgm:cxn modelId="{593D8C94-E297-43AD-BEFC-54D8DD9D9D84}" srcId="{E71C27FA-55AE-45A7-806D-F3202C7D521F}" destId="{C8DAC438-2AC9-4173-BA52-00DFCE2ACEDA}" srcOrd="0" destOrd="0" parTransId="{3A2FF685-9168-4F76-9D75-74745D5ED713}" sibTransId="{61030C7C-6DC0-4ACD-BAFA-AF71D7051034}"/>
    <dgm:cxn modelId="{F3FA749D-741C-49AA-A849-2683BE0B7FC0}" type="presOf" srcId="{5243FEB4-7AC3-487F-A295-19A6A44CE64E}" destId="{8A32B7C9-89DD-45B1-BB90-09FD0883482B}" srcOrd="0" destOrd="0" presId="urn:microsoft.com/office/officeart/2008/layout/NameandTitleOrganizationalChart"/>
    <dgm:cxn modelId="{71A7099E-7D67-4DCC-B48C-02FA2AAE3754}" type="presOf" srcId="{EFEE1CB3-A378-4A3C-BF90-8FB4E891015F}" destId="{13B8760F-156A-4E89-A12B-28FA699331C7}" srcOrd="0" destOrd="0" presId="urn:microsoft.com/office/officeart/2008/layout/NameandTitleOrganizationalChart"/>
    <dgm:cxn modelId="{B9F6769E-5992-4B55-ACD2-194F2BAC2302}" type="presOf" srcId="{E71C27FA-55AE-45A7-806D-F3202C7D521F}" destId="{82768BDA-D595-40E7-9332-F8A98662E019}" srcOrd="0" destOrd="0" presId="urn:microsoft.com/office/officeart/2008/layout/NameandTitleOrganizationalChart"/>
    <dgm:cxn modelId="{4EFD92A3-CAF8-4D47-A38F-443F3772AAB7}" srcId="{7F060C15-CA70-47D1-B8EC-ABF66D50319D}" destId="{F6E92E90-64ED-45DD-A86B-FFDF080A2509}" srcOrd="1" destOrd="0" parTransId="{11B14EBF-E6C4-4C1B-944A-CBD48192F631}" sibTransId="{BBC0AAF3-53ED-4430-8611-730398C6A53E}"/>
    <dgm:cxn modelId="{F17C78A4-A650-4295-A0FD-42B8214645B6}" type="presOf" srcId="{ECEF2F64-7843-4CCD-A53F-944BC1F7FFC4}" destId="{6901323A-49B0-4D89-A223-44A97475ACCC}" srcOrd="0" destOrd="0" presId="urn:microsoft.com/office/officeart/2008/layout/NameandTitleOrganizationalChart"/>
    <dgm:cxn modelId="{96CADCA6-834A-44DC-9C46-522610CF77A2}" type="presOf" srcId="{5F354650-3E01-4C4B-B349-E1960334E0FF}" destId="{A3C5A131-CDCE-4366-99FA-83E8F17097F1}" srcOrd="0" destOrd="0" presId="urn:microsoft.com/office/officeart/2008/layout/NameandTitleOrganizationalChart"/>
    <dgm:cxn modelId="{4E12EEA8-5599-4F18-9D6D-9732AED04F97}" type="presOf" srcId="{FE3376C7-0D27-4935-ACE8-45BB5DB61BFE}" destId="{B6363E80-21AE-421D-B7DD-89421D6AEFE6}" srcOrd="1" destOrd="0" presId="urn:microsoft.com/office/officeart/2008/layout/NameandTitleOrganizationalChart"/>
    <dgm:cxn modelId="{FCA450A9-941D-4A22-B53B-0EBD405D09C5}" type="presOf" srcId="{BBC0AAF3-53ED-4430-8611-730398C6A53E}" destId="{E11B1BEA-E8C0-4134-988C-E0B1A7BDE06D}" srcOrd="0" destOrd="0" presId="urn:microsoft.com/office/officeart/2008/layout/NameandTitleOrganizationalChart"/>
    <dgm:cxn modelId="{B6E35CAF-6529-443A-BCC1-8036385FFB07}" type="presOf" srcId="{C7BA4BEA-EB31-4F99-B2DC-2767436CF521}" destId="{0C5A2C0C-BAFF-45F7-A384-F681B449C8D4}" srcOrd="0" destOrd="0" presId="urn:microsoft.com/office/officeart/2008/layout/NameandTitleOrganizationalChart"/>
    <dgm:cxn modelId="{853CD9B3-E99F-4D92-A44C-0C1AB12FB1E1}" type="presOf" srcId="{A5F955EA-48A5-4B88-A59C-3569B28775BE}" destId="{F070C4A4-4ED1-41B0-B718-5E8B5774ED5A}" srcOrd="0" destOrd="0" presId="urn:microsoft.com/office/officeart/2008/layout/NameandTitleOrganizationalChart"/>
    <dgm:cxn modelId="{78ADF5B4-EF79-485E-8FB7-C5DD934BDA3E}" type="presOf" srcId="{EC276C87-9192-47F4-99BE-35534CC9E60A}" destId="{F1774069-F04A-4027-9E34-3E8C89C5519E}" srcOrd="1" destOrd="0" presId="urn:microsoft.com/office/officeart/2008/layout/NameandTitleOrganizationalChart"/>
    <dgm:cxn modelId="{CF187EB6-9E9F-4E4C-9C2C-1D3781EDEE7E}" type="presOf" srcId="{2C74F2EB-4DFF-4ED9-8585-19DD47049309}" destId="{19C063F3-94F4-4EFF-82D5-031E9EDB0FED}" srcOrd="0" destOrd="0" presId="urn:microsoft.com/office/officeart/2008/layout/NameandTitleOrganizationalChart"/>
    <dgm:cxn modelId="{AD5F8EB9-88F5-4279-87D1-12166755CD87}" type="presOf" srcId="{AA9B4F0C-6B1D-450F-B8D8-D2467717D8DA}" destId="{E89AB70B-6922-42C6-9320-7D7F8C44C355}" srcOrd="0" destOrd="0" presId="urn:microsoft.com/office/officeart/2008/layout/NameandTitleOrganizationalChart"/>
    <dgm:cxn modelId="{934E35BA-0AAC-4B1F-8120-D1E43A9A525C}" srcId="{AEFDA6C5-E649-4DA4-94A0-D2FD2B896967}" destId="{2C74F2EB-4DFF-4ED9-8585-19DD47049309}" srcOrd="0" destOrd="0" parTransId="{ECEF2F64-7843-4CCD-A53F-944BC1F7FFC4}" sibTransId="{3EA13BBA-EFE5-4127-8CAD-9B473905C7DE}"/>
    <dgm:cxn modelId="{5F30C3BB-B32E-4EDF-B3F7-4B4099C31053}" type="presOf" srcId="{3A2FF685-9168-4F76-9D75-74745D5ED713}" destId="{2E357E54-ABBB-4C8D-9DA9-4191CFF457B8}" srcOrd="0" destOrd="0" presId="urn:microsoft.com/office/officeart/2008/layout/NameandTitleOrganizationalChart"/>
    <dgm:cxn modelId="{391A9FBF-EB81-485F-8F0B-46AA0604EB24}" srcId="{E71C27FA-55AE-45A7-806D-F3202C7D521F}" destId="{560A82A5-019C-4135-BE60-2586FED2A54F}" srcOrd="2" destOrd="0" parTransId="{C7BA4BEA-EB31-4F99-B2DC-2767436CF521}" sibTransId="{BB53916A-A807-467F-991B-320293F4D509}"/>
    <dgm:cxn modelId="{7FFA62C3-329F-4171-8A56-7E6992775AA1}" type="presOf" srcId="{11B14EBF-E6C4-4C1B-944A-CBD48192F631}" destId="{0E59D074-E2FC-4FCC-AA0B-435EC1C7E0D4}" srcOrd="0" destOrd="0" presId="urn:microsoft.com/office/officeart/2008/layout/NameandTitleOrganizationalChart"/>
    <dgm:cxn modelId="{2DC12BC4-D3C9-4EFC-BE22-FDF0D5A7D3A4}" type="presOf" srcId="{D6724CA8-FA9A-44FD-8B46-E5A46D26031E}" destId="{7B80A83A-25F5-4A01-9A48-8A4E103FA611}" srcOrd="0" destOrd="0" presId="urn:microsoft.com/office/officeart/2008/layout/NameandTitleOrganizationalChart"/>
    <dgm:cxn modelId="{D30BC1C4-D3A9-4BFC-BAD4-7EEB2A817596}" type="presOf" srcId="{4A6D1952-1A91-42EE-8F9B-7E23F749AED8}" destId="{EE78C974-A48B-4476-B718-35ED37A8A4A8}" srcOrd="0" destOrd="0" presId="urn:microsoft.com/office/officeart/2008/layout/NameandTitleOrganizationalChart"/>
    <dgm:cxn modelId="{9FA69CCA-7973-4053-8447-8744B8ADA6D7}" type="presOf" srcId="{64BAAB1A-AAB3-4AAF-B673-3F4998F95217}" destId="{B3A8325D-7ABC-464D-B5DA-37674A2111A8}" srcOrd="0" destOrd="0" presId="urn:microsoft.com/office/officeart/2008/layout/NameandTitleOrganizationalChart"/>
    <dgm:cxn modelId="{9EF7CFCA-D386-4C7A-89ED-F8104014305B}" type="presOf" srcId="{AEFDA6C5-E649-4DA4-94A0-D2FD2B896967}" destId="{0A403CCC-83E6-484F-91D2-14BBF2B1962B}" srcOrd="1" destOrd="0" presId="urn:microsoft.com/office/officeart/2008/layout/NameandTitleOrganizationalChart"/>
    <dgm:cxn modelId="{388BE3CD-0C88-4249-84C5-A435D2182B67}" type="presOf" srcId="{F072F151-CC4D-4333-830F-3C1146FF439E}" destId="{49195BF0-7E20-4265-B752-DB2249E8D68F}" srcOrd="0" destOrd="0" presId="urn:microsoft.com/office/officeart/2008/layout/NameandTitleOrganizationalChart"/>
    <dgm:cxn modelId="{E8CF38CF-250E-42F3-8964-910913E57CF8}" type="presOf" srcId="{6DB5F303-CDD7-4B02-A2A1-AFEA27CE7B33}" destId="{57467434-05A8-4F4A-BAE7-024016507293}" srcOrd="1" destOrd="0" presId="urn:microsoft.com/office/officeart/2008/layout/NameandTitleOrganizationalChart"/>
    <dgm:cxn modelId="{32C6D9CF-1915-4DEC-AB61-28C1349175F5}" type="presOf" srcId="{C8DAC438-2AC9-4173-BA52-00DFCE2ACEDA}" destId="{123411AF-8C01-41FD-BC32-EB89E80A3E9A}" srcOrd="0" destOrd="0" presId="urn:microsoft.com/office/officeart/2008/layout/NameandTitleOrganizationalChart"/>
    <dgm:cxn modelId="{855CF6D1-3654-4D20-B5E5-CC9B7E16C50D}" type="presOf" srcId="{51BA12C9-F4F1-465A-9D98-4458D33D5545}" destId="{9488414A-4D21-4A1B-85B8-474529A8932C}" srcOrd="1" destOrd="0" presId="urn:microsoft.com/office/officeart/2008/layout/NameandTitleOrganizationalChart"/>
    <dgm:cxn modelId="{7557DBD2-296B-41EB-8405-A87A60E55777}" type="presOf" srcId="{AEFDA6C5-E649-4DA4-94A0-D2FD2B896967}" destId="{7712D40D-5674-4C96-810F-D9D244E5E0AA}" srcOrd="0" destOrd="0" presId="urn:microsoft.com/office/officeart/2008/layout/NameandTitleOrganizationalChart"/>
    <dgm:cxn modelId="{E95B2FD3-68D8-4714-8456-884BFDCD7114}" type="presOf" srcId="{61683502-B52D-4317-AF54-A9898E18A3E9}" destId="{D025D6E5-99D9-4CB9-BEE5-AE7E178343BF}" srcOrd="0" destOrd="0" presId="urn:microsoft.com/office/officeart/2008/layout/NameandTitleOrganizationalChart"/>
    <dgm:cxn modelId="{B11D6DD6-E437-41A7-9EE3-12C3901E6135}" srcId="{E71C27FA-55AE-45A7-806D-F3202C7D521F}" destId="{AEFDA6C5-E649-4DA4-94A0-D2FD2B896967}" srcOrd="1" destOrd="0" parTransId="{CC183849-80A7-45C0-BF26-77221D5F7C2E}" sibTransId="{B13D5121-8807-47BD-A214-F62D0BDB6FD6}"/>
    <dgm:cxn modelId="{A5FEA5D6-C2EE-427C-9ED6-960C9779FB5C}" type="presOf" srcId="{42E02D88-6A6F-4765-97C5-A77365D2C8C6}" destId="{CEEEF3FC-EA0A-4A44-9399-1175310720CC}" srcOrd="0" destOrd="0" presId="urn:microsoft.com/office/officeart/2008/layout/NameandTitleOrganizationalChart"/>
    <dgm:cxn modelId="{BEFA2DDA-8112-4C12-A2F1-3CB9A36D98D5}" type="presOf" srcId="{10F2776F-7B91-4E43-981B-3A81091B93D0}" destId="{D767B27F-8C7C-4FFE-98EA-2757484BBAC8}" srcOrd="0" destOrd="0" presId="urn:microsoft.com/office/officeart/2008/layout/NameandTitleOrganizationalChart"/>
    <dgm:cxn modelId="{B6FA4CDA-5E78-44FC-8A97-2FD95D122B3C}" srcId="{C8DAC438-2AC9-4173-BA52-00DFCE2ACEDA}" destId="{6DB5F303-CDD7-4B02-A2A1-AFEA27CE7B33}" srcOrd="1" destOrd="0" parTransId="{A5F955EA-48A5-4B88-A59C-3569B28775BE}" sibTransId="{42E02D88-6A6F-4765-97C5-A77365D2C8C6}"/>
    <dgm:cxn modelId="{56D59ADE-CDA3-48F1-B560-1AFE16C218EF}" type="presOf" srcId="{8CE2CFEF-C4E5-47ED-9C76-DC3F16CCD284}" destId="{D0B87BEF-5A1E-47EC-A4BD-C8552DB06873}" srcOrd="0" destOrd="0" presId="urn:microsoft.com/office/officeart/2008/layout/NameandTitleOrganizationalChart"/>
    <dgm:cxn modelId="{2AE30DDF-0B4F-4B2B-8570-EB7F1673D457}" type="presOf" srcId="{18A08317-2850-48B6-B6E7-DD7CD613B9A7}" destId="{16F188EE-AFB0-4D05-ADD8-36FFDA706D4F}" srcOrd="0" destOrd="0" presId="urn:microsoft.com/office/officeart/2008/layout/NameandTitleOrganizationalChart"/>
    <dgm:cxn modelId="{BD53AEE5-2DAC-4E98-82C3-33BCE3B4FB3A}" type="presOf" srcId="{6CE46D0A-485A-4167-ACB5-DE2B26E4120A}" destId="{BB4BC831-5B60-4217-8ED6-C7496EBC2D37}" srcOrd="1" destOrd="0" presId="urn:microsoft.com/office/officeart/2008/layout/NameandTitleOrganizationalChart"/>
    <dgm:cxn modelId="{6581EAE6-6F3E-4FD1-BE1D-A1F5EFAD48A5}" type="presOf" srcId="{C8DAC438-2AC9-4173-BA52-00DFCE2ACEDA}" destId="{21B9E718-1ED7-4B5E-A71D-03FDB81F8E96}" srcOrd="1" destOrd="0" presId="urn:microsoft.com/office/officeart/2008/layout/NameandTitleOrganizationalChart"/>
    <dgm:cxn modelId="{49FFB6E9-8BE2-4089-B232-AC889F4D5CAB}" type="presOf" srcId="{CF3B093C-1255-49F5-810A-3BA739BF2FD2}" destId="{DD98A4C3-8AD4-4835-9951-7D16F231E2FD}" srcOrd="0" destOrd="0" presId="urn:microsoft.com/office/officeart/2008/layout/NameandTitleOrganizationalChart"/>
    <dgm:cxn modelId="{E32D8CEB-97E2-4271-B65F-1B1CE37C1320}" type="presOf" srcId="{4A6D1952-1A91-42EE-8F9B-7E23F749AED8}" destId="{FD690699-23EE-4022-9EB3-739119A0C51B}" srcOrd="1" destOrd="0" presId="urn:microsoft.com/office/officeart/2008/layout/NameandTitleOrganizationalChart"/>
    <dgm:cxn modelId="{457851ED-799B-4008-A6D2-1949F486DC27}" srcId="{AEFDA6C5-E649-4DA4-94A0-D2FD2B896967}" destId="{5243FEB4-7AC3-487F-A295-19A6A44CE64E}" srcOrd="1" destOrd="0" parTransId="{8CE2CFEF-C4E5-47ED-9C76-DC3F16CCD284}" sibTransId="{9F5D3A1F-DEB9-4D5B-BFAB-0BBB492FD36F}"/>
    <dgm:cxn modelId="{7D571BF3-D9D4-4E90-8F43-A16C0C23F8A9}" type="presOf" srcId="{B6BDFD30-DC41-43D2-9314-D8A93050045F}" destId="{B08A14FC-0CEF-486C-A4DB-59884F183253}" srcOrd="0" destOrd="0" presId="urn:microsoft.com/office/officeart/2008/layout/NameandTitleOrganizationalChart"/>
    <dgm:cxn modelId="{8A779AF6-86B7-4FF1-AAEE-3655225D104C}" type="presOf" srcId="{0A96F5D0-F761-4ECB-9ECF-53220E886B83}" destId="{7048A865-6492-4C50-A929-DF71B067E5C5}" srcOrd="0" destOrd="0" presId="urn:microsoft.com/office/officeart/2008/layout/NameandTitleOrganizationalChart"/>
    <dgm:cxn modelId="{DE1BB2F7-4EAF-4CBB-A45D-48AEFFAB6AF7}" type="presOf" srcId="{423361C9-1372-4036-9583-20294BC56EBA}" destId="{50EEF8F8-79D8-445C-897E-B995A3CA4C93}" srcOrd="0" destOrd="0" presId="urn:microsoft.com/office/officeart/2008/layout/NameandTitleOrganizationalChart"/>
    <dgm:cxn modelId="{6074EAF7-5811-498F-A40C-806A591C0BD6}" type="presOf" srcId="{7F060C15-CA70-47D1-B8EC-ABF66D50319D}" destId="{A6CA07B8-7704-47F4-8D84-2CCC82C4D070}" srcOrd="1" destOrd="0" presId="urn:microsoft.com/office/officeart/2008/layout/NameandTitleOrganizationalChart"/>
    <dgm:cxn modelId="{8A3F6BFE-6FE0-4D2A-817D-A941F12F471B}" type="presOf" srcId="{9F5D3A1F-DEB9-4D5B-BFAB-0BBB492FD36F}" destId="{5AD6B30E-44EA-4A24-86EC-1762ABEE0BFF}" srcOrd="0" destOrd="0" presId="urn:microsoft.com/office/officeart/2008/layout/NameandTitleOrganizationalChart"/>
    <dgm:cxn modelId="{3D95CFD9-A555-433F-B11A-330FF2543A4D}" type="presParOf" srcId="{49195BF0-7E20-4265-B752-DB2249E8D68F}" destId="{66FBA08A-E7E4-4CDB-991E-94963B9CFEF3}" srcOrd="0" destOrd="0" presId="urn:microsoft.com/office/officeart/2008/layout/NameandTitleOrganizationalChart"/>
    <dgm:cxn modelId="{7EA5B945-0533-4F46-9C56-B24F634316EC}" type="presParOf" srcId="{66FBA08A-E7E4-4CDB-991E-94963B9CFEF3}" destId="{D1495CB0-D1DE-4A93-9E3F-1E84CE6437F7}" srcOrd="0" destOrd="0" presId="urn:microsoft.com/office/officeart/2008/layout/NameandTitleOrganizationalChart"/>
    <dgm:cxn modelId="{35B31623-3137-44A1-9270-30B64AB642CA}" type="presParOf" srcId="{D1495CB0-D1DE-4A93-9E3F-1E84CE6437F7}" destId="{82768BDA-D595-40E7-9332-F8A98662E019}" srcOrd="0" destOrd="0" presId="urn:microsoft.com/office/officeart/2008/layout/NameandTitleOrganizationalChart"/>
    <dgm:cxn modelId="{B737FF9F-2FC0-4148-8C24-0ABEFAF9AC68}" type="presParOf" srcId="{D1495CB0-D1DE-4A93-9E3F-1E84CE6437F7}" destId="{6D3E87A1-1FDF-4618-9C07-F77E58736EA1}" srcOrd="1" destOrd="0" presId="urn:microsoft.com/office/officeart/2008/layout/NameandTitleOrganizationalChart"/>
    <dgm:cxn modelId="{B43A2783-4AE3-4AF0-9E22-74C6B60D319B}" type="presParOf" srcId="{D1495CB0-D1DE-4A93-9E3F-1E84CE6437F7}" destId="{94A1424F-28D1-4CFE-AEFA-0D4FE05ABFA0}" srcOrd="2" destOrd="0" presId="urn:microsoft.com/office/officeart/2008/layout/NameandTitleOrganizationalChart"/>
    <dgm:cxn modelId="{B086008A-2923-4635-B52E-D28F5349F619}" type="presParOf" srcId="{66FBA08A-E7E4-4CDB-991E-94963B9CFEF3}" destId="{AD8749E1-D589-4476-8382-7B32BC4D1944}" srcOrd="1" destOrd="0" presId="urn:microsoft.com/office/officeart/2008/layout/NameandTitleOrganizationalChart"/>
    <dgm:cxn modelId="{73AAE3F4-60DF-440F-8781-52FC28B529A7}" type="presParOf" srcId="{AD8749E1-D589-4476-8382-7B32BC4D1944}" destId="{0C5A2C0C-BAFF-45F7-A384-F681B449C8D4}" srcOrd="0" destOrd="0" presId="urn:microsoft.com/office/officeart/2008/layout/NameandTitleOrganizationalChart"/>
    <dgm:cxn modelId="{74F8849B-3B68-46EA-BF16-9417494D22B7}" type="presParOf" srcId="{AD8749E1-D589-4476-8382-7B32BC4D1944}" destId="{659A132F-243D-485B-B134-978567628EBA}" srcOrd="1" destOrd="0" presId="urn:microsoft.com/office/officeart/2008/layout/NameandTitleOrganizationalChart"/>
    <dgm:cxn modelId="{68DAD04B-D79D-4DCF-AA46-76FBB2ED2D1B}" type="presParOf" srcId="{659A132F-243D-485B-B134-978567628EBA}" destId="{8627A31B-1764-4CD2-8AAA-76F0920FF4C1}" srcOrd="0" destOrd="0" presId="urn:microsoft.com/office/officeart/2008/layout/NameandTitleOrganizationalChart"/>
    <dgm:cxn modelId="{72CB3CFE-5ADC-4422-9491-42F7EC34180E}" type="presParOf" srcId="{8627A31B-1764-4CD2-8AAA-76F0920FF4C1}" destId="{D2AFB713-5D5E-4B21-AFF1-76BC09DF8956}" srcOrd="0" destOrd="0" presId="urn:microsoft.com/office/officeart/2008/layout/NameandTitleOrganizationalChart"/>
    <dgm:cxn modelId="{AF18BDF5-2480-41E3-BFFF-CDBA0886D3F2}" type="presParOf" srcId="{8627A31B-1764-4CD2-8AAA-76F0920FF4C1}" destId="{6ED642EA-8672-4174-9C7B-6F2D860D15FE}" srcOrd="1" destOrd="0" presId="urn:microsoft.com/office/officeart/2008/layout/NameandTitleOrganizationalChart"/>
    <dgm:cxn modelId="{68072637-459F-491F-817E-4CCDB6FE79AC}" type="presParOf" srcId="{8627A31B-1764-4CD2-8AAA-76F0920FF4C1}" destId="{E0518047-26E8-467B-B6D7-987B3C8ADAFB}" srcOrd="2" destOrd="0" presId="urn:microsoft.com/office/officeart/2008/layout/NameandTitleOrganizationalChart"/>
    <dgm:cxn modelId="{6DAC2143-81E1-4B9C-89B7-59258AB84AF2}" type="presParOf" srcId="{659A132F-243D-485B-B134-978567628EBA}" destId="{F7DBEA23-73DC-4F34-9075-EB1670A349C2}" srcOrd="1" destOrd="0" presId="urn:microsoft.com/office/officeart/2008/layout/NameandTitleOrganizationalChart"/>
    <dgm:cxn modelId="{9C11C095-1C00-49F4-BED8-CC67D8CC2854}" type="presParOf" srcId="{F7DBEA23-73DC-4F34-9075-EB1670A349C2}" destId="{47031D88-8F51-45F0-93F3-677B8BB617C3}" srcOrd="0" destOrd="0" presId="urn:microsoft.com/office/officeart/2008/layout/NameandTitleOrganizationalChart"/>
    <dgm:cxn modelId="{4B5CA947-01BD-4B3D-A724-9E09ABA08556}" type="presParOf" srcId="{F7DBEA23-73DC-4F34-9075-EB1670A349C2}" destId="{16F70265-2592-4FD3-91F5-78883E1972E1}" srcOrd="1" destOrd="0" presId="urn:microsoft.com/office/officeart/2008/layout/NameandTitleOrganizationalChart"/>
    <dgm:cxn modelId="{5970FCA7-347B-4468-8440-0542DF93D38A}" type="presParOf" srcId="{16F70265-2592-4FD3-91F5-78883E1972E1}" destId="{A05C89E3-FDAE-4CD9-A209-84B0B3B5F3B8}" srcOrd="0" destOrd="0" presId="urn:microsoft.com/office/officeart/2008/layout/NameandTitleOrganizationalChart"/>
    <dgm:cxn modelId="{7F56D719-7A75-4BDE-9C12-A2585ACF8008}" type="presParOf" srcId="{A05C89E3-FDAE-4CD9-A209-84B0B3B5F3B8}" destId="{16F188EE-AFB0-4D05-ADD8-36FFDA706D4F}" srcOrd="0" destOrd="0" presId="urn:microsoft.com/office/officeart/2008/layout/NameandTitleOrganizationalChart"/>
    <dgm:cxn modelId="{C95414B2-5C72-4FC7-B44C-A9CEEF0C8849}" type="presParOf" srcId="{A05C89E3-FDAE-4CD9-A209-84B0B3B5F3B8}" destId="{D54C6BD4-CE4A-47CA-8763-5CFD85F72BE4}" srcOrd="1" destOrd="0" presId="urn:microsoft.com/office/officeart/2008/layout/NameandTitleOrganizationalChart"/>
    <dgm:cxn modelId="{F914F88B-8817-4165-9B29-4869D9A5055A}" type="presParOf" srcId="{A05C89E3-FDAE-4CD9-A209-84B0B3B5F3B8}" destId="{712DF7C2-F34A-49CC-A009-FCD1D71DE8C3}" srcOrd="2" destOrd="0" presId="urn:microsoft.com/office/officeart/2008/layout/NameandTitleOrganizationalChart"/>
    <dgm:cxn modelId="{2193F577-AE16-4256-8604-40CB4E26C2DA}" type="presParOf" srcId="{16F70265-2592-4FD3-91F5-78883E1972E1}" destId="{6A8B8D9D-646C-49C4-A395-7E84FC25704B}" srcOrd="1" destOrd="0" presId="urn:microsoft.com/office/officeart/2008/layout/NameandTitleOrganizationalChart"/>
    <dgm:cxn modelId="{AFE875A0-F594-4779-AFB1-0C944DEF788E}" type="presParOf" srcId="{6A8B8D9D-646C-49C4-A395-7E84FC25704B}" destId="{8EC76D09-3440-45B9-849F-83B9FC9F5D54}" srcOrd="0" destOrd="0" presId="urn:microsoft.com/office/officeart/2008/layout/NameandTitleOrganizationalChart"/>
    <dgm:cxn modelId="{7E1F1378-E9E3-48B2-8098-18B0CA66654E}" type="presParOf" srcId="{6A8B8D9D-646C-49C4-A395-7E84FC25704B}" destId="{B2472049-FAB4-419F-AAC7-4A0E92420442}" srcOrd="1" destOrd="0" presId="urn:microsoft.com/office/officeart/2008/layout/NameandTitleOrganizationalChart"/>
    <dgm:cxn modelId="{A30CFE9D-FAFF-4113-9788-C94EF5E431E0}" type="presParOf" srcId="{B2472049-FAB4-419F-AAC7-4A0E92420442}" destId="{D735E5AF-D86A-4B4C-83FC-432B898A2B91}" srcOrd="0" destOrd="0" presId="urn:microsoft.com/office/officeart/2008/layout/NameandTitleOrganizationalChart"/>
    <dgm:cxn modelId="{7ED6E03F-29F2-4110-B1ED-843B25933803}" type="presParOf" srcId="{D735E5AF-D86A-4B4C-83FC-432B898A2B91}" destId="{5569E560-15E1-4D69-B319-A4959F5ED8D1}" srcOrd="0" destOrd="0" presId="urn:microsoft.com/office/officeart/2008/layout/NameandTitleOrganizationalChart"/>
    <dgm:cxn modelId="{5A35A134-69B9-42C5-AEAC-8F7B70869469}" type="presParOf" srcId="{D735E5AF-D86A-4B4C-83FC-432B898A2B91}" destId="{7EE739C4-25D8-4DED-88A0-812F946BB21C}" srcOrd="1" destOrd="0" presId="urn:microsoft.com/office/officeart/2008/layout/NameandTitleOrganizationalChart"/>
    <dgm:cxn modelId="{7C0344FC-7CEF-450D-A81B-0544B5F94181}" type="presParOf" srcId="{D735E5AF-D86A-4B4C-83FC-432B898A2B91}" destId="{F1774069-F04A-4027-9E34-3E8C89C5519E}" srcOrd="2" destOrd="0" presId="urn:microsoft.com/office/officeart/2008/layout/NameandTitleOrganizationalChart"/>
    <dgm:cxn modelId="{E27C8F48-D4AB-4C74-B4A1-F9F869A1BBD9}" type="presParOf" srcId="{B2472049-FAB4-419F-AAC7-4A0E92420442}" destId="{05D66E16-DE36-415D-86D8-B39B36BB7B49}" srcOrd="1" destOrd="0" presId="urn:microsoft.com/office/officeart/2008/layout/NameandTitleOrganizationalChart"/>
    <dgm:cxn modelId="{FF2B8626-4D6B-4700-8AAD-BFDA26C4B6A1}" type="presParOf" srcId="{B2472049-FAB4-419F-AAC7-4A0E92420442}" destId="{3D58A2B0-4183-4EA2-9037-6A2F6C3091F2}" srcOrd="2" destOrd="0" presId="urn:microsoft.com/office/officeart/2008/layout/NameandTitleOrganizationalChart"/>
    <dgm:cxn modelId="{80AACE35-F5EF-4C5D-84B9-A7B8C580A1EF}" type="presParOf" srcId="{6A8B8D9D-646C-49C4-A395-7E84FC25704B}" destId="{B08A14FC-0CEF-486C-A4DB-59884F183253}" srcOrd="2" destOrd="0" presId="urn:microsoft.com/office/officeart/2008/layout/NameandTitleOrganizationalChart"/>
    <dgm:cxn modelId="{B8E95279-454B-464C-95A6-9440E21CC645}" type="presParOf" srcId="{6A8B8D9D-646C-49C4-A395-7E84FC25704B}" destId="{6FE28AB6-CB07-486C-B550-3A6279848AF6}" srcOrd="3" destOrd="0" presId="urn:microsoft.com/office/officeart/2008/layout/NameandTitleOrganizationalChart"/>
    <dgm:cxn modelId="{A446A678-9BC9-4AEF-BBDF-82600C2FB0F1}" type="presParOf" srcId="{6FE28AB6-CB07-486C-B550-3A6279848AF6}" destId="{0336AD18-67F5-45A9-BC75-3327DCC38B35}" srcOrd="0" destOrd="0" presId="urn:microsoft.com/office/officeart/2008/layout/NameandTitleOrganizationalChart"/>
    <dgm:cxn modelId="{FF615AED-F171-4A3E-BD9B-881DC56A6C81}" type="presParOf" srcId="{0336AD18-67F5-45A9-BC75-3327DCC38B35}" destId="{EE78C974-A48B-4476-B718-35ED37A8A4A8}" srcOrd="0" destOrd="0" presId="urn:microsoft.com/office/officeart/2008/layout/NameandTitleOrganizationalChart"/>
    <dgm:cxn modelId="{35C9E91C-5E1D-4139-BDB4-C9360A140B74}" type="presParOf" srcId="{0336AD18-67F5-45A9-BC75-3327DCC38B35}" destId="{A3C5A131-CDCE-4366-99FA-83E8F17097F1}" srcOrd="1" destOrd="0" presId="urn:microsoft.com/office/officeart/2008/layout/NameandTitleOrganizationalChart"/>
    <dgm:cxn modelId="{6363B5C8-896F-4FBB-9D9E-43420CDCD5A7}" type="presParOf" srcId="{0336AD18-67F5-45A9-BC75-3327DCC38B35}" destId="{FD690699-23EE-4022-9EB3-739119A0C51B}" srcOrd="2" destOrd="0" presId="urn:microsoft.com/office/officeart/2008/layout/NameandTitleOrganizationalChart"/>
    <dgm:cxn modelId="{13B6F505-9D30-44CE-885B-A983B2FE8326}" type="presParOf" srcId="{6FE28AB6-CB07-486C-B550-3A6279848AF6}" destId="{27E9AFE4-AE1E-403C-857F-C7B3E3B92717}" srcOrd="1" destOrd="0" presId="urn:microsoft.com/office/officeart/2008/layout/NameandTitleOrganizationalChart"/>
    <dgm:cxn modelId="{55C9B036-AD99-4571-9F90-714B2B1E8B94}" type="presParOf" srcId="{6FE28AB6-CB07-486C-B550-3A6279848AF6}" destId="{DC7508C8-C082-4CAA-8890-5B569545CC82}" srcOrd="2" destOrd="0" presId="urn:microsoft.com/office/officeart/2008/layout/NameandTitleOrganizationalChart"/>
    <dgm:cxn modelId="{62A7B756-B036-4FEF-B156-AF17E3F0FD08}" type="presParOf" srcId="{16F70265-2592-4FD3-91F5-78883E1972E1}" destId="{34CEA05A-31B7-4C62-A082-07043862C8E9}" srcOrd="2" destOrd="0" presId="urn:microsoft.com/office/officeart/2008/layout/NameandTitleOrganizationalChart"/>
    <dgm:cxn modelId="{8A19A38E-3B57-4822-8AD8-030D01748BED}" type="presParOf" srcId="{F7DBEA23-73DC-4F34-9075-EB1670A349C2}" destId="{13B8760F-156A-4E89-A12B-28FA699331C7}" srcOrd="2" destOrd="0" presId="urn:microsoft.com/office/officeart/2008/layout/NameandTitleOrganizationalChart"/>
    <dgm:cxn modelId="{D6A7C5E4-F0CB-42C9-A582-B902C71661C3}" type="presParOf" srcId="{F7DBEA23-73DC-4F34-9075-EB1670A349C2}" destId="{77C78AE8-0A35-41CC-A816-4E3D40184D71}" srcOrd="3" destOrd="0" presId="urn:microsoft.com/office/officeart/2008/layout/NameandTitleOrganizationalChart"/>
    <dgm:cxn modelId="{5E31E438-B594-4AE8-B7B1-45E7319F4BEA}" type="presParOf" srcId="{77C78AE8-0A35-41CC-A816-4E3D40184D71}" destId="{A8C28447-849D-42F2-BEB5-EE24C23B6C0B}" srcOrd="0" destOrd="0" presId="urn:microsoft.com/office/officeart/2008/layout/NameandTitleOrganizationalChart"/>
    <dgm:cxn modelId="{0D265079-BE1C-4E77-8B88-218AA61E8674}" type="presParOf" srcId="{A8C28447-849D-42F2-BEB5-EE24C23B6C0B}" destId="{E89AB70B-6922-42C6-9320-7D7F8C44C355}" srcOrd="0" destOrd="0" presId="urn:microsoft.com/office/officeart/2008/layout/NameandTitleOrganizationalChart"/>
    <dgm:cxn modelId="{7E0DE591-A3D6-440A-9AFB-91A9FE71F2E2}" type="presParOf" srcId="{A8C28447-849D-42F2-BEB5-EE24C23B6C0B}" destId="{7048A865-6492-4C50-A929-DF71B067E5C5}" srcOrd="1" destOrd="0" presId="urn:microsoft.com/office/officeart/2008/layout/NameandTitleOrganizationalChart"/>
    <dgm:cxn modelId="{9ADAF930-0EED-4D94-B4D3-DC4681EDB9A2}" type="presParOf" srcId="{A8C28447-849D-42F2-BEB5-EE24C23B6C0B}" destId="{066F8EDF-D478-4FBE-9DB6-B3860C4F9323}" srcOrd="2" destOrd="0" presId="urn:microsoft.com/office/officeart/2008/layout/NameandTitleOrganizationalChart"/>
    <dgm:cxn modelId="{19DB026F-79AE-429C-AABC-2BE6B85434E2}" type="presParOf" srcId="{77C78AE8-0A35-41CC-A816-4E3D40184D71}" destId="{2C5BFE43-DE6A-4C63-B9B2-A9910FAACF39}" srcOrd="1" destOrd="0" presId="urn:microsoft.com/office/officeart/2008/layout/NameandTitleOrganizationalChart"/>
    <dgm:cxn modelId="{29BBADE5-45A4-4BAD-AEB2-365B4C7182CD}" type="presParOf" srcId="{2C5BFE43-DE6A-4C63-B9B2-A9910FAACF39}" destId="{7FE3956E-1201-492F-BD13-29F6BCC4C9B1}" srcOrd="0" destOrd="0" presId="urn:microsoft.com/office/officeart/2008/layout/NameandTitleOrganizationalChart"/>
    <dgm:cxn modelId="{C8DC5FF2-C168-498B-A183-C98A6AB5514E}" type="presParOf" srcId="{2C5BFE43-DE6A-4C63-B9B2-A9910FAACF39}" destId="{5B80EADE-DDAB-4E5A-8F0B-8CADE048D668}" srcOrd="1" destOrd="0" presId="urn:microsoft.com/office/officeart/2008/layout/NameandTitleOrganizationalChart"/>
    <dgm:cxn modelId="{56E40301-CF12-48D2-B285-CDF272A4AE50}" type="presParOf" srcId="{5B80EADE-DDAB-4E5A-8F0B-8CADE048D668}" destId="{E019E0AF-4A22-40DF-8BF9-FF2C0597987F}" srcOrd="0" destOrd="0" presId="urn:microsoft.com/office/officeart/2008/layout/NameandTitleOrganizationalChart"/>
    <dgm:cxn modelId="{6555F2F8-FA8A-4F12-9554-BD705EB37BF9}" type="presParOf" srcId="{E019E0AF-4A22-40DF-8BF9-FF2C0597987F}" destId="{C39B4F1D-4D1F-4BCB-BBD6-D13A1BE9ACB2}" srcOrd="0" destOrd="0" presId="urn:microsoft.com/office/officeart/2008/layout/NameandTitleOrganizationalChart"/>
    <dgm:cxn modelId="{300807B8-BAA7-49C1-8757-EE4F5975C578}" type="presParOf" srcId="{E019E0AF-4A22-40DF-8BF9-FF2C0597987F}" destId="{D767B27F-8C7C-4FFE-98EA-2757484BBAC8}" srcOrd="1" destOrd="0" presId="urn:microsoft.com/office/officeart/2008/layout/NameandTitleOrganizationalChart"/>
    <dgm:cxn modelId="{4C555A7A-DF91-4E4C-9F84-F77CACC3A360}" type="presParOf" srcId="{E019E0AF-4A22-40DF-8BF9-FF2C0597987F}" destId="{B6363E80-21AE-421D-B7DD-89421D6AEFE6}" srcOrd="2" destOrd="0" presId="urn:microsoft.com/office/officeart/2008/layout/NameandTitleOrganizationalChart"/>
    <dgm:cxn modelId="{1153307C-2D30-4CC0-AF8B-9136E65167BE}" type="presParOf" srcId="{5B80EADE-DDAB-4E5A-8F0B-8CADE048D668}" destId="{F7B2FD46-D2EA-4095-8E59-AFCC00CE5390}" srcOrd="1" destOrd="0" presId="urn:microsoft.com/office/officeart/2008/layout/NameandTitleOrganizationalChart"/>
    <dgm:cxn modelId="{6EF63CDD-1A68-4EA1-8F26-37AD2F2B7ED4}" type="presParOf" srcId="{5B80EADE-DDAB-4E5A-8F0B-8CADE048D668}" destId="{047D1CE7-3E2E-4929-9746-1BF23B89259F}" srcOrd="2" destOrd="0" presId="urn:microsoft.com/office/officeart/2008/layout/NameandTitleOrganizationalChart"/>
    <dgm:cxn modelId="{6B1BDB54-FA8F-4C95-AC5A-0F271A330B21}" type="presParOf" srcId="{2C5BFE43-DE6A-4C63-B9B2-A9910FAACF39}" destId="{9C5417AB-9DFF-4497-B4DC-DE62A71EFE5B}" srcOrd="2" destOrd="0" presId="urn:microsoft.com/office/officeart/2008/layout/NameandTitleOrganizationalChart"/>
    <dgm:cxn modelId="{F78712C1-7BF7-46C7-BAAC-81FEF3102CDC}" type="presParOf" srcId="{2C5BFE43-DE6A-4C63-B9B2-A9910FAACF39}" destId="{E0FAFBD5-73D7-40D4-975C-5E5A78FCABAB}" srcOrd="3" destOrd="0" presId="urn:microsoft.com/office/officeart/2008/layout/NameandTitleOrganizationalChart"/>
    <dgm:cxn modelId="{D162486A-4543-4027-804D-FD1C1456999C}" type="presParOf" srcId="{E0FAFBD5-73D7-40D4-975C-5E5A78FCABAB}" destId="{BC281E21-EB66-48C8-9638-E67B91D1A0B3}" srcOrd="0" destOrd="0" presId="urn:microsoft.com/office/officeart/2008/layout/NameandTitleOrganizationalChart"/>
    <dgm:cxn modelId="{C679A2B1-EFAD-4D32-B695-E34D53C52CEF}" type="presParOf" srcId="{BC281E21-EB66-48C8-9638-E67B91D1A0B3}" destId="{127FCBBA-831E-4554-859C-4D0E95F3D9C2}" srcOrd="0" destOrd="0" presId="urn:microsoft.com/office/officeart/2008/layout/NameandTitleOrganizationalChart"/>
    <dgm:cxn modelId="{A789AEBF-0B4F-4A7D-8A38-0DE9C22E6282}" type="presParOf" srcId="{BC281E21-EB66-48C8-9638-E67B91D1A0B3}" destId="{8F0F5ACD-0117-4A93-A9A7-5203CC828DAE}" srcOrd="1" destOrd="0" presId="urn:microsoft.com/office/officeart/2008/layout/NameandTitleOrganizationalChart"/>
    <dgm:cxn modelId="{84F0B879-45E8-4430-84E9-FF7F52506235}" type="presParOf" srcId="{BC281E21-EB66-48C8-9638-E67B91D1A0B3}" destId="{BB4BC831-5B60-4217-8ED6-C7496EBC2D37}" srcOrd="2" destOrd="0" presId="urn:microsoft.com/office/officeart/2008/layout/NameandTitleOrganizationalChart"/>
    <dgm:cxn modelId="{653CE649-2BCE-432D-AA3E-2245878C8042}" type="presParOf" srcId="{E0FAFBD5-73D7-40D4-975C-5E5A78FCABAB}" destId="{41FF9BA2-D108-48C5-AB2D-EAC58E59EA26}" srcOrd="1" destOrd="0" presId="urn:microsoft.com/office/officeart/2008/layout/NameandTitleOrganizationalChart"/>
    <dgm:cxn modelId="{DD4F4A9F-2536-49DF-A8C6-A918428672EE}" type="presParOf" srcId="{E0FAFBD5-73D7-40D4-975C-5E5A78FCABAB}" destId="{A78F6B0C-B9B2-4480-8503-8F90A082E20D}" srcOrd="2" destOrd="0" presId="urn:microsoft.com/office/officeart/2008/layout/NameandTitleOrganizationalChart"/>
    <dgm:cxn modelId="{0308518D-FA1E-41EE-9815-B0E4D9B1D858}" type="presParOf" srcId="{77C78AE8-0A35-41CC-A816-4E3D40184D71}" destId="{721AE89D-9DC4-422A-B509-73DCA005928B}" srcOrd="2" destOrd="0" presId="urn:microsoft.com/office/officeart/2008/layout/NameandTitleOrganizationalChart"/>
    <dgm:cxn modelId="{550207BB-58D3-4EB5-9DD9-2895CF9E4D61}" type="presParOf" srcId="{659A132F-243D-485B-B134-978567628EBA}" destId="{181FE34F-F9F7-4623-BD3E-49866254C9D2}" srcOrd="2" destOrd="0" presId="urn:microsoft.com/office/officeart/2008/layout/NameandTitleOrganizationalChart"/>
    <dgm:cxn modelId="{FCA3C51E-0CEB-4D01-9FAB-91B5BF26BF5F}" type="presParOf" srcId="{66FBA08A-E7E4-4CDB-991E-94963B9CFEF3}" destId="{68C6AA4F-2072-46A0-98E9-B6A6A7D548CC}" srcOrd="2" destOrd="0" presId="urn:microsoft.com/office/officeart/2008/layout/NameandTitleOrganizationalChart"/>
    <dgm:cxn modelId="{45538163-4B49-4B5C-805F-094E2D498D9D}" type="presParOf" srcId="{68C6AA4F-2072-46A0-98E9-B6A6A7D548CC}" destId="{2E357E54-ABBB-4C8D-9DA9-4191CFF457B8}" srcOrd="0" destOrd="0" presId="urn:microsoft.com/office/officeart/2008/layout/NameandTitleOrganizationalChart"/>
    <dgm:cxn modelId="{B1C6CAB4-17B7-4C85-9D33-6565B37089A1}" type="presParOf" srcId="{68C6AA4F-2072-46A0-98E9-B6A6A7D548CC}" destId="{66DA5FE8-0BA9-4C6F-BF5C-653ACF37635B}" srcOrd="1" destOrd="0" presId="urn:microsoft.com/office/officeart/2008/layout/NameandTitleOrganizationalChart"/>
    <dgm:cxn modelId="{355F2B7A-1E4A-4B06-85FF-20150AE4B828}" type="presParOf" srcId="{66DA5FE8-0BA9-4C6F-BF5C-653ACF37635B}" destId="{9AB129F8-6017-47B7-A45C-5D3EE21C5490}" srcOrd="0" destOrd="0" presId="urn:microsoft.com/office/officeart/2008/layout/NameandTitleOrganizationalChart"/>
    <dgm:cxn modelId="{69FFB611-E7B9-48EC-B0CB-47DCDE36C4EE}" type="presParOf" srcId="{9AB129F8-6017-47B7-A45C-5D3EE21C5490}" destId="{123411AF-8C01-41FD-BC32-EB89E80A3E9A}" srcOrd="0" destOrd="0" presId="urn:microsoft.com/office/officeart/2008/layout/NameandTitleOrganizationalChart"/>
    <dgm:cxn modelId="{1ADCFC0C-DE7E-4757-A00C-3579A2CAE19B}" type="presParOf" srcId="{9AB129F8-6017-47B7-A45C-5D3EE21C5490}" destId="{D659804D-7541-48AA-A77B-F30A1353AF65}" srcOrd="1" destOrd="0" presId="urn:microsoft.com/office/officeart/2008/layout/NameandTitleOrganizationalChart"/>
    <dgm:cxn modelId="{23E1D8F2-500D-4E73-A93D-FE0A127673BE}" type="presParOf" srcId="{9AB129F8-6017-47B7-A45C-5D3EE21C5490}" destId="{21B9E718-1ED7-4B5E-A71D-03FDB81F8E96}" srcOrd="2" destOrd="0" presId="urn:microsoft.com/office/officeart/2008/layout/NameandTitleOrganizationalChart"/>
    <dgm:cxn modelId="{AE5AE473-0871-4EDE-89D9-A9785620207E}" type="presParOf" srcId="{66DA5FE8-0BA9-4C6F-BF5C-653ACF37635B}" destId="{25FDF05E-358C-4CA6-BED9-26E27249852E}" srcOrd="1" destOrd="0" presId="urn:microsoft.com/office/officeart/2008/layout/NameandTitleOrganizationalChart"/>
    <dgm:cxn modelId="{FFC457EC-9E5B-4BBE-83F5-633EB3FA55C9}" type="presParOf" srcId="{66DA5FE8-0BA9-4C6F-BF5C-653ACF37635B}" destId="{4B01C41D-029C-475E-82FB-38EE1FE8288F}" srcOrd="2" destOrd="0" presId="urn:microsoft.com/office/officeart/2008/layout/NameandTitleOrganizationalChart"/>
    <dgm:cxn modelId="{B75CDFAC-AEA6-4801-A1B1-43391A4D2851}" type="presParOf" srcId="{4B01C41D-029C-475E-82FB-38EE1FE8288F}" destId="{29DF4514-DE3A-4891-BEA6-A52DDBF2C435}" srcOrd="0" destOrd="0" presId="urn:microsoft.com/office/officeart/2008/layout/NameandTitleOrganizationalChart"/>
    <dgm:cxn modelId="{BE387F46-E0BD-4ED6-B7B1-CEAC87BA00A8}" type="presParOf" srcId="{4B01C41D-029C-475E-82FB-38EE1FE8288F}" destId="{1852B040-DC8B-4B95-8C27-F33580094550}" srcOrd="1" destOrd="0" presId="urn:microsoft.com/office/officeart/2008/layout/NameandTitleOrganizationalChart"/>
    <dgm:cxn modelId="{15A62A72-8F0D-4AD5-8F98-FBC167811500}" type="presParOf" srcId="{1852B040-DC8B-4B95-8C27-F33580094550}" destId="{4FEB9B25-A3F8-433C-9FBC-D4CC6E633961}" srcOrd="0" destOrd="0" presId="urn:microsoft.com/office/officeart/2008/layout/NameandTitleOrganizationalChart"/>
    <dgm:cxn modelId="{809F905A-9CED-4F14-A201-ABCCBE4FCD84}" type="presParOf" srcId="{4FEB9B25-A3F8-433C-9FBC-D4CC6E633961}" destId="{9A282DFB-FD4F-465D-970B-8AE5ABAC4B6F}" srcOrd="0" destOrd="0" presId="urn:microsoft.com/office/officeart/2008/layout/NameandTitleOrganizationalChart"/>
    <dgm:cxn modelId="{9C28A660-4696-4CCA-9163-895A246B69EE}" type="presParOf" srcId="{4FEB9B25-A3F8-433C-9FBC-D4CC6E633961}" destId="{50EEF8F8-79D8-445C-897E-B995A3CA4C93}" srcOrd="1" destOrd="0" presId="urn:microsoft.com/office/officeart/2008/layout/NameandTitleOrganizationalChart"/>
    <dgm:cxn modelId="{17645D23-6B7A-4E51-A593-D9ED3E8E0E55}" type="presParOf" srcId="{4FEB9B25-A3F8-433C-9FBC-D4CC6E633961}" destId="{A6CA07B8-7704-47F4-8D84-2CCC82C4D070}" srcOrd="2" destOrd="0" presId="urn:microsoft.com/office/officeart/2008/layout/NameandTitleOrganizationalChart"/>
    <dgm:cxn modelId="{D2B3A2A9-E599-4ADF-87F6-D687B26D7B0F}" type="presParOf" srcId="{1852B040-DC8B-4B95-8C27-F33580094550}" destId="{25E927CC-5EFE-4DC4-BC88-D0257AF57D4D}" srcOrd="1" destOrd="0" presId="urn:microsoft.com/office/officeart/2008/layout/NameandTitleOrganizationalChart"/>
    <dgm:cxn modelId="{A02970C9-534C-447A-860B-433454DE7462}" type="presParOf" srcId="{1852B040-DC8B-4B95-8C27-F33580094550}" destId="{66688120-AB4B-4C79-8EA5-F92E4106CB92}" srcOrd="2" destOrd="0" presId="urn:microsoft.com/office/officeart/2008/layout/NameandTitleOrganizationalChart"/>
    <dgm:cxn modelId="{07F22E8D-3F4F-45DD-B6F3-26D11249BDF5}" type="presParOf" srcId="{66688120-AB4B-4C79-8EA5-F92E4106CB92}" destId="{B3A8325D-7ABC-464D-B5DA-37674A2111A8}" srcOrd="0" destOrd="0" presId="urn:microsoft.com/office/officeart/2008/layout/NameandTitleOrganizationalChart"/>
    <dgm:cxn modelId="{A39047F3-C9F1-4ACD-9A69-F8A5C29F9F0E}" type="presParOf" srcId="{66688120-AB4B-4C79-8EA5-F92E4106CB92}" destId="{D0A54C34-77D1-4FFC-8314-B79B490AAE4F}" srcOrd="1" destOrd="0" presId="urn:microsoft.com/office/officeart/2008/layout/NameandTitleOrganizationalChart"/>
    <dgm:cxn modelId="{1187ECD8-B5B1-4BAD-9B3E-492FB5BA5315}" type="presParOf" srcId="{D0A54C34-77D1-4FFC-8314-B79B490AAE4F}" destId="{147E64C7-FA45-4507-8E63-EFC6D049CF99}" srcOrd="0" destOrd="0" presId="urn:microsoft.com/office/officeart/2008/layout/NameandTitleOrganizationalChart"/>
    <dgm:cxn modelId="{01E45BB7-AE2E-483D-8E12-D19BBCE7C85F}" type="presParOf" srcId="{147E64C7-FA45-4507-8E63-EFC6D049CF99}" destId="{DBCA39CC-449E-4D45-8D8D-2518F40C375E}" srcOrd="0" destOrd="0" presId="urn:microsoft.com/office/officeart/2008/layout/NameandTitleOrganizationalChart"/>
    <dgm:cxn modelId="{D7C1AB33-D98E-4AF7-B197-1B3BFBF99FB0}" type="presParOf" srcId="{147E64C7-FA45-4507-8E63-EFC6D049CF99}" destId="{339E0746-8D3F-4880-8C68-CC87ACF83981}" srcOrd="1" destOrd="0" presId="urn:microsoft.com/office/officeart/2008/layout/NameandTitleOrganizationalChart"/>
    <dgm:cxn modelId="{125326B2-BDFB-4379-B6C3-84E4600D9431}" type="presParOf" srcId="{147E64C7-FA45-4507-8E63-EFC6D049CF99}" destId="{F0F14A03-2104-40D4-AEB0-160C3A8A07DD}" srcOrd="2" destOrd="0" presId="urn:microsoft.com/office/officeart/2008/layout/NameandTitleOrganizationalChart"/>
    <dgm:cxn modelId="{1237C662-A669-4673-A400-8B573224FCF5}" type="presParOf" srcId="{D0A54C34-77D1-4FFC-8314-B79B490AAE4F}" destId="{6CC648F2-96BF-432E-ACAE-5E13678E2857}" srcOrd="1" destOrd="0" presId="urn:microsoft.com/office/officeart/2008/layout/NameandTitleOrganizationalChart"/>
    <dgm:cxn modelId="{0A0C467F-C6FF-4311-B37C-F2018EBBF2BA}" type="presParOf" srcId="{D0A54C34-77D1-4FFC-8314-B79B490AAE4F}" destId="{A7E5196D-7787-44B5-81D8-254D10C93F3D}" srcOrd="2" destOrd="0" presId="urn:microsoft.com/office/officeart/2008/layout/NameandTitleOrganizationalChart"/>
    <dgm:cxn modelId="{CAE3538A-8A79-467C-ACBE-CF1AF64EBDBC}" type="presParOf" srcId="{66688120-AB4B-4C79-8EA5-F92E4106CB92}" destId="{0E59D074-E2FC-4FCC-AA0B-435EC1C7E0D4}" srcOrd="2" destOrd="0" presId="urn:microsoft.com/office/officeart/2008/layout/NameandTitleOrganizationalChart"/>
    <dgm:cxn modelId="{3B12DB24-1DB2-4514-A52B-C807E8DE5FA3}" type="presParOf" srcId="{66688120-AB4B-4C79-8EA5-F92E4106CB92}" destId="{FE9A0EE0-42DD-464A-AC99-B04BB526A93E}" srcOrd="3" destOrd="0" presId="urn:microsoft.com/office/officeart/2008/layout/NameandTitleOrganizationalChart"/>
    <dgm:cxn modelId="{D2D4A1EC-140E-4DF5-BD45-F7A47541D571}" type="presParOf" srcId="{FE9A0EE0-42DD-464A-AC99-B04BB526A93E}" destId="{DF617D6D-CC7F-4D87-8538-CFCA4A07DE00}" srcOrd="0" destOrd="0" presId="urn:microsoft.com/office/officeart/2008/layout/NameandTitleOrganizationalChart"/>
    <dgm:cxn modelId="{40D7E60F-DA08-4852-B8F9-B9D46E79F4E0}" type="presParOf" srcId="{DF617D6D-CC7F-4D87-8538-CFCA4A07DE00}" destId="{7787D532-9BD0-49EF-81DA-B9D8EBD9A36F}" srcOrd="0" destOrd="0" presId="urn:microsoft.com/office/officeart/2008/layout/NameandTitleOrganizationalChart"/>
    <dgm:cxn modelId="{4F6EA58B-2711-408F-A977-680C37D3E852}" type="presParOf" srcId="{DF617D6D-CC7F-4D87-8538-CFCA4A07DE00}" destId="{E11B1BEA-E8C0-4134-988C-E0B1A7BDE06D}" srcOrd="1" destOrd="0" presId="urn:microsoft.com/office/officeart/2008/layout/NameandTitleOrganizationalChart"/>
    <dgm:cxn modelId="{21DF5B77-8A6F-47BC-89F0-56700445719C}" type="presParOf" srcId="{DF617D6D-CC7F-4D87-8538-CFCA4A07DE00}" destId="{FA63411A-C232-438F-8D47-D7867D3586B0}" srcOrd="2" destOrd="0" presId="urn:microsoft.com/office/officeart/2008/layout/NameandTitleOrganizationalChart"/>
    <dgm:cxn modelId="{BAB0028D-9BAC-480D-B392-F1E37A428993}" type="presParOf" srcId="{FE9A0EE0-42DD-464A-AC99-B04BB526A93E}" destId="{7DFAE0FA-AC0D-4AE2-8141-2190369A15B4}" srcOrd="1" destOrd="0" presId="urn:microsoft.com/office/officeart/2008/layout/NameandTitleOrganizationalChart"/>
    <dgm:cxn modelId="{5847796A-8920-4148-A0B7-1A188ACABF7C}" type="presParOf" srcId="{FE9A0EE0-42DD-464A-AC99-B04BB526A93E}" destId="{EAD4DB27-54E2-4603-85A7-6A9BD94EE8B1}" srcOrd="2" destOrd="0" presId="urn:microsoft.com/office/officeart/2008/layout/NameandTitleOrganizationalChart"/>
    <dgm:cxn modelId="{32E5A222-77DD-4AA7-BFF1-96700338B374}" type="presParOf" srcId="{4B01C41D-029C-475E-82FB-38EE1FE8288F}" destId="{F070C4A4-4ED1-41B0-B718-5E8B5774ED5A}" srcOrd="2" destOrd="0" presId="urn:microsoft.com/office/officeart/2008/layout/NameandTitleOrganizationalChart"/>
    <dgm:cxn modelId="{15DD28AF-B187-449B-BD88-13EFE7EB438D}" type="presParOf" srcId="{4B01C41D-029C-475E-82FB-38EE1FE8288F}" destId="{7E33E229-C847-4664-9202-B9433526C1C9}" srcOrd="3" destOrd="0" presId="urn:microsoft.com/office/officeart/2008/layout/NameandTitleOrganizationalChart"/>
    <dgm:cxn modelId="{99E7822E-B72D-42F8-A053-9262F0049BF7}" type="presParOf" srcId="{7E33E229-C847-4664-9202-B9433526C1C9}" destId="{AE56DFD1-CB40-4227-8F45-0BDB8A7FF63C}" srcOrd="0" destOrd="0" presId="urn:microsoft.com/office/officeart/2008/layout/NameandTitleOrganizationalChart"/>
    <dgm:cxn modelId="{66BBC64B-ACED-4833-8DF3-22110A56B944}" type="presParOf" srcId="{AE56DFD1-CB40-4227-8F45-0BDB8A7FF63C}" destId="{9210F877-761F-4828-BA8E-29581F943AA1}" srcOrd="0" destOrd="0" presId="urn:microsoft.com/office/officeart/2008/layout/NameandTitleOrganizationalChart"/>
    <dgm:cxn modelId="{794B8D4B-DD9C-4A02-982E-964D6DD889B0}" type="presParOf" srcId="{AE56DFD1-CB40-4227-8F45-0BDB8A7FF63C}" destId="{CEEEF3FC-EA0A-4A44-9399-1175310720CC}" srcOrd="1" destOrd="0" presId="urn:microsoft.com/office/officeart/2008/layout/NameandTitleOrganizationalChart"/>
    <dgm:cxn modelId="{083E667C-F741-44FD-9207-BB47F499CE0E}" type="presParOf" srcId="{AE56DFD1-CB40-4227-8F45-0BDB8A7FF63C}" destId="{57467434-05A8-4F4A-BAE7-024016507293}" srcOrd="2" destOrd="0" presId="urn:microsoft.com/office/officeart/2008/layout/NameandTitleOrganizationalChart"/>
    <dgm:cxn modelId="{A128D97A-F104-4000-8538-52BDD6301C3A}" type="presParOf" srcId="{7E33E229-C847-4664-9202-B9433526C1C9}" destId="{15758796-3CAF-461C-BE31-04E2AF553DF2}" srcOrd="1" destOrd="0" presId="urn:microsoft.com/office/officeart/2008/layout/NameandTitleOrganizationalChart"/>
    <dgm:cxn modelId="{E783C645-21BB-469A-8630-841BF743AC0D}" type="presParOf" srcId="{7E33E229-C847-4664-9202-B9433526C1C9}" destId="{675D685C-3086-4B76-A6A7-F310C03986D7}" srcOrd="2" destOrd="0" presId="urn:microsoft.com/office/officeart/2008/layout/NameandTitleOrganizationalChart"/>
    <dgm:cxn modelId="{79939B5C-2240-4A4A-B4C4-973297050590}" type="presParOf" srcId="{68C6AA4F-2072-46A0-98E9-B6A6A7D548CC}" destId="{03E8AB06-7808-4F81-A034-028250DBE47E}" srcOrd="2" destOrd="0" presId="urn:microsoft.com/office/officeart/2008/layout/NameandTitleOrganizationalChart"/>
    <dgm:cxn modelId="{C119A066-4875-46E6-B290-BC3EE01DE926}" type="presParOf" srcId="{68C6AA4F-2072-46A0-98E9-B6A6A7D548CC}" destId="{D2300DBB-BFC6-4D85-85EC-C875673EB072}" srcOrd="3" destOrd="0" presId="urn:microsoft.com/office/officeart/2008/layout/NameandTitleOrganizationalChart"/>
    <dgm:cxn modelId="{8D02083C-DA7F-49CB-93BF-5D597BD0C389}" type="presParOf" srcId="{D2300DBB-BFC6-4D85-85EC-C875673EB072}" destId="{A0F2A70F-DDDA-4357-874D-041DE468165D}" srcOrd="0" destOrd="0" presId="urn:microsoft.com/office/officeart/2008/layout/NameandTitleOrganizationalChart"/>
    <dgm:cxn modelId="{1BF26931-AC88-43AD-9B2C-36779C0FF1AD}" type="presParOf" srcId="{A0F2A70F-DDDA-4357-874D-041DE468165D}" destId="{7712D40D-5674-4C96-810F-D9D244E5E0AA}" srcOrd="0" destOrd="0" presId="urn:microsoft.com/office/officeart/2008/layout/NameandTitleOrganizationalChart"/>
    <dgm:cxn modelId="{B63C417B-6B1A-4B0F-BBD3-544D70F822A8}" type="presParOf" srcId="{A0F2A70F-DDDA-4357-874D-041DE468165D}" destId="{7C83497D-1085-4632-85AF-9102FEF3AF6D}" srcOrd="1" destOrd="0" presId="urn:microsoft.com/office/officeart/2008/layout/NameandTitleOrganizationalChart"/>
    <dgm:cxn modelId="{207D117D-B1D3-49C0-962F-EF7CC4FE3EAC}" type="presParOf" srcId="{A0F2A70F-DDDA-4357-874D-041DE468165D}" destId="{0A403CCC-83E6-484F-91D2-14BBF2B1962B}" srcOrd="2" destOrd="0" presId="urn:microsoft.com/office/officeart/2008/layout/NameandTitleOrganizationalChart"/>
    <dgm:cxn modelId="{3A5491DE-17D5-40EC-898D-04ADAC527252}" type="presParOf" srcId="{D2300DBB-BFC6-4D85-85EC-C875673EB072}" destId="{872D2E91-6E32-4AF9-8636-E2045A72ED37}" srcOrd="1" destOrd="0" presId="urn:microsoft.com/office/officeart/2008/layout/NameandTitleOrganizationalChart"/>
    <dgm:cxn modelId="{2BCE9DA5-D949-46E9-9F9F-F4940F1358E2}" type="presParOf" srcId="{872D2E91-6E32-4AF9-8636-E2045A72ED37}" destId="{6901323A-49B0-4D89-A223-44A97475ACCC}" srcOrd="0" destOrd="0" presId="urn:microsoft.com/office/officeart/2008/layout/NameandTitleOrganizationalChart"/>
    <dgm:cxn modelId="{8CC4C765-8A49-413A-93A3-F7DFD90E75CB}" type="presParOf" srcId="{872D2E91-6E32-4AF9-8636-E2045A72ED37}" destId="{81DCB615-FA94-4C7B-91F3-CB4447D1355F}" srcOrd="1" destOrd="0" presId="urn:microsoft.com/office/officeart/2008/layout/NameandTitleOrganizationalChart"/>
    <dgm:cxn modelId="{0BC3C768-0B08-4421-BBA2-323E8E07AA15}" type="presParOf" srcId="{81DCB615-FA94-4C7B-91F3-CB4447D1355F}" destId="{9A7B9FBD-4CB0-4CA1-9400-500CF6BAC4B1}" srcOrd="0" destOrd="0" presId="urn:microsoft.com/office/officeart/2008/layout/NameandTitleOrganizationalChart"/>
    <dgm:cxn modelId="{7CE97822-F6F7-4625-AD79-75A3E29791BF}" type="presParOf" srcId="{9A7B9FBD-4CB0-4CA1-9400-500CF6BAC4B1}" destId="{19C063F3-94F4-4EFF-82D5-031E9EDB0FED}" srcOrd="0" destOrd="0" presId="urn:microsoft.com/office/officeart/2008/layout/NameandTitleOrganizationalChart"/>
    <dgm:cxn modelId="{3209DA08-8C6D-4642-877A-79BE9C2BF455}" type="presParOf" srcId="{9A7B9FBD-4CB0-4CA1-9400-500CF6BAC4B1}" destId="{A6564A8A-64FD-4550-94F1-C67D03425CE4}" srcOrd="1" destOrd="0" presId="urn:microsoft.com/office/officeart/2008/layout/NameandTitleOrganizationalChart"/>
    <dgm:cxn modelId="{CCE61014-B423-4119-8975-434E41B2DB04}" type="presParOf" srcId="{9A7B9FBD-4CB0-4CA1-9400-500CF6BAC4B1}" destId="{3EF9F778-3FB3-4484-80B1-90E170541C8B}" srcOrd="2" destOrd="0" presId="urn:microsoft.com/office/officeart/2008/layout/NameandTitleOrganizationalChart"/>
    <dgm:cxn modelId="{BF14D082-039F-4B55-AA26-0EC9015ADBD4}" type="presParOf" srcId="{81DCB615-FA94-4C7B-91F3-CB4447D1355F}" destId="{36F397B4-6D9E-470E-AACE-310782CBB4F1}" srcOrd="1" destOrd="0" presId="urn:microsoft.com/office/officeart/2008/layout/NameandTitleOrganizationalChart"/>
    <dgm:cxn modelId="{AC5C5687-CEC4-424D-B16C-F3A547EB9650}" type="presParOf" srcId="{81DCB615-FA94-4C7B-91F3-CB4447D1355F}" destId="{A1D2A14E-756A-4420-A700-6602B35EC1ED}" srcOrd="2" destOrd="0" presId="urn:microsoft.com/office/officeart/2008/layout/NameandTitleOrganizationalChart"/>
    <dgm:cxn modelId="{2135AC8F-4216-44BC-A395-5BDF5FABCDFC}" type="presParOf" srcId="{872D2E91-6E32-4AF9-8636-E2045A72ED37}" destId="{D0B87BEF-5A1E-47EC-A4BD-C8552DB06873}" srcOrd="2" destOrd="0" presId="urn:microsoft.com/office/officeart/2008/layout/NameandTitleOrganizationalChart"/>
    <dgm:cxn modelId="{264138DA-C9E5-45AA-B501-FD711B2FBD12}" type="presParOf" srcId="{872D2E91-6E32-4AF9-8636-E2045A72ED37}" destId="{DEBC24EB-8FD4-49BA-884E-BD3C1E72C09E}" srcOrd="3" destOrd="0" presId="urn:microsoft.com/office/officeart/2008/layout/NameandTitleOrganizationalChart"/>
    <dgm:cxn modelId="{079EF474-41C1-4B12-87B5-5952252F9674}" type="presParOf" srcId="{DEBC24EB-8FD4-49BA-884E-BD3C1E72C09E}" destId="{F1B83E48-3C80-49C6-ABB2-C6F6D4A644E9}" srcOrd="0" destOrd="0" presId="urn:microsoft.com/office/officeart/2008/layout/NameandTitleOrganizationalChart"/>
    <dgm:cxn modelId="{E623454F-5BF8-43DF-83A2-9BCADCBC59D3}" type="presParOf" srcId="{F1B83E48-3C80-49C6-ABB2-C6F6D4A644E9}" destId="{8A32B7C9-89DD-45B1-BB90-09FD0883482B}" srcOrd="0" destOrd="0" presId="urn:microsoft.com/office/officeart/2008/layout/NameandTitleOrganizationalChart"/>
    <dgm:cxn modelId="{697969F5-AA0B-4E39-8865-A144DE1595B2}" type="presParOf" srcId="{F1B83E48-3C80-49C6-ABB2-C6F6D4A644E9}" destId="{5AD6B30E-44EA-4A24-86EC-1762ABEE0BFF}" srcOrd="1" destOrd="0" presId="urn:microsoft.com/office/officeart/2008/layout/NameandTitleOrganizationalChart"/>
    <dgm:cxn modelId="{C16C862A-96EC-469C-9B1E-560A66B47823}" type="presParOf" srcId="{F1B83E48-3C80-49C6-ABB2-C6F6D4A644E9}" destId="{47877BEA-D6F8-4353-A539-C642C34831C2}" srcOrd="2" destOrd="0" presId="urn:microsoft.com/office/officeart/2008/layout/NameandTitleOrganizationalChart"/>
    <dgm:cxn modelId="{7AC94524-FB96-42F5-A0AF-334CD7FAF167}" type="presParOf" srcId="{DEBC24EB-8FD4-49BA-884E-BD3C1E72C09E}" destId="{55E0D0A9-66C5-43D7-B4D7-EE70D14BF3A3}" srcOrd="1" destOrd="0" presId="urn:microsoft.com/office/officeart/2008/layout/NameandTitleOrganizationalChart"/>
    <dgm:cxn modelId="{0896E4AD-C0CF-4121-8711-1505AD80A26C}" type="presParOf" srcId="{55E0D0A9-66C5-43D7-B4D7-EE70D14BF3A3}" destId="{9F8841C1-2BFF-48A1-8074-F49EA8A17EA8}" srcOrd="0" destOrd="0" presId="urn:microsoft.com/office/officeart/2008/layout/NameandTitleOrganizationalChart"/>
    <dgm:cxn modelId="{30748CFA-50CF-4C36-8E19-880F95558CB0}" type="presParOf" srcId="{55E0D0A9-66C5-43D7-B4D7-EE70D14BF3A3}" destId="{79A3B6DD-2273-4C63-89D9-72F1E4A59FD5}" srcOrd="1" destOrd="0" presId="urn:microsoft.com/office/officeart/2008/layout/NameandTitleOrganizationalChart"/>
    <dgm:cxn modelId="{7398EC43-C1DB-4CDB-9B88-ED27711E45FA}" type="presParOf" srcId="{79A3B6DD-2273-4C63-89D9-72F1E4A59FD5}" destId="{31182E63-0EA9-4134-A5C8-37F3A41267CD}" srcOrd="0" destOrd="0" presId="urn:microsoft.com/office/officeart/2008/layout/NameandTitleOrganizationalChart"/>
    <dgm:cxn modelId="{AF703775-6E19-496B-8653-C7AF0EB319E8}" type="presParOf" srcId="{31182E63-0EA9-4134-A5C8-37F3A41267CD}" destId="{BB937B28-E896-433C-BD91-FFC40759F171}" srcOrd="0" destOrd="0" presId="urn:microsoft.com/office/officeart/2008/layout/NameandTitleOrganizationalChart"/>
    <dgm:cxn modelId="{93C08D02-8027-49EC-9069-F81423A4C2CB}" type="presParOf" srcId="{31182E63-0EA9-4134-A5C8-37F3A41267CD}" destId="{7B80A83A-25F5-4A01-9A48-8A4E103FA611}" srcOrd="1" destOrd="0" presId="urn:microsoft.com/office/officeart/2008/layout/NameandTitleOrganizationalChart"/>
    <dgm:cxn modelId="{2CA1D4E2-84E2-457E-AAAA-A0FEDE4965BD}" type="presParOf" srcId="{31182E63-0EA9-4134-A5C8-37F3A41267CD}" destId="{05B19A18-CA2C-4BBB-A9F9-7C5B0A4CDC8A}" srcOrd="2" destOrd="0" presId="urn:microsoft.com/office/officeart/2008/layout/NameandTitleOrganizationalChart"/>
    <dgm:cxn modelId="{1397660D-245D-43F0-8F31-FF567C8D9098}" type="presParOf" srcId="{79A3B6DD-2273-4C63-89D9-72F1E4A59FD5}" destId="{505E32F8-BAED-415F-90ED-9E08171026FA}" srcOrd="1" destOrd="0" presId="urn:microsoft.com/office/officeart/2008/layout/NameandTitleOrganizationalChart"/>
    <dgm:cxn modelId="{8A9AD4B7-823B-4BC4-83FB-B3329991B528}" type="presParOf" srcId="{79A3B6DD-2273-4C63-89D9-72F1E4A59FD5}" destId="{E3424739-BBDE-457A-83A5-13B2867A8014}" srcOrd="2" destOrd="0" presId="urn:microsoft.com/office/officeart/2008/layout/NameandTitleOrganizationalChart"/>
    <dgm:cxn modelId="{F967ADA0-F4AC-4F3E-A49B-EE8151F12CA7}" type="presParOf" srcId="{55E0D0A9-66C5-43D7-B4D7-EE70D14BF3A3}" destId="{D025D6E5-99D9-4CB9-BEE5-AE7E178343BF}" srcOrd="2" destOrd="0" presId="urn:microsoft.com/office/officeart/2008/layout/NameandTitleOrganizationalChart"/>
    <dgm:cxn modelId="{D9B46A19-D0C0-48E2-9768-F4FAF17FDA43}" type="presParOf" srcId="{55E0D0A9-66C5-43D7-B4D7-EE70D14BF3A3}" destId="{9309C3ED-7D1C-4F0C-A16B-CCE25903208F}" srcOrd="3" destOrd="0" presId="urn:microsoft.com/office/officeart/2008/layout/NameandTitleOrganizationalChart"/>
    <dgm:cxn modelId="{F0A0B527-2FA6-4F92-A755-889BE626A261}" type="presParOf" srcId="{9309C3ED-7D1C-4F0C-A16B-CCE25903208F}" destId="{65CD855E-BF1B-4456-A3C4-E7F699F4DE7A}" srcOrd="0" destOrd="0" presId="urn:microsoft.com/office/officeart/2008/layout/NameandTitleOrganizationalChart"/>
    <dgm:cxn modelId="{0CE3DA63-A33E-49A8-956F-2866A077FBC6}" type="presParOf" srcId="{65CD855E-BF1B-4456-A3C4-E7F699F4DE7A}" destId="{8AD4D709-5DFB-44B5-BDDD-5F4FA278298F}" srcOrd="0" destOrd="0" presId="urn:microsoft.com/office/officeart/2008/layout/NameandTitleOrganizationalChart"/>
    <dgm:cxn modelId="{CBADC4CB-261B-4E69-9317-B215DBD0AA2E}" type="presParOf" srcId="{65CD855E-BF1B-4456-A3C4-E7F699F4DE7A}" destId="{DD98A4C3-8AD4-4835-9951-7D16F231E2FD}" srcOrd="1" destOrd="0" presId="urn:microsoft.com/office/officeart/2008/layout/NameandTitleOrganizationalChart"/>
    <dgm:cxn modelId="{D663D8C1-BC12-4893-AE38-F09CB77D70E1}" type="presParOf" srcId="{65CD855E-BF1B-4456-A3C4-E7F699F4DE7A}" destId="{9488414A-4D21-4A1B-85B8-474529A8932C}" srcOrd="2" destOrd="0" presId="urn:microsoft.com/office/officeart/2008/layout/NameandTitleOrganizationalChart"/>
    <dgm:cxn modelId="{B66E60A3-E2FA-4E4E-98B6-3A57D3D7A5D1}" type="presParOf" srcId="{9309C3ED-7D1C-4F0C-A16B-CCE25903208F}" destId="{FDF7BDE6-C0B1-4EF1-B59C-E88BB3D5A618}" srcOrd="1" destOrd="0" presId="urn:microsoft.com/office/officeart/2008/layout/NameandTitleOrganizationalChart"/>
    <dgm:cxn modelId="{01E36EEA-5305-474D-8EB0-6958DE472BD5}" type="presParOf" srcId="{9309C3ED-7D1C-4F0C-A16B-CCE25903208F}" destId="{63FEF020-4A66-419E-94FD-997D7A612676}" srcOrd="2" destOrd="0" presId="urn:microsoft.com/office/officeart/2008/layout/NameandTitleOrganizationalChart"/>
    <dgm:cxn modelId="{DB8A7D32-4746-4868-AEE3-64638104426E}" type="presParOf" srcId="{DEBC24EB-8FD4-49BA-884E-BD3C1E72C09E}" destId="{7A28FEC4-0255-4D6A-AA41-B27223118696}" srcOrd="2" destOrd="0" presId="urn:microsoft.com/office/officeart/2008/layout/NameandTitleOrganizationalChart"/>
    <dgm:cxn modelId="{69D97C85-0D11-4EF9-B02D-361FEA6CAD88}" type="presParOf" srcId="{D2300DBB-BFC6-4D85-85EC-C875673EB072}" destId="{A4D64153-01F5-4CBA-A11D-E05DEE206C95}" srcOrd="2" destOrd="0" presId="urn:microsoft.com/office/officeart/2008/layout/NameandTitleOrganizationalChart"/>
  </dgm:cxnLst>
  <dgm:bg>
    <a:solidFill>
      <a:schemeClr val="accent4">
        <a:alpha val="54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5D6E5-99D9-4CB9-BEE5-AE7E178343BF}">
      <dsp:nvSpPr>
        <dsp:cNvPr id="0" name=""/>
        <dsp:cNvSpPr/>
      </dsp:nvSpPr>
      <dsp:spPr>
        <a:xfrm>
          <a:off x="5220010" y="1838260"/>
          <a:ext cx="869294" cy="279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26"/>
              </a:lnTo>
              <a:lnTo>
                <a:pt x="869294" y="176526"/>
              </a:lnTo>
              <a:lnTo>
                <a:pt x="869294" y="27967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841C1-2BFF-48A1-8074-F49EA8A17EA8}">
      <dsp:nvSpPr>
        <dsp:cNvPr id="0" name=""/>
        <dsp:cNvSpPr/>
      </dsp:nvSpPr>
      <dsp:spPr>
        <a:xfrm>
          <a:off x="5172404" y="1838260"/>
          <a:ext cx="91440" cy="279674"/>
        </a:xfrm>
        <a:custGeom>
          <a:avLst/>
          <a:gdLst/>
          <a:ahLst/>
          <a:cxnLst/>
          <a:rect l="0" t="0" r="0" b="0"/>
          <a:pathLst>
            <a:path>
              <a:moveTo>
                <a:pt x="47606" y="0"/>
              </a:moveTo>
              <a:lnTo>
                <a:pt x="47606" y="176526"/>
              </a:lnTo>
              <a:lnTo>
                <a:pt x="45720" y="176526"/>
              </a:lnTo>
              <a:lnTo>
                <a:pt x="45720" y="27967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B87BEF-5A1E-47EC-A4BD-C8552DB06873}">
      <dsp:nvSpPr>
        <dsp:cNvPr id="0" name=""/>
        <dsp:cNvSpPr/>
      </dsp:nvSpPr>
      <dsp:spPr>
        <a:xfrm>
          <a:off x="4647268" y="1140782"/>
          <a:ext cx="572741" cy="25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66"/>
              </a:lnTo>
              <a:lnTo>
                <a:pt x="572741" y="152266"/>
              </a:lnTo>
              <a:lnTo>
                <a:pt x="572741" y="25541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01323A-49B0-4D89-A223-44A97475ACCC}">
      <dsp:nvSpPr>
        <dsp:cNvPr id="0" name=""/>
        <dsp:cNvSpPr/>
      </dsp:nvSpPr>
      <dsp:spPr>
        <a:xfrm>
          <a:off x="4074527" y="1140782"/>
          <a:ext cx="572741" cy="255414"/>
        </a:xfrm>
        <a:custGeom>
          <a:avLst/>
          <a:gdLst/>
          <a:ahLst/>
          <a:cxnLst/>
          <a:rect l="0" t="0" r="0" b="0"/>
          <a:pathLst>
            <a:path>
              <a:moveTo>
                <a:pt x="572741" y="0"/>
              </a:moveTo>
              <a:lnTo>
                <a:pt x="572741" y="152266"/>
              </a:lnTo>
              <a:lnTo>
                <a:pt x="0" y="152266"/>
              </a:lnTo>
              <a:lnTo>
                <a:pt x="0" y="25541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8AB06-7808-4F81-A034-028250DBE47E}">
      <dsp:nvSpPr>
        <dsp:cNvPr id="0" name=""/>
        <dsp:cNvSpPr/>
      </dsp:nvSpPr>
      <dsp:spPr>
        <a:xfrm>
          <a:off x="3501785" y="582285"/>
          <a:ext cx="718580" cy="3374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465"/>
              </a:lnTo>
              <a:lnTo>
                <a:pt x="718580" y="33746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0C4A4-4ED1-41B0-B718-5E8B5774ED5A}">
      <dsp:nvSpPr>
        <dsp:cNvPr id="0" name=""/>
        <dsp:cNvSpPr/>
      </dsp:nvSpPr>
      <dsp:spPr>
        <a:xfrm>
          <a:off x="2356301" y="1140782"/>
          <a:ext cx="145838" cy="47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446"/>
              </a:lnTo>
              <a:lnTo>
                <a:pt x="145838" y="476446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9D074-E2FC-4FCC-AA0B-435EC1C7E0D4}">
      <dsp:nvSpPr>
        <dsp:cNvPr id="0" name=""/>
        <dsp:cNvSpPr/>
      </dsp:nvSpPr>
      <dsp:spPr>
        <a:xfrm>
          <a:off x="1210817" y="1838260"/>
          <a:ext cx="145838" cy="4764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446"/>
              </a:lnTo>
              <a:lnTo>
                <a:pt x="145838" y="476446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8325D-7ABC-464D-B5DA-37674A2111A8}">
      <dsp:nvSpPr>
        <dsp:cNvPr id="0" name=""/>
        <dsp:cNvSpPr/>
      </dsp:nvSpPr>
      <dsp:spPr>
        <a:xfrm>
          <a:off x="1064978" y="1838260"/>
          <a:ext cx="145838" cy="476446"/>
        </a:xfrm>
        <a:custGeom>
          <a:avLst/>
          <a:gdLst/>
          <a:ahLst/>
          <a:cxnLst/>
          <a:rect l="0" t="0" r="0" b="0"/>
          <a:pathLst>
            <a:path>
              <a:moveTo>
                <a:pt x="145838" y="0"/>
              </a:moveTo>
              <a:lnTo>
                <a:pt x="145838" y="476446"/>
              </a:lnTo>
              <a:lnTo>
                <a:pt x="0" y="476446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F4514-DE3A-4891-BEA6-A52DDBF2C435}">
      <dsp:nvSpPr>
        <dsp:cNvPr id="0" name=""/>
        <dsp:cNvSpPr/>
      </dsp:nvSpPr>
      <dsp:spPr>
        <a:xfrm>
          <a:off x="1637720" y="1140782"/>
          <a:ext cx="718580" cy="476446"/>
        </a:xfrm>
        <a:custGeom>
          <a:avLst/>
          <a:gdLst/>
          <a:ahLst/>
          <a:cxnLst/>
          <a:rect l="0" t="0" r="0" b="0"/>
          <a:pathLst>
            <a:path>
              <a:moveTo>
                <a:pt x="718580" y="0"/>
              </a:moveTo>
              <a:lnTo>
                <a:pt x="718580" y="476446"/>
              </a:lnTo>
              <a:lnTo>
                <a:pt x="0" y="476446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57E54-ABBB-4C8D-9DA9-4191CFF457B8}">
      <dsp:nvSpPr>
        <dsp:cNvPr id="0" name=""/>
        <dsp:cNvSpPr/>
      </dsp:nvSpPr>
      <dsp:spPr>
        <a:xfrm>
          <a:off x="2783204" y="582285"/>
          <a:ext cx="718580" cy="337465"/>
        </a:xfrm>
        <a:custGeom>
          <a:avLst/>
          <a:gdLst/>
          <a:ahLst/>
          <a:cxnLst/>
          <a:rect l="0" t="0" r="0" b="0"/>
          <a:pathLst>
            <a:path>
              <a:moveTo>
                <a:pt x="718580" y="0"/>
              </a:moveTo>
              <a:lnTo>
                <a:pt x="718580" y="337465"/>
              </a:lnTo>
              <a:lnTo>
                <a:pt x="0" y="33746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417AB-9DFF-4497-B4DC-DE62A71EFE5B}">
      <dsp:nvSpPr>
        <dsp:cNvPr id="0" name=""/>
        <dsp:cNvSpPr/>
      </dsp:nvSpPr>
      <dsp:spPr>
        <a:xfrm>
          <a:off x="4647268" y="3930693"/>
          <a:ext cx="572741" cy="25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66"/>
              </a:lnTo>
              <a:lnTo>
                <a:pt x="572741" y="152266"/>
              </a:lnTo>
              <a:lnTo>
                <a:pt x="572741" y="25541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3956E-1201-492F-BD13-29F6BCC4C9B1}">
      <dsp:nvSpPr>
        <dsp:cNvPr id="0" name=""/>
        <dsp:cNvSpPr/>
      </dsp:nvSpPr>
      <dsp:spPr>
        <a:xfrm>
          <a:off x="4074527" y="3930693"/>
          <a:ext cx="572741" cy="255414"/>
        </a:xfrm>
        <a:custGeom>
          <a:avLst/>
          <a:gdLst/>
          <a:ahLst/>
          <a:cxnLst/>
          <a:rect l="0" t="0" r="0" b="0"/>
          <a:pathLst>
            <a:path>
              <a:moveTo>
                <a:pt x="572741" y="0"/>
              </a:moveTo>
              <a:lnTo>
                <a:pt x="572741" y="152266"/>
              </a:lnTo>
              <a:lnTo>
                <a:pt x="0" y="152266"/>
              </a:lnTo>
              <a:lnTo>
                <a:pt x="0" y="25541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8760F-156A-4E89-A12B-28FA699331C7}">
      <dsp:nvSpPr>
        <dsp:cNvPr id="0" name=""/>
        <dsp:cNvSpPr/>
      </dsp:nvSpPr>
      <dsp:spPr>
        <a:xfrm>
          <a:off x="3501785" y="3233215"/>
          <a:ext cx="1145483" cy="25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66"/>
              </a:lnTo>
              <a:lnTo>
                <a:pt x="1145483" y="152266"/>
              </a:lnTo>
              <a:lnTo>
                <a:pt x="1145483" y="25541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A14FC-0CEF-486C-A4DB-59884F183253}">
      <dsp:nvSpPr>
        <dsp:cNvPr id="0" name=""/>
        <dsp:cNvSpPr/>
      </dsp:nvSpPr>
      <dsp:spPr>
        <a:xfrm>
          <a:off x="2356301" y="3930693"/>
          <a:ext cx="572741" cy="255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66"/>
              </a:lnTo>
              <a:lnTo>
                <a:pt x="572741" y="152266"/>
              </a:lnTo>
              <a:lnTo>
                <a:pt x="572741" y="25541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76D09-3440-45B9-849F-83B9FC9F5D54}">
      <dsp:nvSpPr>
        <dsp:cNvPr id="0" name=""/>
        <dsp:cNvSpPr/>
      </dsp:nvSpPr>
      <dsp:spPr>
        <a:xfrm>
          <a:off x="1783559" y="3930693"/>
          <a:ext cx="572741" cy="255414"/>
        </a:xfrm>
        <a:custGeom>
          <a:avLst/>
          <a:gdLst/>
          <a:ahLst/>
          <a:cxnLst/>
          <a:rect l="0" t="0" r="0" b="0"/>
          <a:pathLst>
            <a:path>
              <a:moveTo>
                <a:pt x="572741" y="0"/>
              </a:moveTo>
              <a:lnTo>
                <a:pt x="572741" y="152266"/>
              </a:lnTo>
              <a:lnTo>
                <a:pt x="0" y="152266"/>
              </a:lnTo>
              <a:lnTo>
                <a:pt x="0" y="25541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31D88-8F51-45F0-93F3-677B8BB617C3}">
      <dsp:nvSpPr>
        <dsp:cNvPr id="0" name=""/>
        <dsp:cNvSpPr/>
      </dsp:nvSpPr>
      <dsp:spPr>
        <a:xfrm>
          <a:off x="2356301" y="3233215"/>
          <a:ext cx="1145483" cy="255414"/>
        </a:xfrm>
        <a:custGeom>
          <a:avLst/>
          <a:gdLst/>
          <a:ahLst/>
          <a:cxnLst/>
          <a:rect l="0" t="0" r="0" b="0"/>
          <a:pathLst>
            <a:path>
              <a:moveTo>
                <a:pt x="1145483" y="0"/>
              </a:moveTo>
              <a:lnTo>
                <a:pt x="1145483" y="152266"/>
              </a:lnTo>
              <a:lnTo>
                <a:pt x="0" y="152266"/>
              </a:lnTo>
              <a:lnTo>
                <a:pt x="0" y="255414"/>
              </a:lnTo>
            </a:path>
          </a:pathLst>
        </a:custGeom>
        <a:noFill/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A2C0C-BAFF-45F7-A384-F681B449C8D4}">
      <dsp:nvSpPr>
        <dsp:cNvPr id="0" name=""/>
        <dsp:cNvSpPr/>
      </dsp:nvSpPr>
      <dsp:spPr>
        <a:xfrm>
          <a:off x="3456065" y="582285"/>
          <a:ext cx="91440" cy="2208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867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68BDA-D595-40E7-9332-F8A98662E019}">
      <dsp:nvSpPr>
        <dsp:cNvPr id="0" name=""/>
        <dsp:cNvSpPr/>
      </dsp:nvSpPr>
      <dsp:spPr>
        <a:xfrm>
          <a:off x="3074881" y="140221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zh-TW" altLang="en-US" sz="1200" i="1" kern="1200" smtClean="0">
                  <a:solidFill>
                    <a:schemeClr val="bg1"/>
                  </a:solidFill>
                  <a:latin typeface="Cambria Math" panose="02040503050406030204" pitchFamily="18" charset="0"/>
                </a:rPr>
                <m:t>𝜏</m:t>
              </m:r>
            </m:oMath>
          </a14:m>
          <a:r>
            <a:rPr lang="en-US" altLang="zh-TW" sz="1200" kern="1200" dirty="0"/>
            <a:t>PU</a:t>
          </a:r>
          <a:endParaRPr lang="zh-TW" altLang="en-US" sz="1200" kern="1200" dirty="0"/>
        </a:p>
      </dsp:txBody>
      <dsp:txXfrm>
        <a:off x="3074881" y="140221"/>
        <a:ext cx="853806" cy="442063"/>
      </dsp:txXfrm>
    </dsp:sp>
    <dsp:sp modelId="{6D3E87A1-1FDF-4618-9C07-F77E58736EA1}">
      <dsp:nvSpPr>
        <dsp:cNvPr id="0" name=""/>
        <dsp:cNvSpPr/>
      </dsp:nvSpPr>
      <dsp:spPr>
        <a:xfrm>
          <a:off x="3348189" y="498887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348189" y="498887"/>
        <a:ext cx="768426" cy="147354"/>
      </dsp:txXfrm>
    </dsp:sp>
    <dsp:sp modelId="{D2AFB713-5D5E-4B21-AFF1-76BC09DF8956}">
      <dsp:nvSpPr>
        <dsp:cNvPr id="0" name=""/>
        <dsp:cNvSpPr/>
      </dsp:nvSpPr>
      <dsp:spPr>
        <a:xfrm>
          <a:off x="3074881" y="2791152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MMU</a:t>
          </a:r>
          <a:endParaRPr lang="zh-TW" altLang="en-US" sz="1200" kern="1200" dirty="0"/>
        </a:p>
      </dsp:txBody>
      <dsp:txXfrm>
        <a:off x="3074881" y="2791152"/>
        <a:ext cx="853806" cy="442063"/>
      </dsp:txXfrm>
    </dsp:sp>
    <dsp:sp modelId="{6ED642EA-8672-4174-9C7B-6F2D860D15FE}">
      <dsp:nvSpPr>
        <dsp:cNvPr id="0" name=""/>
        <dsp:cNvSpPr/>
      </dsp:nvSpPr>
      <dsp:spPr>
        <a:xfrm>
          <a:off x="3245643" y="3134979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245643" y="3134979"/>
        <a:ext cx="768426" cy="147354"/>
      </dsp:txXfrm>
    </dsp:sp>
    <dsp:sp modelId="{16F188EE-AFB0-4D05-ADD8-36FFDA706D4F}">
      <dsp:nvSpPr>
        <dsp:cNvPr id="0" name=""/>
        <dsp:cNvSpPr/>
      </dsp:nvSpPr>
      <dsp:spPr>
        <a:xfrm>
          <a:off x="1929397" y="3488630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BlockRAM</a:t>
          </a:r>
          <a:r>
            <a:rPr lang="en-US" altLang="zh-TW" sz="1200" kern="1200" dirty="0"/>
            <a:t> </a:t>
          </a:r>
          <a:endParaRPr lang="zh-TW" altLang="en-US" sz="1200" kern="1200" dirty="0"/>
        </a:p>
      </dsp:txBody>
      <dsp:txXfrm>
        <a:off x="1929397" y="3488630"/>
        <a:ext cx="853806" cy="442063"/>
      </dsp:txXfrm>
    </dsp:sp>
    <dsp:sp modelId="{D54C6BD4-CE4A-47CA-8763-5CFD85F72BE4}">
      <dsp:nvSpPr>
        <dsp:cNvPr id="0" name=""/>
        <dsp:cNvSpPr/>
      </dsp:nvSpPr>
      <dsp:spPr>
        <a:xfrm>
          <a:off x="2100159" y="3832457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control</a:t>
          </a:r>
          <a:endParaRPr lang="zh-TW" altLang="en-US" sz="900" kern="1200" dirty="0"/>
        </a:p>
      </dsp:txBody>
      <dsp:txXfrm>
        <a:off x="2100159" y="3832457"/>
        <a:ext cx="768426" cy="147354"/>
      </dsp:txXfrm>
    </dsp:sp>
    <dsp:sp modelId="{5569E560-15E1-4D69-B319-A4959F5ED8D1}">
      <dsp:nvSpPr>
        <dsp:cNvPr id="0" name=""/>
        <dsp:cNvSpPr/>
      </dsp:nvSpPr>
      <dsp:spPr>
        <a:xfrm>
          <a:off x="1356655" y="4186108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Result</a:t>
          </a:r>
          <a:endParaRPr lang="zh-TW" altLang="en-US" sz="1200" kern="1200" dirty="0"/>
        </a:p>
      </dsp:txBody>
      <dsp:txXfrm>
        <a:off x="1356655" y="4186108"/>
        <a:ext cx="853806" cy="442063"/>
      </dsp:txXfrm>
    </dsp:sp>
    <dsp:sp modelId="{7EE739C4-25D8-4DED-88A0-812F946BB21C}">
      <dsp:nvSpPr>
        <dsp:cNvPr id="0" name=""/>
        <dsp:cNvSpPr/>
      </dsp:nvSpPr>
      <dsp:spPr>
        <a:xfrm>
          <a:off x="1527417" y="4529935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1527417" y="4529935"/>
        <a:ext cx="768426" cy="147354"/>
      </dsp:txXfrm>
    </dsp:sp>
    <dsp:sp modelId="{EE78C974-A48B-4476-B718-35ED37A8A4A8}">
      <dsp:nvSpPr>
        <dsp:cNvPr id="0" name=""/>
        <dsp:cNvSpPr/>
      </dsp:nvSpPr>
      <dsp:spPr>
        <a:xfrm>
          <a:off x="2502139" y="4186108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Src</a:t>
          </a:r>
          <a:r>
            <a:rPr lang="en-US" altLang="zh-TW" sz="1200" kern="1200" dirty="0"/>
            <a:t> </a:t>
          </a:r>
          <a:endParaRPr lang="zh-TW" altLang="en-US" sz="1200" kern="1200" dirty="0"/>
        </a:p>
      </dsp:txBody>
      <dsp:txXfrm>
        <a:off x="2502139" y="4186108"/>
        <a:ext cx="853806" cy="442063"/>
      </dsp:txXfrm>
    </dsp:sp>
    <dsp:sp modelId="{A3C5A131-CDCE-4366-99FA-83E8F17097F1}">
      <dsp:nvSpPr>
        <dsp:cNvPr id="0" name=""/>
        <dsp:cNvSpPr/>
      </dsp:nvSpPr>
      <dsp:spPr>
        <a:xfrm>
          <a:off x="2672901" y="4529935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img</a:t>
          </a:r>
          <a:endParaRPr lang="zh-TW" altLang="en-US" sz="900" kern="1200" dirty="0"/>
        </a:p>
      </dsp:txBody>
      <dsp:txXfrm>
        <a:off x="2672901" y="4529935"/>
        <a:ext cx="768426" cy="147354"/>
      </dsp:txXfrm>
    </dsp:sp>
    <dsp:sp modelId="{E89AB70B-6922-42C6-9320-7D7F8C44C355}">
      <dsp:nvSpPr>
        <dsp:cNvPr id="0" name=""/>
        <dsp:cNvSpPr/>
      </dsp:nvSpPr>
      <dsp:spPr>
        <a:xfrm>
          <a:off x="4220365" y="3488630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Buffer </a:t>
          </a:r>
          <a:endParaRPr lang="zh-TW" altLang="en-US" sz="1200" kern="1200" dirty="0"/>
        </a:p>
      </dsp:txBody>
      <dsp:txXfrm>
        <a:off x="4220365" y="3488630"/>
        <a:ext cx="853806" cy="442063"/>
      </dsp:txXfrm>
    </dsp:sp>
    <dsp:sp modelId="{7048A865-6492-4C50-A929-DF71B067E5C5}">
      <dsp:nvSpPr>
        <dsp:cNvPr id="0" name=""/>
        <dsp:cNvSpPr/>
      </dsp:nvSpPr>
      <dsp:spPr>
        <a:xfrm>
          <a:off x="4391126" y="3832457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/>
            <a:t>FIFO</a:t>
          </a:r>
          <a:endParaRPr lang="zh-TW" altLang="en-US" sz="900" kern="1200" dirty="0"/>
        </a:p>
      </dsp:txBody>
      <dsp:txXfrm>
        <a:off x="4391126" y="3832457"/>
        <a:ext cx="768426" cy="147354"/>
      </dsp:txXfrm>
    </dsp:sp>
    <dsp:sp modelId="{C39B4F1D-4D1F-4BCB-BBD6-D13A1BE9ACB2}">
      <dsp:nvSpPr>
        <dsp:cNvPr id="0" name=""/>
        <dsp:cNvSpPr/>
      </dsp:nvSpPr>
      <dsp:spPr>
        <a:xfrm>
          <a:off x="3647623" y="4186108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VHDL array</a:t>
          </a:r>
          <a:endParaRPr lang="zh-TW" altLang="en-US" sz="1200" kern="1200" dirty="0"/>
        </a:p>
      </dsp:txBody>
      <dsp:txXfrm>
        <a:off x="3647623" y="4186108"/>
        <a:ext cx="853806" cy="442063"/>
      </dsp:txXfrm>
    </dsp:sp>
    <dsp:sp modelId="{D767B27F-8C7C-4FFE-98EA-2757484BBAC8}">
      <dsp:nvSpPr>
        <dsp:cNvPr id="0" name=""/>
        <dsp:cNvSpPr/>
      </dsp:nvSpPr>
      <dsp:spPr>
        <a:xfrm>
          <a:off x="3818384" y="4529935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818384" y="4529935"/>
        <a:ext cx="768426" cy="147354"/>
      </dsp:txXfrm>
    </dsp:sp>
    <dsp:sp modelId="{127FCBBA-831E-4554-859C-4D0E95F3D9C2}">
      <dsp:nvSpPr>
        <dsp:cNvPr id="0" name=""/>
        <dsp:cNvSpPr/>
      </dsp:nvSpPr>
      <dsp:spPr>
        <a:xfrm>
          <a:off x="4793107" y="4186108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BRAM</a:t>
          </a:r>
          <a:endParaRPr lang="zh-TW" altLang="en-US" sz="1200" kern="1200" dirty="0"/>
        </a:p>
      </dsp:txBody>
      <dsp:txXfrm>
        <a:off x="4793107" y="4186108"/>
        <a:ext cx="853806" cy="442063"/>
      </dsp:txXfrm>
    </dsp:sp>
    <dsp:sp modelId="{8F0F5ACD-0117-4A93-A9A7-5203CC828DAE}">
      <dsp:nvSpPr>
        <dsp:cNvPr id="0" name=""/>
        <dsp:cNvSpPr/>
      </dsp:nvSpPr>
      <dsp:spPr>
        <a:xfrm>
          <a:off x="4963868" y="4529935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/>
            <a:t>Durl</a:t>
          </a:r>
          <a:r>
            <a:rPr lang="en-US" altLang="zh-TW" sz="900" kern="1200" dirty="0"/>
            <a:t> port</a:t>
          </a:r>
          <a:endParaRPr lang="zh-TW" altLang="en-US" sz="900" kern="1200" dirty="0"/>
        </a:p>
      </dsp:txBody>
      <dsp:txXfrm>
        <a:off x="4963868" y="4529935"/>
        <a:ext cx="768426" cy="147354"/>
      </dsp:txXfrm>
    </dsp:sp>
    <dsp:sp modelId="{123411AF-8C01-41FD-BC32-EB89E80A3E9A}">
      <dsp:nvSpPr>
        <dsp:cNvPr id="0" name=""/>
        <dsp:cNvSpPr/>
      </dsp:nvSpPr>
      <dsp:spPr>
        <a:xfrm>
          <a:off x="1929397" y="698719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Io</a:t>
          </a:r>
          <a:endParaRPr lang="zh-TW" altLang="en-US" sz="1200" kern="1200" dirty="0"/>
        </a:p>
      </dsp:txBody>
      <dsp:txXfrm>
        <a:off x="1929397" y="698719"/>
        <a:ext cx="853806" cy="442063"/>
      </dsp:txXfrm>
    </dsp:sp>
    <dsp:sp modelId="{D659804D-7541-48AA-A77B-F30A1353AF65}">
      <dsp:nvSpPr>
        <dsp:cNvPr id="0" name=""/>
        <dsp:cNvSpPr/>
      </dsp:nvSpPr>
      <dsp:spPr>
        <a:xfrm>
          <a:off x="2100159" y="1042546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2100159" y="1042546"/>
        <a:ext cx="768426" cy="147354"/>
      </dsp:txXfrm>
    </dsp:sp>
    <dsp:sp modelId="{9A282DFB-FD4F-465D-970B-8AE5ABAC4B6F}">
      <dsp:nvSpPr>
        <dsp:cNvPr id="0" name=""/>
        <dsp:cNvSpPr/>
      </dsp:nvSpPr>
      <dsp:spPr>
        <a:xfrm>
          <a:off x="783914" y="1396196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UART</a:t>
          </a:r>
          <a:endParaRPr lang="zh-TW" altLang="en-US" sz="1200" kern="1200" dirty="0"/>
        </a:p>
      </dsp:txBody>
      <dsp:txXfrm>
        <a:off x="783914" y="1396196"/>
        <a:ext cx="853806" cy="442063"/>
      </dsp:txXfrm>
    </dsp:sp>
    <dsp:sp modelId="{50EEF8F8-79D8-445C-897E-B995A3CA4C93}">
      <dsp:nvSpPr>
        <dsp:cNvPr id="0" name=""/>
        <dsp:cNvSpPr/>
      </dsp:nvSpPr>
      <dsp:spPr>
        <a:xfrm>
          <a:off x="954675" y="1740024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 dirty="0"/>
        </a:p>
      </dsp:txBody>
      <dsp:txXfrm>
        <a:off x="954675" y="1740024"/>
        <a:ext cx="768426" cy="147354"/>
      </dsp:txXfrm>
    </dsp:sp>
    <dsp:sp modelId="{DBCA39CC-449E-4D45-8D8D-2518F40C375E}">
      <dsp:nvSpPr>
        <dsp:cNvPr id="0" name=""/>
        <dsp:cNvSpPr/>
      </dsp:nvSpPr>
      <dsp:spPr>
        <a:xfrm>
          <a:off x="211172" y="2093674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transfomer</a:t>
          </a:r>
          <a:endParaRPr lang="zh-TW" altLang="en-US" sz="1200" kern="1200" dirty="0"/>
        </a:p>
      </dsp:txBody>
      <dsp:txXfrm>
        <a:off x="211172" y="2093674"/>
        <a:ext cx="853806" cy="442063"/>
      </dsp:txXfrm>
    </dsp:sp>
    <dsp:sp modelId="{339E0746-8D3F-4880-8C68-CC87ACF83981}">
      <dsp:nvSpPr>
        <dsp:cNvPr id="0" name=""/>
        <dsp:cNvSpPr/>
      </dsp:nvSpPr>
      <dsp:spPr>
        <a:xfrm>
          <a:off x="381933" y="2437501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81933" y="2437501"/>
        <a:ext cx="768426" cy="147354"/>
      </dsp:txXfrm>
    </dsp:sp>
    <dsp:sp modelId="{7787D532-9BD0-49EF-81DA-B9D8EBD9A36F}">
      <dsp:nvSpPr>
        <dsp:cNvPr id="0" name=""/>
        <dsp:cNvSpPr/>
      </dsp:nvSpPr>
      <dsp:spPr>
        <a:xfrm>
          <a:off x="1356655" y="2093674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VHDL</a:t>
          </a:r>
          <a:endParaRPr lang="zh-TW" altLang="en-US" sz="1200" kern="1200" dirty="0"/>
        </a:p>
      </dsp:txBody>
      <dsp:txXfrm>
        <a:off x="1356655" y="2093674"/>
        <a:ext cx="853806" cy="442063"/>
      </dsp:txXfrm>
    </dsp:sp>
    <dsp:sp modelId="{E11B1BEA-E8C0-4134-988C-E0B1A7BDE06D}">
      <dsp:nvSpPr>
        <dsp:cNvPr id="0" name=""/>
        <dsp:cNvSpPr/>
      </dsp:nvSpPr>
      <dsp:spPr>
        <a:xfrm>
          <a:off x="1527417" y="2437501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1527417" y="2437501"/>
        <a:ext cx="768426" cy="147354"/>
      </dsp:txXfrm>
    </dsp:sp>
    <dsp:sp modelId="{9210F877-761F-4828-BA8E-29581F943AA1}">
      <dsp:nvSpPr>
        <dsp:cNvPr id="0" name=""/>
        <dsp:cNvSpPr/>
      </dsp:nvSpPr>
      <dsp:spPr>
        <a:xfrm>
          <a:off x="2502139" y="1396196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VGA</a:t>
          </a:r>
          <a:endParaRPr lang="zh-TW" altLang="en-US" sz="1200" kern="1200" dirty="0"/>
        </a:p>
      </dsp:txBody>
      <dsp:txXfrm>
        <a:off x="2502139" y="1396196"/>
        <a:ext cx="853806" cy="442063"/>
      </dsp:txXfrm>
    </dsp:sp>
    <dsp:sp modelId="{CEEEF3FC-EA0A-4A44-9399-1175310720CC}">
      <dsp:nvSpPr>
        <dsp:cNvPr id="0" name=""/>
        <dsp:cNvSpPr/>
      </dsp:nvSpPr>
      <dsp:spPr>
        <a:xfrm>
          <a:off x="2672901" y="1740024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2672901" y="1740024"/>
        <a:ext cx="768426" cy="147354"/>
      </dsp:txXfrm>
    </dsp:sp>
    <dsp:sp modelId="{7712D40D-5674-4C96-810F-D9D244E5E0AA}">
      <dsp:nvSpPr>
        <dsp:cNvPr id="0" name=""/>
        <dsp:cNvSpPr/>
      </dsp:nvSpPr>
      <dsp:spPr>
        <a:xfrm>
          <a:off x="4220365" y="698719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MAC Array</a:t>
          </a:r>
          <a:endParaRPr lang="zh-TW" altLang="en-US" sz="1200" kern="1200" dirty="0"/>
        </a:p>
      </dsp:txBody>
      <dsp:txXfrm>
        <a:off x="4220365" y="698719"/>
        <a:ext cx="853806" cy="442063"/>
      </dsp:txXfrm>
    </dsp:sp>
    <dsp:sp modelId="{7C83497D-1085-4632-85AF-9102FEF3AF6D}">
      <dsp:nvSpPr>
        <dsp:cNvPr id="0" name=""/>
        <dsp:cNvSpPr/>
      </dsp:nvSpPr>
      <dsp:spPr>
        <a:xfrm>
          <a:off x="4391126" y="1042546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391126" y="1042546"/>
        <a:ext cx="768426" cy="147354"/>
      </dsp:txXfrm>
    </dsp:sp>
    <dsp:sp modelId="{19C063F3-94F4-4EFF-82D5-031E9EDB0FED}">
      <dsp:nvSpPr>
        <dsp:cNvPr id="0" name=""/>
        <dsp:cNvSpPr/>
      </dsp:nvSpPr>
      <dsp:spPr>
        <a:xfrm>
          <a:off x="3647623" y="1396196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DSP 48</a:t>
          </a:r>
          <a:endParaRPr lang="zh-TW" altLang="en-US" sz="1200" kern="1200" dirty="0"/>
        </a:p>
      </dsp:txBody>
      <dsp:txXfrm>
        <a:off x="3647623" y="1396196"/>
        <a:ext cx="853806" cy="442063"/>
      </dsp:txXfrm>
    </dsp:sp>
    <dsp:sp modelId="{A6564A8A-64FD-4550-94F1-C67D03425CE4}">
      <dsp:nvSpPr>
        <dsp:cNvPr id="0" name=""/>
        <dsp:cNvSpPr/>
      </dsp:nvSpPr>
      <dsp:spPr>
        <a:xfrm>
          <a:off x="3818384" y="1740024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3818384" y="1740024"/>
        <a:ext cx="768426" cy="147354"/>
      </dsp:txXfrm>
    </dsp:sp>
    <dsp:sp modelId="{8A32B7C9-89DD-45B1-BB90-09FD0883482B}">
      <dsp:nvSpPr>
        <dsp:cNvPr id="0" name=""/>
        <dsp:cNvSpPr/>
      </dsp:nvSpPr>
      <dsp:spPr>
        <a:xfrm>
          <a:off x="4793107" y="1396196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自建</a:t>
          </a:r>
        </a:p>
      </dsp:txBody>
      <dsp:txXfrm>
        <a:off x="4793107" y="1396196"/>
        <a:ext cx="853806" cy="442063"/>
      </dsp:txXfrm>
    </dsp:sp>
    <dsp:sp modelId="{5AD6B30E-44EA-4A24-86EC-1762ABEE0BFF}">
      <dsp:nvSpPr>
        <dsp:cNvPr id="0" name=""/>
        <dsp:cNvSpPr/>
      </dsp:nvSpPr>
      <dsp:spPr>
        <a:xfrm>
          <a:off x="4963868" y="1740024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963868" y="1740024"/>
        <a:ext cx="768426" cy="147354"/>
      </dsp:txXfrm>
    </dsp:sp>
    <dsp:sp modelId="{BB937B28-E896-433C-BD91-FFC40759F171}">
      <dsp:nvSpPr>
        <dsp:cNvPr id="0" name=""/>
        <dsp:cNvSpPr/>
      </dsp:nvSpPr>
      <dsp:spPr>
        <a:xfrm>
          <a:off x="4791220" y="2117935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*</a:t>
          </a:r>
          <a:endParaRPr lang="zh-TW" altLang="en-US" sz="1200" kern="1200" dirty="0"/>
        </a:p>
      </dsp:txBody>
      <dsp:txXfrm>
        <a:off x="4791220" y="2117935"/>
        <a:ext cx="853806" cy="442063"/>
      </dsp:txXfrm>
    </dsp:sp>
    <dsp:sp modelId="{7B80A83A-25F5-4A01-9A48-8A4E103FA611}">
      <dsp:nvSpPr>
        <dsp:cNvPr id="0" name=""/>
        <dsp:cNvSpPr/>
      </dsp:nvSpPr>
      <dsp:spPr>
        <a:xfrm>
          <a:off x="4953207" y="2446284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4953207" y="2446284"/>
        <a:ext cx="768426" cy="147354"/>
      </dsp:txXfrm>
    </dsp:sp>
    <dsp:sp modelId="{8AD4D709-5DFB-44B5-BDDD-5F4FA278298F}">
      <dsp:nvSpPr>
        <dsp:cNvPr id="0" name=""/>
        <dsp:cNvSpPr/>
      </dsp:nvSpPr>
      <dsp:spPr>
        <a:xfrm>
          <a:off x="5662402" y="2117935"/>
          <a:ext cx="853806" cy="4420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623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+</a:t>
          </a:r>
          <a:endParaRPr lang="zh-TW" altLang="en-US" sz="1200" kern="1200" dirty="0"/>
        </a:p>
      </dsp:txBody>
      <dsp:txXfrm>
        <a:off x="5662402" y="2117935"/>
        <a:ext cx="853806" cy="442063"/>
      </dsp:txXfrm>
    </dsp:sp>
    <dsp:sp modelId="{DD98A4C3-8AD4-4835-9951-7D16F231E2FD}">
      <dsp:nvSpPr>
        <dsp:cNvPr id="0" name=""/>
        <dsp:cNvSpPr/>
      </dsp:nvSpPr>
      <dsp:spPr>
        <a:xfrm>
          <a:off x="5747782" y="2437501"/>
          <a:ext cx="768426" cy="14735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5747782" y="2437501"/>
        <a:ext cx="768426" cy="147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44963-32CC-460D-8C17-69C7719E5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FPGA</a:t>
            </a:r>
            <a:r>
              <a:rPr lang="zh-TW" altLang="en-US" dirty="0"/>
              <a:t> </a:t>
            </a:r>
            <a:r>
              <a:rPr lang="en-US" altLang="zh-TW" dirty="0"/>
              <a:t>Final</a:t>
            </a:r>
            <a:r>
              <a:rPr lang="zh-TW" altLang="en-US" dirty="0"/>
              <a:t> 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AC19B4-0C3A-4B40-B211-903A31D7C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70659"/>
          </a:xfrm>
        </p:spPr>
        <p:txBody>
          <a:bodyPr/>
          <a:lstStyle/>
          <a:p>
            <a:r>
              <a:rPr lang="zh-TW" altLang="en-US" dirty="0"/>
              <a:t>組員：鄒年澤、陳韋綸、吳明洋</a:t>
            </a:r>
            <a:endParaRPr lang="en-US" altLang="zh-TW" dirty="0"/>
          </a:p>
          <a:p>
            <a:r>
              <a:rPr lang="zh-TW" altLang="en-US" dirty="0"/>
              <a:t>指導教授：陳朝烈 教授</a:t>
            </a:r>
          </a:p>
        </p:txBody>
      </p:sp>
    </p:spTree>
    <p:extLst>
      <p:ext uri="{BB962C8B-B14F-4D97-AF65-F5344CB8AC3E}">
        <p14:creationId xmlns:p14="http://schemas.microsoft.com/office/powerpoint/2010/main" val="351753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2D9E6-6379-4BA7-81C0-DFEA502B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2884FBE-77B1-428E-BD9A-2FA9FA1F8998}"/>
              </a:ext>
            </a:extLst>
          </p:cNvPr>
          <p:cNvSpPr/>
          <p:nvPr/>
        </p:nvSpPr>
        <p:spPr>
          <a:xfrm>
            <a:off x="198882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S00</a:t>
            </a:r>
            <a:endParaRPr lang="zh-TW" altLang="en-US" sz="9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AA0CEE9-6BAF-4E49-BA3B-43393FCF0B63}"/>
              </a:ext>
            </a:extLst>
          </p:cNvPr>
          <p:cNvSpPr/>
          <p:nvPr/>
        </p:nvSpPr>
        <p:spPr>
          <a:xfrm>
            <a:off x="382905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S01</a:t>
            </a:r>
            <a:endParaRPr lang="zh-TW" altLang="en-US" sz="9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551DB68-02D5-478B-89FE-A1C21E430F14}"/>
              </a:ext>
            </a:extLst>
          </p:cNvPr>
          <p:cNvSpPr/>
          <p:nvPr/>
        </p:nvSpPr>
        <p:spPr>
          <a:xfrm>
            <a:off x="5768341" y="4160520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S1</a:t>
            </a:r>
            <a:endParaRPr lang="zh-TW" altLang="en-US" sz="9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ED421EA-17EB-496B-8FFA-E3D586FACA82}"/>
              </a:ext>
            </a:extLst>
          </p:cNvPr>
          <p:cNvSpPr/>
          <p:nvPr/>
        </p:nvSpPr>
        <p:spPr>
          <a:xfrm>
            <a:off x="8243576" y="4207562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S2</a:t>
            </a:r>
            <a:endParaRPr lang="zh-TW" altLang="en-US" sz="900" dirty="0"/>
          </a:p>
        </p:txBody>
      </p:sp>
      <p:cxnSp>
        <p:nvCxnSpPr>
          <p:cNvPr id="10" name="弧形接點 61">
            <a:extLst>
              <a:ext uri="{FF2B5EF4-FFF2-40B4-BE49-F238E27FC236}">
                <a16:creationId xmlns:a16="http://schemas.microsoft.com/office/drawing/2014/main" id="{32F3EB1B-E9A4-4FDC-8870-706008739A08}"/>
              </a:ext>
            </a:extLst>
          </p:cNvPr>
          <p:cNvCxnSpPr/>
          <p:nvPr/>
        </p:nvCxnSpPr>
        <p:spPr>
          <a:xfrm>
            <a:off x="2811781" y="4593370"/>
            <a:ext cx="101727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弧形接點 63">
            <a:extLst>
              <a:ext uri="{FF2B5EF4-FFF2-40B4-BE49-F238E27FC236}">
                <a16:creationId xmlns:a16="http://schemas.microsoft.com/office/drawing/2014/main" id="{578B5658-A0AF-4B08-B854-5244C9ED80FC}"/>
              </a:ext>
            </a:extLst>
          </p:cNvPr>
          <p:cNvCxnSpPr>
            <a:endCxn id="6" idx="2"/>
          </p:cNvCxnSpPr>
          <p:nvPr/>
        </p:nvCxnSpPr>
        <p:spPr>
          <a:xfrm>
            <a:off x="4652011" y="4562365"/>
            <a:ext cx="1116330" cy="12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E787CA2-224F-4032-8A56-B12C5E0E8E54}"/>
              </a:ext>
            </a:extLst>
          </p:cNvPr>
          <p:cNvSpPr txBox="1"/>
          <p:nvPr/>
        </p:nvSpPr>
        <p:spPr>
          <a:xfrm>
            <a:off x="4473579" y="3718857"/>
            <a:ext cx="141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A,B,C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address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9BBCE1-87C1-4285-82B9-62FE4B8A3796}"/>
              </a:ext>
            </a:extLst>
          </p:cNvPr>
          <p:cNvSpPr txBox="1"/>
          <p:nvPr/>
        </p:nvSpPr>
        <p:spPr>
          <a:xfrm>
            <a:off x="6403346" y="3472635"/>
            <a:ext cx="165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Opcode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解碼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FIFO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Memory region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7" name="弧形接點 77">
            <a:extLst>
              <a:ext uri="{FF2B5EF4-FFF2-40B4-BE49-F238E27FC236}">
                <a16:creationId xmlns:a16="http://schemas.microsoft.com/office/drawing/2014/main" id="{34C005D8-9BA8-45E3-BBC1-0775952F2470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591301" y="4575066"/>
            <a:ext cx="1652275" cy="47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7E8B93-D6D9-4C85-B0C7-3BA8631942C5}"/>
              </a:ext>
            </a:extLst>
          </p:cNvPr>
          <p:cNvSpPr txBox="1"/>
          <p:nvPr/>
        </p:nvSpPr>
        <p:spPr>
          <a:xfrm>
            <a:off x="9021458" y="4816182"/>
            <a:ext cx="1697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Write FIFO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Memory region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9" name="弧形接點 80">
            <a:extLst>
              <a:ext uri="{FF2B5EF4-FFF2-40B4-BE49-F238E27FC236}">
                <a16:creationId xmlns:a16="http://schemas.microsoft.com/office/drawing/2014/main" id="{B093726D-079B-470D-89AC-4BC7102461D2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655056" y="4207562"/>
            <a:ext cx="411480" cy="414546"/>
          </a:xfrm>
          <a:prstGeom prst="curvedConnector4">
            <a:avLst>
              <a:gd name="adj1" fmla="val -55556"/>
              <a:gd name="adj2" fmla="val 155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弧形接點 90">
            <a:extLst>
              <a:ext uri="{FF2B5EF4-FFF2-40B4-BE49-F238E27FC236}">
                <a16:creationId xmlns:a16="http://schemas.microsoft.com/office/drawing/2014/main" id="{9341D29D-4708-495A-ABDA-AB5E0007337B}"/>
              </a:ext>
            </a:extLst>
          </p:cNvPr>
          <p:cNvCxnSpPr>
            <a:stCxn id="7" idx="4"/>
            <a:endCxn id="4" idx="3"/>
          </p:cNvCxnSpPr>
          <p:nvPr/>
        </p:nvCxnSpPr>
        <p:spPr>
          <a:xfrm rot="5400000" flipH="1">
            <a:off x="5297969" y="1679567"/>
            <a:ext cx="168459" cy="6545715"/>
          </a:xfrm>
          <a:prstGeom prst="curvedConnector3">
            <a:avLst>
              <a:gd name="adj1" fmla="val -972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弧形接點 94">
            <a:extLst>
              <a:ext uri="{FF2B5EF4-FFF2-40B4-BE49-F238E27FC236}">
                <a16:creationId xmlns:a16="http://schemas.microsoft.com/office/drawing/2014/main" id="{9441C132-384F-4081-B4DC-C8F255F9BBE1}"/>
              </a:ext>
            </a:extLst>
          </p:cNvPr>
          <p:cNvCxnSpPr>
            <a:stCxn id="6" idx="4"/>
            <a:endCxn id="4" idx="5"/>
          </p:cNvCxnSpPr>
          <p:nvPr/>
        </p:nvCxnSpPr>
        <p:spPr>
          <a:xfrm rot="5400000" flipH="1">
            <a:off x="4374832" y="3184623"/>
            <a:ext cx="121417" cy="3488560"/>
          </a:xfrm>
          <a:prstGeom prst="curvedConnector3">
            <a:avLst>
              <a:gd name="adj1" fmla="val -45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E096737-E8DD-4238-ADCC-A2DA6C85D93E}"/>
              </a:ext>
            </a:extLst>
          </p:cNvPr>
          <p:cNvSpPr txBox="1"/>
          <p:nvPr/>
        </p:nvSpPr>
        <p:spPr>
          <a:xfrm>
            <a:off x="2712721" y="3619727"/>
            <a:ext cx="15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讀指令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(Opcode=000),ABC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1BBA31-D32A-4305-B4E8-6A90A2E7F927}"/>
              </a:ext>
            </a:extLst>
          </p:cNvPr>
          <p:cNvSpPr txBox="1"/>
          <p:nvPr/>
        </p:nvSpPr>
        <p:spPr>
          <a:xfrm>
            <a:off x="3829051" y="5575052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指令有誤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731FEA2-CB63-4802-815A-8E8E5F9853BF}"/>
              </a:ext>
            </a:extLst>
          </p:cNvPr>
          <p:cNvSpPr txBox="1"/>
          <p:nvPr/>
        </p:nvSpPr>
        <p:spPr>
          <a:xfrm>
            <a:off x="4966519" y="6282726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運算完成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65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73FE-80B7-477E-9753-24BB1073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2D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E45D945-C184-4461-B94E-763569960711}"/>
              </a:ext>
            </a:extLst>
          </p:cNvPr>
          <p:cNvSpPr/>
          <p:nvPr/>
        </p:nvSpPr>
        <p:spPr>
          <a:xfrm>
            <a:off x="198882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S00</a:t>
            </a:r>
            <a:endParaRPr lang="zh-TW" altLang="en-US" sz="9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73A13E-4738-431A-841F-8BF7F2D0FDAE}"/>
              </a:ext>
            </a:extLst>
          </p:cNvPr>
          <p:cNvSpPr/>
          <p:nvPr/>
        </p:nvSpPr>
        <p:spPr>
          <a:xfrm>
            <a:off x="382905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S01</a:t>
            </a:r>
            <a:endParaRPr lang="zh-TW" altLang="en-US" sz="9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ECAADC-7403-40FE-A3D8-2D2A8E4FE801}"/>
              </a:ext>
            </a:extLst>
          </p:cNvPr>
          <p:cNvSpPr/>
          <p:nvPr/>
        </p:nvSpPr>
        <p:spPr>
          <a:xfrm>
            <a:off x="5768341" y="4160520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S1</a:t>
            </a:r>
            <a:endParaRPr lang="zh-TW" altLang="en-US" sz="9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F4EC916-2260-42A1-93C5-5546D5536F49}"/>
              </a:ext>
            </a:extLst>
          </p:cNvPr>
          <p:cNvSpPr/>
          <p:nvPr/>
        </p:nvSpPr>
        <p:spPr>
          <a:xfrm>
            <a:off x="8243576" y="4207562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S2</a:t>
            </a:r>
            <a:endParaRPr lang="zh-TW" altLang="en-US" sz="900" dirty="0"/>
          </a:p>
        </p:txBody>
      </p:sp>
      <p:cxnSp>
        <p:nvCxnSpPr>
          <p:cNvPr id="8" name="弧形接點 61">
            <a:extLst>
              <a:ext uri="{FF2B5EF4-FFF2-40B4-BE49-F238E27FC236}">
                <a16:creationId xmlns:a16="http://schemas.microsoft.com/office/drawing/2014/main" id="{486A4783-1AA1-4541-9127-CB18C6EA954A}"/>
              </a:ext>
            </a:extLst>
          </p:cNvPr>
          <p:cNvCxnSpPr/>
          <p:nvPr/>
        </p:nvCxnSpPr>
        <p:spPr>
          <a:xfrm>
            <a:off x="2811781" y="4593370"/>
            <a:ext cx="101727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63">
            <a:extLst>
              <a:ext uri="{FF2B5EF4-FFF2-40B4-BE49-F238E27FC236}">
                <a16:creationId xmlns:a16="http://schemas.microsoft.com/office/drawing/2014/main" id="{C35D788E-ED43-4846-93BC-E481F1FBD501}"/>
              </a:ext>
            </a:extLst>
          </p:cNvPr>
          <p:cNvCxnSpPr>
            <a:endCxn id="6" idx="2"/>
          </p:cNvCxnSpPr>
          <p:nvPr/>
        </p:nvCxnSpPr>
        <p:spPr>
          <a:xfrm>
            <a:off x="4652011" y="4562365"/>
            <a:ext cx="1116330" cy="12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59E915-BC1F-4B69-8128-009268CC2F7D}"/>
              </a:ext>
            </a:extLst>
          </p:cNvPr>
          <p:cNvSpPr txBox="1"/>
          <p:nvPr/>
        </p:nvSpPr>
        <p:spPr>
          <a:xfrm>
            <a:off x="4473579" y="3718857"/>
            <a:ext cx="141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address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8055F3-6078-48E0-9A7D-3A380A0C0279}"/>
              </a:ext>
            </a:extLst>
          </p:cNvPr>
          <p:cNvSpPr txBox="1"/>
          <p:nvPr/>
        </p:nvSpPr>
        <p:spPr>
          <a:xfrm>
            <a:off x="6302375" y="3777674"/>
            <a:ext cx="1658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Opcode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解碼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弧形接點 77">
            <a:extLst>
              <a:ext uri="{FF2B5EF4-FFF2-40B4-BE49-F238E27FC236}">
                <a16:creationId xmlns:a16="http://schemas.microsoft.com/office/drawing/2014/main" id="{DFB76407-040E-4EBB-BBDB-3157B986AD8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591301" y="4575066"/>
            <a:ext cx="1652275" cy="47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7D80A-70C9-41BF-8C40-3ED4CB4E8D88}"/>
              </a:ext>
            </a:extLst>
          </p:cNvPr>
          <p:cNvSpPr txBox="1"/>
          <p:nvPr/>
        </p:nvSpPr>
        <p:spPr>
          <a:xfrm>
            <a:off x="9066536" y="4820334"/>
            <a:ext cx="1697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</a:p>
        </p:txBody>
      </p:sp>
      <p:cxnSp>
        <p:nvCxnSpPr>
          <p:cNvPr id="14" name="弧形接點 80">
            <a:extLst>
              <a:ext uri="{FF2B5EF4-FFF2-40B4-BE49-F238E27FC236}">
                <a16:creationId xmlns:a16="http://schemas.microsoft.com/office/drawing/2014/main" id="{A1F2DF6D-2BB7-4BD9-873D-8933154EFAD0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655056" y="4207562"/>
            <a:ext cx="411480" cy="414546"/>
          </a:xfrm>
          <a:prstGeom prst="curvedConnector4">
            <a:avLst>
              <a:gd name="adj1" fmla="val -55556"/>
              <a:gd name="adj2" fmla="val 155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弧形接點 90">
            <a:extLst>
              <a:ext uri="{FF2B5EF4-FFF2-40B4-BE49-F238E27FC236}">
                <a16:creationId xmlns:a16="http://schemas.microsoft.com/office/drawing/2014/main" id="{2D0F2146-EE9F-442C-A51E-A44E7257E1BC}"/>
              </a:ext>
            </a:extLst>
          </p:cNvPr>
          <p:cNvCxnSpPr>
            <a:stCxn id="7" idx="4"/>
            <a:endCxn id="4" idx="3"/>
          </p:cNvCxnSpPr>
          <p:nvPr/>
        </p:nvCxnSpPr>
        <p:spPr>
          <a:xfrm rot="5400000" flipH="1">
            <a:off x="5297969" y="1679567"/>
            <a:ext cx="168459" cy="6545715"/>
          </a:xfrm>
          <a:prstGeom prst="curvedConnector3">
            <a:avLst>
              <a:gd name="adj1" fmla="val -972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94">
            <a:extLst>
              <a:ext uri="{FF2B5EF4-FFF2-40B4-BE49-F238E27FC236}">
                <a16:creationId xmlns:a16="http://schemas.microsoft.com/office/drawing/2014/main" id="{14D90D8F-DBD2-4946-9959-652120B6B25D}"/>
              </a:ext>
            </a:extLst>
          </p:cNvPr>
          <p:cNvCxnSpPr>
            <a:stCxn id="6" idx="4"/>
            <a:endCxn id="4" idx="5"/>
          </p:cNvCxnSpPr>
          <p:nvPr/>
        </p:nvCxnSpPr>
        <p:spPr>
          <a:xfrm rot="5400000" flipH="1">
            <a:off x="4374832" y="3184623"/>
            <a:ext cx="121417" cy="3488560"/>
          </a:xfrm>
          <a:prstGeom prst="curvedConnector3">
            <a:avLst>
              <a:gd name="adj1" fmla="val -45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944AD7-D4F1-4539-B10F-5599854400F2}"/>
              </a:ext>
            </a:extLst>
          </p:cNvPr>
          <p:cNvSpPr txBox="1"/>
          <p:nvPr/>
        </p:nvSpPr>
        <p:spPr>
          <a:xfrm>
            <a:off x="2712721" y="3619727"/>
            <a:ext cx="15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讀指令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(Opcode=001),ABC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C63AB32-0A30-408B-AE0F-9DFF07659B66}"/>
              </a:ext>
            </a:extLst>
          </p:cNvPr>
          <p:cNvSpPr txBox="1"/>
          <p:nvPr/>
        </p:nvSpPr>
        <p:spPr>
          <a:xfrm>
            <a:off x="3829051" y="5575052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指令有誤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4FA385-0117-4D81-9AAB-6CADF6F05CE9}"/>
              </a:ext>
            </a:extLst>
          </p:cNvPr>
          <p:cNvSpPr txBox="1"/>
          <p:nvPr/>
        </p:nvSpPr>
        <p:spPr>
          <a:xfrm>
            <a:off x="4966519" y="6282726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運算完成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76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73FE-80B7-477E-9753-24BB1073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1D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E45D945-C184-4461-B94E-763569960711}"/>
              </a:ext>
            </a:extLst>
          </p:cNvPr>
          <p:cNvSpPr/>
          <p:nvPr/>
        </p:nvSpPr>
        <p:spPr>
          <a:xfrm>
            <a:off x="198882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S00</a:t>
            </a:r>
            <a:endParaRPr lang="zh-TW" altLang="en-US" sz="9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73A13E-4738-431A-841F-8BF7F2D0FDAE}"/>
              </a:ext>
            </a:extLst>
          </p:cNvPr>
          <p:cNvSpPr/>
          <p:nvPr/>
        </p:nvSpPr>
        <p:spPr>
          <a:xfrm>
            <a:off x="382905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S01</a:t>
            </a:r>
            <a:endParaRPr lang="zh-TW" altLang="en-US" sz="9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ECAADC-7403-40FE-A3D8-2D2A8E4FE801}"/>
              </a:ext>
            </a:extLst>
          </p:cNvPr>
          <p:cNvSpPr/>
          <p:nvPr/>
        </p:nvSpPr>
        <p:spPr>
          <a:xfrm>
            <a:off x="5768341" y="4160520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S1</a:t>
            </a:r>
            <a:endParaRPr lang="zh-TW" altLang="en-US" sz="9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F4EC916-2260-42A1-93C5-5546D5536F49}"/>
              </a:ext>
            </a:extLst>
          </p:cNvPr>
          <p:cNvSpPr/>
          <p:nvPr/>
        </p:nvSpPr>
        <p:spPr>
          <a:xfrm>
            <a:off x="8243576" y="4207562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S2</a:t>
            </a:r>
            <a:endParaRPr lang="zh-TW" altLang="en-US" sz="900" dirty="0"/>
          </a:p>
        </p:txBody>
      </p:sp>
      <p:cxnSp>
        <p:nvCxnSpPr>
          <p:cNvPr id="8" name="弧形接點 61">
            <a:extLst>
              <a:ext uri="{FF2B5EF4-FFF2-40B4-BE49-F238E27FC236}">
                <a16:creationId xmlns:a16="http://schemas.microsoft.com/office/drawing/2014/main" id="{486A4783-1AA1-4541-9127-CB18C6EA954A}"/>
              </a:ext>
            </a:extLst>
          </p:cNvPr>
          <p:cNvCxnSpPr/>
          <p:nvPr/>
        </p:nvCxnSpPr>
        <p:spPr>
          <a:xfrm>
            <a:off x="2811781" y="4593370"/>
            <a:ext cx="101727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63">
            <a:extLst>
              <a:ext uri="{FF2B5EF4-FFF2-40B4-BE49-F238E27FC236}">
                <a16:creationId xmlns:a16="http://schemas.microsoft.com/office/drawing/2014/main" id="{C35D788E-ED43-4846-93BC-E481F1FBD501}"/>
              </a:ext>
            </a:extLst>
          </p:cNvPr>
          <p:cNvCxnSpPr>
            <a:endCxn id="6" idx="2"/>
          </p:cNvCxnSpPr>
          <p:nvPr/>
        </p:nvCxnSpPr>
        <p:spPr>
          <a:xfrm>
            <a:off x="4652011" y="4562365"/>
            <a:ext cx="1116330" cy="12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59E915-BC1F-4B69-8128-009268CC2F7D}"/>
              </a:ext>
            </a:extLst>
          </p:cNvPr>
          <p:cNvSpPr txBox="1"/>
          <p:nvPr/>
        </p:nvSpPr>
        <p:spPr>
          <a:xfrm>
            <a:off x="4473579" y="3718857"/>
            <a:ext cx="141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A,B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address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8055F3-6078-48E0-9A7D-3A380A0C0279}"/>
              </a:ext>
            </a:extLst>
          </p:cNvPr>
          <p:cNvSpPr txBox="1"/>
          <p:nvPr/>
        </p:nvSpPr>
        <p:spPr>
          <a:xfrm>
            <a:off x="6302375" y="3777674"/>
            <a:ext cx="1658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Opcode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解碼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弧形接點 77">
            <a:extLst>
              <a:ext uri="{FF2B5EF4-FFF2-40B4-BE49-F238E27FC236}">
                <a16:creationId xmlns:a16="http://schemas.microsoft.com/office/drawing/2014/main" id="{DFB76407-040E-4EBB-BBDB-3157B986AD8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591301" y="4575066"/>
            <a:ext cx="1652275" cy="47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7D80A-70C9-41BF-8C40-3ED4CB4E8D88}"/>
              </a:ext>
            </a:extLst>
          </p:cNvPr>
          <p:cNvSpPr txBox="1"/>
          <p:nvPr/>
        </p:nvSpPr>
        <p:spPr>
          <a:xfrm>
            <a:off x="9066536" y="4820334"/>
            <a:ext cx="1697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sz="1600" dirty="0">
                <a:solidFill>
                  <a:srgbClr val="7CAEAF"/>
                </a:solidFill>
              </a:rPr>
              <a:t>A</a:t>
            </a:r>
            <a:r>
              <a:rPr lang="en-US" altLang="zh-TW" sz="1600" baseline="30000" dirty="0">
                <a:solidFill>
                  <a:srgbClr val="7CAEAF"/>
                </a:solidFill>
              </a:rPr>
              <a:t>T</a:t>
            </a:r>
            <a:r>
              <a:rPr lang="en-US" altLang="zh-TW" sz="1600" dirty="0">
                <a:solidFill>
                  <a:srgbClr val="7CAEAF"/>
                </a:solidFill>
              </a:rPr>
              <a:t>B</a:t>
            </a:r>
            <a:endParaRPr lang="en-US" altLang="zh-TW" sz="1600" dirty="0">
              <a:solidFill>
                <a:srgbClr val="7CAEA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弧形接點 80">
            <a:extLst>
              <a:ext uri="{FF2B5EF4-FFF2-40B4-BE49-F238E27FC236}">
                <a16:creationId xmlns:a16="http://schemas.microsoft.com/office/drawing/2014/main" id="{A1F2DF6D-2BB7-4BD9-873D-8933154EFAD0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655056" y="4207562"/>
            <a:ext cx="411480" cy="414546"/>
          </a:xfrm>
          <a:prstGeom prst="curvedConnector4">
            <a:avLst>
              <a:gd name="adj1" fmla="val -55556"/>
              <a:gd name="adj2" fmla="val 155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弧形接點 90">
            <a:extLst>
              <a:ext uri="{FF2B5EF4-FFF2-40B4-BE49-F238E27FC236}">
                <a16:creationId xmlns:a16="http://schemas.microsoft.com/office/drawing/2014/main" id="{2D0F2146-EE9F-442C-A51E-A44E7257E1BC}"/>
              </a:ext>
            </a:extLst>
          </p:cNvPr>
          <p:cNvCxnSpPr>
            <a:stCxn id="7" idx="4"/>
            <a:endCxn id="4" idx="3"/>
          </p:cNvCxnSpPr>
          <p:nvPr/>
        </p:nvCxnSpPr>
        <p:spPr>
          <a:xfrm rot="5400000" flipH="1">
            <a:off x="5297969" y="1679567"/>
            <a:ext cx="168459" cy="6545715"/>
          </a:xfrm>
          <a:prstGeom prst="curvedConnector3">
            <a:avLst>
              <a:gd name="adj1" fmla="val -972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94">
            <a:extLst>
              <a:ext uri="{FF2B5EF4-FFF2-40B4-BE49-F238E27FC236}">
                <a16:creationId xmlns:a16="http://schemas.microsoft.com/office/drawing/2014/main" id="{14D90D8F-DBD2-4946-9959-652120B6B25D}"/>
              </a:ext>
            </a:extLst>
          </p:cNvPr>
          <p:cNvCxnSpPr>
            <a:stCxn id="6" idx="4"/>
            <a:endCxn id="4" idx="5"/>
          </p:cNvCxnSpPr>
          <p:nvPr/>
        </p:nvCxnSpPr>
        <p:spPr>
          <a:xfrm rot="5400000" flipH="1">
            <a:off x="4374832" y="3184623"/>
            <a:ext cx="121417" cy="3488560"/>
          </a:xfrm>
          <a:prstGeom prst="curvedConnector3">
            <a:avLst>
              <a:gd name="adj1" fmla="val -45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944AD7-D4F1-4539-B10F-5599854400F2}"/>
              </a:ext>
            </a:extLst>
          </p:cNvPr>
          <p:cNvSpPr txBox="1"/>
          <p:nvPr/>
        </p:nvSpPr>
        <p:spPr>
          <a:xfrm>
            <a:off x="2712721" y="3619727"/>
            <a:ext cx="15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讀指令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(Opcode=010),ABC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C63AB32-0A30-408B-AE0F-9DFF07659B66}"/>
              </a:ext>
            </a:extLst>
          </p:cNvPr>
          <p:cNvSpPr txBox="1"/>
          <p:nvPr/>
        </p:nvSpPr>
        <p:spPr>
          <a:xfrm>
            <a:off x="3829051" y="5575052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指令有誤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4FA385-0117-4D81-9AAB-6CADF6F05CE9}"/>
              </a:ext>
            </a:extLst>
          </p:cNvPr>
          <p:cNvSpPr txBox="1"/>
          <p:nvPr/>
        </p:nvSpPr>
        <p:spPr>
          <a:xfrm>
            <a:off x="4966519" y="6282726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運算完成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306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73FE-80B7-477E-9753-24BB1073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C=A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E45D945-C184-4461-B94E-763569960711}"/>
              </a:ext>
            </a:extLst>
          </p:cNvPr>
          <p:cNvSpPr/>
          <p:nvPr/>
        </p:nvSpPr>
        <p:spPr>
          <a:xfrm>
            <a:off x="198882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S00</a:t>
            </a:r>
            <a:endParaRPr lang="zh-TW" altLang="en-US" sz="9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73A13E-4738-431A-841F-8BF7F2D0FDAE}"/>
              </a:ext>
            </a:extLst>
          </p:cNvPr>
          <p:cNvSpPr/>
          <p:nvPr/>
        </p:nvSpPr>
        <p:spPr>
          <a:xfrm>
            <a:off x="382905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S01</a:t>
            </a:r>
            <a:endParaRPr lang="zh-TW" altLang="en-US" sz="9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ECAADC-7403-40FE-A3D8-2D2A8E4FE801}"/>
              </a:ext>
            </a:extLst>
          </p:cNvPr>
          <p:cNvSpPr/>
          <p:nvPr/>
        </p:nvSpPr>
        <p:spPr>
          <a:xfrm>
            <a:off x="5768341" y="4160520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S1</a:t>
            </a:r>
            <a:endParaRPr lang="zh-TW" altLang="en-US" sz="9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F4EC916-2260-42A1-93C5-5546D5536F49}"/>
              </a:ext>
            </a:extLst>
          </p:cNvPr>
          <p:cNvSpPr/>
          <p:nvPr/>
        </p:nvSpPr>
        <p:spPr>
          <a:xfrm>
            <a:off x="8243576" y="4207562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S2</a:t>
            </a:r>
            <a:endParaRPr lang="zh-TW" altLang="en-US" sz="900" dirty="0"/>
          </a:p>
        </p:txBody>
      </p:sp>
      <p:cxnSp>
        <p:nvCxnSpPr>
          <p:cNvPr id="8" name="弧形接點 61">
            <a:extLst>
              <a:ext uri="{FF2B5EF4-FFF2-40B4-BE49-F238E27FC236}">
                <a16:creationId xmlns:a16="http://schemas.microsoft.com/office/drawing/2014/main" id="{486A4783-1AA1-4541-9127-CB18C6EA954A}"/>
              </a:ext>
            </a:extLst>
          </p:cNvPr>
          <p:cNvCxnSpPr/>
          <p:nvPr/>
        </p:nvCxnSpPr>
        <p:spPr>
          <a:xfrm>
            <a:off x="2811781" y="4593370"/>
            <a:ext cx="101727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63">
            <a:extLst>
              <a:ext uri="{FF2B5EF4-FFF2-40B4-BE49-F238E27FC236}">
                <a16:creationId xmlns:a16="http://schemas.microsoft.com/office/drawing/2014/main" id="{C35D788E-ED43-4846-93BC-E481F1FBD501}"/>
              </a:ext>
            </a:extLst>
          </p:cNvPr>
          <p:cNvCxnSpPr>
            <a:endCxn id="6" idx="2"/>
          </p:cNvCxnSpPr>
          <p:nvPr/>
        </p:nvCxnSpPr>
        <p:spPr>
          <a:xfrm>
            <a:off x="4652011" y="4562365"/>
            <a:ext cx="1116330" cy="12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59E915-BC1F-4B69-8128-009268CC2F7D}"/>
              </a:ext>
            </a:extLst>
          </p:cNvPr>
          <p:cNvSpPr txBox="1"/>
          <p:nvPr/>
        </p:nvSpPr>
        <p:spPr>
          <a:xfrm>
            <a:off x="4473579" y="3718857"/>
            <a:ext cx="141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A,C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address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8055F3-6078-48E0-9A7D-3A380A0C0279}"/>
              </a:ext>
            </a:extLst>
          </p:cNvPr>
          <p:cNvSpPr txBox="1"/>
          <p:nvPr/>
        </p:nvSpPr>
        <p:spPr>
          <a:xfrm>
            <a:off x="6588129" y="3595745"/>
            <a:ext cx="1658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Opcode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解碼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FIFO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Memory region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弧形接點 77">
            <a:extLst>
              <a:ext uri="{FF2B5EF4-FFF2-40B4-BE49-F238E27FC236}">
                <a16:creationId xmlns:a16="http://schemas.microsoft.com/office/drawing/2014/main" id="{DFB76407-040E-4EBB-BBDB-3157B986AD8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591301" y="4575066"/>
            <a:ext cx="1652275" cy="47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7D80A-70C9-41BF-8C40-3ED4CB4E8D88}"/>
              </a:ext>
            </a:extLst>
          </p:cNvPr>
          <p:cNvSpPr txBox="1"/>
          <p:nvPr/>
        </p:nvSpPr>
        <p:spPr>
          <a:xfrm>
            <a:off x="9021458" y="4744055"/>
            <a:ext cx="1697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Write FIFO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Memory region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弧形接點 80">
            <a:extLst>
              <a:ext uri="{FF2B5EF4-FFF2-40B4-BE49-F238E27FC236}">
                <a16:creationId xmlns:a16="http://schemas.microsoft.com/office/drawing/2014/main" id="{A1F2DF6D-2BB7-4BD9-873D-8933154EFAD0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655056" y="4207562"/>
            <a:ext cx="411480" cy="414546"/>
          </a:xfrm>
          <a:prstGeom prst="curvedConnector4">
            <a:avLst>
              <a:gd name="adj1" fmla="val -55556"/>
              <a:gd name="adj2" fmla="val 155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弧形接點 90">
            <a:extLst>
              <a:ext uri="{FF2B5EF4-FFF2-40B4-BE49-F238E27FC236}">
                <a16:creationId xmlns:a16="http://schemas.microsoft.com/office/drawing/2014/main" id="{2D0F2146-EE9F-442C-A51E-A44E7257E1BC}"/>
              </a:ext>
            </a:extLst>
          </p:cNvPr>
          <p:cNvCxnSpPr>
            <a:stCxn id="7" idx="4"/>
            <a:endCxn id="4" idx="3"/>
          </p:cNvCxnSpPr>
          <p:nvPr/>
        </p:nvCxnSpPr>
        <p:spPr>
          <a:xfrm rot="5400000" flipH="1">
            <a:off x="5297969" y="1679567"/>
            <a:ext cx="168459" cy="6545715"/>
          </a:xfrm>
          <a:prstGeom prst="curvedConnector3">
            <a:avLst>
              <a:gd name="adj1" fmla="val -972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94">
            <a:extLst>
              <a:ext uri="{FF2B5EF4-FFF2-40B4-BE49-F238E27FC236}">
                <a16:creationId xmlns:a16="http://schemas.microsoft.com/office/drawing/2014/main" id="{14D90D8F-DBD2-4946-9959-652120B6B25D}"/>
              </a:ext>
            </a:extLst>
          </p:cNvPr>
          <p:cNvCxnSpPr>
            <a:stCxn id="6" idx="4"/>
            <a:endCxn id="4" idx="5"/>
          </p:cNvCxnSpPr>
          <p:nvPr/>
        </p:nvCxnSpPr>
        <p:spPr>
          <a:xfrm rot="5400000" flipH="1">
            <a:off x="4374832" y="3184623"/>
            <a:ext cx="121417" cy="3488560"/>
          </a:xfrm>
          <a:prstGeom prst="curvedConnector3">
            <a:avLst>
              <a:gd name="adj1" fmla="val -45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944AD7-D4F1-4539-B10F-5599854400F2}"/>
              </a:ext>
            </a:extLst>
          </p:cNvPr>
          <p:cNvSpPr txBox="1"/>
          <p:nvPr/>
        </p:nvSpPr>
        <p:spPr>
          <a:xfrm>
            <a:off x="2712721" y="3619727"/>
            <a:ext cx="15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讀指令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(Opcode=011),A,C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C63AB32-0A30-408B-AE0F-9DFF07659B66}"/>
              </a:ext>
            </a:extLst>
          </p:cNvPr>
          <p:cNvSpPr txBox="1"/>
          <p:nvPr/>
        </p:nvSpPr>
        <p:spPr>
          <a:xfrm>
            <a:off x="3829051" y="5575052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指令有誤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4FA385-0117-4D81-9AAB-6CADF6F05CE9}"/>
              </a:ext>
            </a:extLst>
          </p:cNvPr>
          <p:cNvSpPr txBox="1"/>
          <p:nvPr/>
        </p:nvSpPr>
        <p:spPr>
          <a:xfrm>
            <a:off x="4966519" y="6282726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運算完成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67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73FE-80B7-477E-9753-24BB1073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 UART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E45D945-C184-4461-B94E-763569960711}"/>
              </a:ext>
            </a:extLst>
          </p:cNvPr>
          <p:cNvSpPr/>
          <p:nvPr/>
        </p:nvSpPr>
        <p:spPr>
          <a:xfrm>
            <a:off x="198882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S00</a:t>
            </a:r>
            <a:endParaRPr lang="zh-TW" altLang="en-US" sz="9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73A13E-4738-431A-841F-8BF7F2D0FDAE}"/>
              </a:ext>
            </a:extLst>
          </p:cNvPr>
          <p:cNvSpPr/>
          <p:nvPr/>
        </p:nvSpPr>
        <p:spPr>
          <a:xfrm>
            <a:off x="382905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S01</a:t>
            </a:r>
            <a:endParaRPr lang="zh-TW" altLang="en-US" sz="9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ECAADC-7403-40FE-A3D8-2D2A8E4FE801}"/>
              </a:ext>
            </a:extLst>
          </p:cNvPr>
          <p:cNvSpPr/>
          <p:nvPr/>
        </p:nvSpPr>
        <p:spPr>
          <a:xfrm>
            <a:off x="5768341" y="4160520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S1</a:t>
            </a:r>
            <a:endParaRPr lang="zh-TW" altLang="en-US" sz="9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F4EC916-2260-42A1-93C5-5546D5536F49}"/>
              </a:ext>
            </a:extLst>
          </p:cNvPr>
          <p:cNvSpPr/>
          <p:nvPr/>
        </p:nvSpPr>
        <p:spPr>
          <a:xfrm>
            <a:off x="8243576" y="4207562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S3</a:t>
            </a:r>
            <a:endParaRPr lang="zh-TW" altLang="en-US" sz="900" dirty="0"/>
          </a:p>
        </p:txBody>
      </p:sp>
      <p:cxnSp>
        <p:nvCxnSpPr>
          <p:cNvPr id="8" name="弧形接點 61">
            <a:extLst>
              <a:ext uri="{FF2B5EF4-FFF2-40B4-BE49-F238E27FC236}">
                <a16:creationId xmlns:a16="http://schemas.microsoft.com/office/drawing/2014/main" id="{486A4783-1AA1-4541-9127-CB18C6EA954A}"/>
              </a:ext>
            </a:extLst>
          </p:cNvPr>
          <p:cNvCxnSpPr/>
          <p:nvPr/>
        </p:nvCxnSpPr>
        <p:spPr>
          <a:xfrm>
            <a:off x="2811781" y="4593370"/>
            <a:ext cx="101727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63">
            <a:extLst>
              <a:ext uri="{FF2B5EF4-FFF2-40B4-BE49-F238E27FC236}">
                <a16:creationId xmlns:a16="http://schemas.microsoft.com/office/drawing/2014/main" id="{C35D788E-ED43-4846-93BC-E481F1FBD501}"/>
              </a:ext>
            </a:extLst>
          </p:cNvPr>
          <p:cNvCxnSpPr>
            <a:endCxn id="6" idx="2"/>
          </p:cNvCxnSpPr>
          <p:nvPr/>
        </p:nvCxnSpPr>
        <p:spPr>
          <a:xfrm>
            <a:off x="4652011" y="4562365"/>
            <a:ext cx="1116330" cy="12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59E915-BC1F-4B69-8128-009268CC2F7D}"/>
              </a:ext>
            </a:extLst>
          </p:cNvPr>
          <p:cNvSpPr txBox="1"/>
          <p:nvPr/>
        </p:nvSpPr>
        <p:spPr>
          <a:xfrm>
            <a:off x="4473579" y="3718857"/>
            <a:ext cx="141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address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8055F3-6078-48E0-9A7D-3A380A0C0279}"/>
              </a:ext>
            </a:extLst>
          </p:cNvPr>
          <p:cNvSpPr txBox="1"/>
          <p:nvPr/>
        </p:nvSpPr>
        <p:spPr>
          <a:xfrm>
            <a:off x="6403346" y="3622787"/>
            <a:ext cx="1658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Opcode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解碼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memory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弧形接點 77">
            <a:extLst>
              <a:ext uri="{FF2B5EF4-FFF2-40B4-BE49-F238E27FC236}">
                <a16:creationId xmlns:a16="http://schemas.microsoft.com/office/drawing/2014/main" id="{DFB76407-040E-4EBB-BBDB-3157B986AD8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591301" y="4575066"/>
            <a:ext cx="1652275" cy="47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7D80A-70C9-41BF-8C40-3ED4CB4E8D88}"/>
              </a:ext>
            </a:extLst>
          </p:cNvPr>
          <p:cNvSpPr txBox="1"/>
          <p:nvPr/>
        </p:nvSpPr>
        <p:spPr>
          <a:xfrm>
            <a:off x="9021458" y="4744055"/>
            <a:ext cx="1697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UART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</a:p>
        </p:txBody>
      </p:sp>
      <p:cxnSp>
        <p:nvCxnSpPr>
          <p:cNvPr id="14" name="弧形接點 80">
            <a:extLst>
              <a:ext uri="{FF2B5EF4-FFF2-40B4-BE49-F238E27FC236}">
                <a16:creationId xmlns:a16="http://schemas.microsoft.com/office/drawing/2014/main" id="{A1F2DF6D-2BB7-4BD9-873D-8933154EFAD0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655056" y="4207562"/>
            <a:ext cx="411480" cy="414546"/>
          </a:xfrm>
          <a:prstGeom prst="curvedConnector4">
            <a:avLst>
              <a:gd name="adj1" fmla="val -55556"/>
              <a:gd name="adj2" fmla="val 155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弧形接點 90">
            <a:extLst>
              <a:ext uri="{FF2B5EF4-FFF2-40B4-BE49-F238E27FC236}">
                <a16:creationId xmlns:a16="http://schemas.microsoft.com/office/drawing/2014/main" id="{2D0F2146-EE9F-442C-A51E-A44E7257E1BC}"/>
              </a:ext>
            </a:extLst>
          </p:cNvPr>
          <p:cNvCxnSpPr>
            <a:stCxn id="7" idx="4"/>
            <a:endCxn id="4" idx="3"/>
          </p:cNvCxnSpPr>
          <p:nvPr/>
        </p:nvCxnSpPr>
        <p:spPr>
          <a:xfrm rot="5400000" flipH="1">
            <a:off x="5297969" y="1679567"/>
            <a:ext cx="168459" cy="6545715"/>
          </a:xfrm>
          <a:prstGeom prst="curvedConnector3">
            <a:avLst>
              <a:gd name="adj1" fmla="val -972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94">
            <a:extLst>
              <a:ext uri="{FF2B5EF4-FFF2-40B4-BE49-F238E27FC236}">
                <a16:creationId xmlns:a16="http://schemas.microsoft.com/office/drawing/2014/main" id="{14D90D8F-DBD2-4946-9959-652120B6B25D}"/>
              </a:ext>
            </a:extLst>
          </p:cNvPr>
          <p:cNvCxnSpPr>
            <a:stCxn id="6" idx="4"/>
            <a:endCxn id="4" idx="5"/>
          </p:cNvCxnSpPr>
          <p:nvPr/>
        </p:nvCxnSpPr>
        <p:spPr>
          <a:xfrm rot="5400000" flipH="1">
            <a:off x="4374832" y="3184623"/>
            <a:ext cx="121417" cy="3488560"/>
          </a:xfrm>
          <a:prstGeom prst="curvedConnector3">
            <a:avLst>
              <a:gd name="adj1" fmla="val -45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944AD7-D4F1-4539-B10F-5599854400F2}"/>
              </a:ext>
            </a:extLst>
          </p:cNvPr>
          <p:cNvSpPr txBox="1"/>
          <p:nvPr/>
        </p:nvSpPr>
        <p:spPr>
          <a:xfrm>
            <a:off x="2712721" y="3619727"/>
            <a:ext cx="15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讀指令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(Opcode=100),C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C63AB32-0A30-408B-AE0F-9DFF07659B66}"/>
              </a:ext>
            </a:extLst>
          </p:cNvPr>
          <p:cNvSpPr txBox="1"/>
          <p:nvPr/>
        </p:nvSpPr>
        <p:spPr>
          <a:xfrm>
            <a:off x="3829051" y="5575052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指令有誤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4FA385-0117-4D81-9AAB-6CADF6F05CE9}"/>
              </a:ext>
            </a:extLst>
          </p:cNvPr>
          <p:cNvSpPr txBox="1"/>
          <p:nvPr/>
        </p:nvSpPr>
        <p:spPr>
          <a:xfrm>
            <a:off x="4966519" y="6282726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傳送完成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04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73FE-80B7-477E-9753-24BB1073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 VGA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E45D945-C184-4461-B94E-763569960711}"/>
              </a:ext>
            </a:extLst>
          </p:cNvPr>
          <p:cNvSpPr/>
          <p:nvPr/>
        </p:nvSpPr>
        <p:spPr>
          <a:xfrm>
            <a:off x="198882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S00</a:t>
            </a:r>
            <a:endParaRPr lang="zh-TW" altLang="en-US" sz="9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73A13E-4738-431A-841F-8BF7F2D0FDAE}"/>
              </a:ext>
            </a:extLst>
          </p:cNvPr>
          <p:cNvSpPr/>
          <p:nvPr/>
        </p:nvSpPr>
        <p:spPr>
          <a:xfrm>
            <a:off x="382905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S01</a:t>
            </a:r>
            <a:endParaRPr lang="zh-TW" altLang="en-US" sz="9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ECAADC-7403-40FE-A3D8-2D2A8E4FE801}"/>
              </a:ext>
            </a:extLst>
          </p:cNvPr>
          <p:cNvSpPr/>
          <p:nvPr/>
        </p:nvSpPr>
        <p:spPr>
          <a:xfrm>
            <a:off x="5768341" y="4160520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S1</a:t>
            </a:r>
            <a:endParaRPr lang="zh-TW" altLang="en-US" sz="9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F4EC916-2260-42A1-93C5-5546D5536F49}"/>
              </a:ext>
            </a:extLst>
          </p:cNvPr>
          <p:cNvSpPr/>
          <p:nvPr/>
        </p:nvSpPr>
        <p:spPr>
          <a:xfrm>
            <a:off x="8243576" y="4207562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S3</a:t>
            </a:r>
            <a:endParaRPr lang="zh-TW" altLang="en-US" sz="900" dirty="0"/>
          </a:p>
        </p:txBody>
      </p:sp>
      <p:cxnSp>
        <p:nvCxnSpPr>
          <p:cNvPr id="8" name="弧形接點 61">
            <a:extLst>
              <a:ext uri="{FF2B5EF4-FFF2-40B4-BE49-F238E27FC236}">
                <a16:creationId xmlns:a16="http://schemas.microsoft.com/office/drawing/2014/main" id="{486A4783-1AA1-4541-9127-CB18C6EA954A}"/>
              </a:ext>
            </a:extLst>
          </p:cNvPr>
          <p:cNvCxnSpPr/>
          <p:nvPr/>
        </p:nvCxnSpPr>
        <p:spPr>
          <a:xfrm>
            <a:off x="2811781" y="4593370"/>
            <a:ext cx="101727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63">
            <a:extLst>
              <a:ext uri="{FF2B5EF4-FFF2-40B4-BE49-F238E27FC236}">
                <a16:creationId xmlns:a16="http://schemas.microsoft.com/office/drawing/2014/main" id="{C35D788E-ED43-4846-93BC-E481F1FBD501}"/>
              </a:ext>
            </a:extLst>
          </p:cNvPr>
          <p:cNvCxnSpPr>
            <a:endCxn id="6" idx="2"/>
          </p:cNvCxnSpPr>
          <p:nvPr/>
        </p:nvCxnSpPr>
        <p:spPr>
          <a:xfrm>
            <a:off x="4652011" y="4562365"/>
            <a:ext cx="1116330" cy="12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59E915-BC1F-4B69-8128-009268CC2F7D}"/>
              </a:ext>
            </a:extLst>
          </p:cNvPr>
          <p:cNvSpPr txBox="1"/>
          <p:nvPr/>
        </p:nvSpPr>
        <p:spPr>
          <a:xfrm>
            <a:off x="4473579" y="3718857"/>
            <a:ext cx="1416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address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8055F3-6078-48E0-9A7D-3A380A0C0279}"/>
              </a:ext>
            </a:extLst>
          </p:cNvPr>
          <p:cNvSpPr txBox="1"/>
          <p:nvPr/>
        </p:nvSpPr>
        <p:spPr>
          <a:xfrm>
            <a:off x="6403346" y="3622787"/>
            <a:ext cx="1658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Opcode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解碼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memory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" name="弧形接點 77">
            <a:extLst>
              <a:ext uri="{FF2B5EF4-FFF2-40B4-BE49-F238E27FC236}">
                <a16:creationId xmlns:a16="http://schemas.microsoft.com/office/drawing/2014/main" id="{DFB76407-040E-4EBB-BBDB-3157B986AD89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591301" y="4575066"/>
            <a:ext cx="1652275" cy="47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757D80A-70C9-41BF-8C40-3ED4CB4E8D88}"/>
              </a:ext>
            </a:extLst>
          </p:cNvPr>
          <p:cNvSpPr txBox="1"/>
          <p:nvPr/>
        </p:nvSpPr>
        <p:spPr>
          <a:xfrm>
            <a:off x="9021458" y="4744055"/>
            <a:ext cx="1697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Display</a:t>
            </a:r>
          </a:p>
        </p:txBody>
      </p:sp>
      <p:cxnSp>
        <p:nvCxnSpPr>
          <p:cNvPr id="14" name="弧形接點 80">
            <a:extLst>
              <a:ext uri="{FF2B5EF4-FFF2-40B4-BE49-F238E27FC236}">
                <a16:creationId xmlns:a16="http://schemas.microsoft.com/office/drawing/2014/main" id="{A1F2DF6D-2BB7-4BD9-873D-8933154EFAD0}"/>
              </a:ext>
            </a:extLst>
          </p:cNvPr>
          <p:cNvCxnSpPr>
            <a:stCxn id="7" idx="6"/>
            <a:endCxn id="7" idx="0"/>
          </p:cNvCxnSpPr>
          <p:nvPr/>
        </p:nvCxnSpPr>
        <p:spPr>
          <a:xfrm flipH="1" flipV="1">
            <a:off x="8655056" y="4207562"/>
            <a:ext cx="411480" cy="414546"/>
          </a:xfrm>
          <a:prstGeom prst="curvedConnector4">
            <a:avLst>
              <a:gd name="adj1" fmla="val -55556"/>
              <a:gd name="adj2" fmla="val 155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弧形接點 90">
            <a:extLst>
              <a:ext uri="{FF2B5EF4-FFF2-40B4-BE49-F238E27FC236}">
                <a16:creationId xmlns:a16="http://schemas.microsoft.com/office/drawing/2014/main" id="{2D0F2146-EE9F-442C-A51E-A44E7257E1BC}"/>
              </a:ext>
            </a:extLst>
          </p:cNvPr>
          <p:cNvCxnSpPr>
            <a:stCxn id="7" idx="4"/>
            <a:endCxn id="4" idx="3"/>
          </p:cNvCxnSpPr>
          <p:nvPr/>
        </p:nvCxnSpPr>
        <p:spPr>
          <a:xfrm rot="5400000" flipH="1">
            <a:off x="5297969" y="1679567"/>
            <a:ext cx="168459" cy="6545715"/>
          </a:xfrm>
          <a:prstGeom prst="curvedConnector3">
            <a:avLst>
              <a:gd name="adj1" fmla="val -972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94">
            <a:extLst>
              <a:ext uri="{FF2B5EF4-FFF2-40B4-BE49-F238E27FC236}">
                <a16:creationId xmlns:a16="http://schemas.microsoft.com/office/drawing/2014/main" id="{14D90D8F-DBD2-4946-9959-652120B6B25D}"/>
              </a:ext>
            </a:extLst>
          </p:cNvPr>
          <p:cNvCxnSpPr>
            <a:stCxn id="6" idx="4"/>
            <a:endCxn id="4" idx="5"/>
          </p:cNvCxnSpPr>
          <p:nvPr/>
        </p:nvCxnSpPr>
        <p:spPr>
          <a:xfrm rot="5400000" flipH="1">
            <a:off x="4374832" y="3184623"/>
            <a:ext cx="121417" cy="3488560"/>
          </a:xfrm>
          <a:prstGeom prst="curvedConnector3">
            <a:avLst>
              <a:gd name="adj1" fmla="val -45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944AD7-D4F1-4539-B10F-5599854400F2}"/>
              </a:ext>
            </a:extLst>
          </p:cNvPr>
          <p:cNvSpPr txBox="1"/>
          <p:nvPr/>
        </p:nvSpPr>
        <p:spPr>
          <a:xfrm>
            <a:off x="2712721" y="3619727"/>
            <a:ext cx="15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讀指令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(Opcode=101),C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C63AB32-0A30-408B-AE0F-9DFF07659B66}"/>
              </a:ext>
            </a:extLst>
          </p:cNvPr>
          <p:cNvSpPr txBox="1"/>
          <p:nvPr/>
        </p:nvSpPr>
        <p:spPr>
          <a:xfrm>
            <a:off x="3829051" y="5575052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指令有誤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F4FA385-0117-4D81-9AAB-6CADF6F05CE9}"/>
              </a:ext>
            </a:extLst>
          </p:cNvPr>
          <p:cNvSpPr txBox="1"/>
          <p:nvPr/>
        </p:nvSpPr>
        <p:spPr>
          <a:xfrm>
            <a:off x="4966519" y="6282726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傳送完成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355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73FE-80B7-477E-9753-24BB1073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Nope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E45D945-C184-4461-B94E-763569960711}"/>
              </a:ext>
            </a:extLst>
          </p:cNvPr>
          <p:cNvSpPr/>
          <p:nvPr/>
        </p:nvSpPr>
        <p:spPr>
          <a:xfrm>
            <a:off x="198882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S00</a:t>
            </a:r>
            <a:endParaRPr lang="zh-TW" altLang="en-US" sz="9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73A13E-4738-431A-841F-8BF7F2D0FDAE}"/>
              </a:ext>
            </a:extLst>
          </p:cNvPr>
          <p:cNvSpPr/>
          <p:nvPr/>
        </p:nvSpPr>
        <p:spPr>
          <a:xfrm>
            <a:off x="382905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S01</a:t>
            </a:r>
            <a:endParaRPr lang="zh-TW" altLang="en-US" sz="9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EECAADC-7403-40FE-A3D8-2D2A8E4FE801}"/>
              </a:ext>
            </a:extLst>
          </p:cNvPr>
          <p:cNvSpPr/>
          <p:nvPr/>
        </p:nvSpPr>
        <p:spPr>
          <a:xfrm>
            <a:off x="5768341" y="4160520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S1</a:t>
            </a:r>
            <a:endParaRPr lang="zh-TW" altLang="en-US" sz="900" dirty="0"/>
          </a:p>
        </p:txBody>
      </p:sp>
      <p:cxnSp>
        <p:nvCxnSpPr>
          <p:cNvPr id="8" name="弧形接點 61">
            <a:extLst>
              <a:ext uri="{FF2B5EF4-FFF2-40B4-BE49-F238E27FC236}">
                <a16:creationId xmlns:a16="http://schemas.microsoft.com/office/drawing/2014/main" id="{486A4783-1AA1-4541-9127-CB18C6EA954A}"/>
              </a:ext>
            </a:extLst>
          </p:cNvPr>
          <p:cNvCxnSpPr/>
          <p:nvPr/>
        </p:nvCxnSpPr>
        <p:spPr>
          <a:xfrm>
            <a:off x="2811781" y="4593370"/>
            <a:ext cx="101727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弧形接點 63">
            <a:extLst>
              <a:ext uri="{FF2B5EF4-FFF2-40B4-BE49-F238E27FC236}">
                <a16:creationId xmlns:a16="http://schemas.microsoft.com/office/drawing/2014/main" id="{C35D788E-ED43-4846-93BC-E481F1FBD501}"/>
              </a:ext>
            </a:extLst>
          </p:cNvPr>
          <p:cNvCxnSpPr>
            <a:endCxn id="6" idx="2"/>
          </p:cNvCxnSpPr>
          <p:nvPr/>
        </p:nvCxnSpPr>
        <p:spPr>
          <a:xfrm>
            <a:off x="4652011" y="4562365"/>
            <a:ext cx="1116330" cy="12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8055F3-6078-48E0-9A7D-3A380A0C0279}"/>
              </a:ext>
            </a:extLst>
          </p:cNvPr>
          <p:cNvSpPr txBox="1"/>
          <p:nvPr/>
        </p:nvSpPr>
        <p:spPr>
          <a:xfrm>
            <a:off x="6302375" y="3821965"/>
            <a:ext cx="1658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Opcode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解碼</a:t>
            </a:r>
            <a:endParaRPr lang="en-US" altLang="zh-TW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弧形接點 94">
            <a:extLst>
              <a:ext uri="{FF2B5EF4-FFF2-40B4-BE49-F238E27FC236}">
                <a16:creationId xmlns:a16="http://schemas.microsoft.com/office/drawing/2014/main" id="{14D90D8F-DBD2-4946-9959-652120B6B25D}"/>
              </a:ext>
            </a:extLst>
          </p:cNvPr>
          <p:cNvCxnSpPr>
            <a:stCxn id="6" idx="4"/>
            <a:endCxn id="4" idx="5"/>
          </p:cNvCxnSpPr>
          <p:nvPr/>
        </p:nvCxnSpPr>
        <p:spPr>
          <a:xfrm rot="5400000" flipH="1">
            <a:off x="4374832" y="3184623"/>
            <a:ext cx="121417" cy="3488560"/>
          </a:xfrm>
          <a:prstGeom prst="curvedConnector3">
            <a:avLst>
              <a:gd name="adj1" fmla="val -45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9944AD7-D4F1-4539-B10F-5599854400F2}"/>
              </a:ext>
            </a:extLst>
          </p:cNvPr>
          <p:cNvSpPr txBox="1"/>
          <p:nvPr/>
        </p:nvSpPr>
        <p:spPr>
          <a:xfrm>
            <a:off x="2712721" y="3619727"/>
            <a:ext cx="154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讀指令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(Opcode=110),ABC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size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C63AB32-0A30-408B-AE0F-9DFF07659B66}"/>
              </a:ext>
            </a:extLst>
          </p:cNvPr>
          <p:cNvSpPr txBox="1"/>
          <p:nvPr/>
        </p:nvSpPr>
        <p:spPr>
          <a:xfrm>
            <a:off x="3829051" y="5575052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解碼完成</a:t>
            </a:r>
          </a:p>
        </p:txBody>
      </p:sp>
    </p:spTree>
    <p:extLst>
      <p:ext uri="{BB962C8B-B14F-4D97-AF65-F5344CB8AC3E}">
        <p14:creationId xmlns:p14="http://schemas.microsoft.com/office/powerpoint/2010/main" val="186394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42B1F-3A8D-42C9-809E-F4138715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𝜏</a:t>
            </a:r>
            <a:r>
              <a:rPr lang="en-US" altLang="zh-TW" dirty="0"/>
              <a:t>PU</a:t>
            </a:r>
            <a:r>
              <a:rPr lang="zh-TW" altLang="en-US" dirty="0"/>
              <a:t>架構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7">
                <a:extLst>
                  <a:ext uri="{FF2B5EF4-FFF2-40B4-BE49-F238E27FC236}">
                    <a16:creationId xmlns:a16="http://schemas.microsoft.com/office/drawing/2014/main" id="{18365339-CF10-4E88-B5A0-DE4C96DECD5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330667391"/>
                  </p:ext>
                </p:extLst>
              </p:nvPr>
            </p:nvGraphicFramePr>
            <p:xfrm>
              <a:off x="3133817" y="2059619"/>
              <a:ext cx="6516209" cy="46785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內容版面配置區 7">
                <a:extLst>
                  <a:ext uri="{FF2B5EF4-FFF2-40B4-BE49-F238E27FC236}">
                    <a16:creationId xmlns:a16="http://schemas.microsoft.com/office/drawing/2014/main" id="{18365339-CF10-4E88-B5A0-DE4C96DECD5D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330667391"/>
                  </p:ext>
                </p:extLst>
              </p:nvPr>
            </p:nvGraphicFramePr>
            <p:xfrm>
              <a:off x="3133817" y="2059619"/>
              <a:ext cx="6516209" cy="46785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626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7E0F0-4E47-452F-96DF-378B5888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205B309-9CBF-4D34-AE28-50B72FBA0D03}"/>
              </a:ext>
            </a:extLst>
          </p:cNvPr>
          <p:cNvGrpSpPr/>
          <p:nvPr/>
        </p:nvGrpSpPr>
        <p:grpSpPr>
          <a:xfrm>
            <a:off x="3782814" y="2379216"/>
            <a:ext cx="4650971" cy="4227179"/>
            <a:chOff x="5754024" y="960587"/>
            <a:chExt cx="5140347" cy="5101691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C1CBBC37-575F-457F-84E0-FF691C204012}"/>
                </a:ext>
              </a:extLst>
            </p:cNvPr>
            <p:cNvCxnSpPr/>
            <p:nvPr/>
          </p:nvCxnSpPr>
          <p:spPr>
            <a:xfrm>
              <a:off x="6159800" y="2353768"/>
              <a:ext cx="1286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8DE7C89E-7354-4E15-BA3B-5F6C31A2ECBC}"/>
                </a:ext>
              </a:extLst>
            </p:cNvPr>
            <p:cNvCxnSpPr/>
            <p:nvPr/>
          </p:nvCxnSpPr>
          <p:spPr>
            <a:xfrm>
              <a:off x="6159800" y="2598014"/>
              <a:ext cx="1286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EC179F5B-8071-42DA-9238-26B89E5E38CA}"/>
                </a:ext>
              </a:extLst>
            </p:cNvPr>
            <p:cNvCxnSpPr/>
            <p:nvPr/>
          </p:nvCxnSpPr>
          <p:spPr>
            <a:xfrm>
              <a:off x="6147606" y="3766349"/>
              <a:ext cx="1285907" cy="14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A9824DBB-15DD-434D-9E1A-3F72158F1161}"/>
                </a:ext>
              </a:extLst>
            </p:cNvPr>
            <p:cNvGrpSpPr/>
            <p:nvPr/>
          </p:nvGrpSpPr>
          <p:grpSpPr>
            <a:xfrm>
              <a:off x="5754024" y="960587"/>
              <a:ext cx="5140347" cy="5101691"/>
              <a:chOff x="5754024" y="960587"/>
              <a:chExt cx="5140347" cy="5101691"/>
            </a:xfrm>
          </p:grpSpPr>
          <p:sp>
            <p:nvSpPr>
              <p:cNvPr id="9" name="流程圖: 程序 8">
                <a:extLst>
                  <a:ext uri="{FF2B5EF4-FFF2-40B4-BE49-F238E27FC236}">
                    <a16:creationId xmlns:a16="http://schemas.microsoft.com/office/drawing/2014/main" id="{FA2B94CE-701E-48CC-88C3-716170E1DD02}"/>
                  </a:ext>
                </a:extLst>
              </p:cNvPr>
              <p:cNvSpPr/>
              <p:nvPr/>
            </p:nvSpPr>
            <p:spPr>
              <a:xfrm>
                <a:off x="7457495" y="3433383"/>
                <a:ext cx="796303" cy="43172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*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854D10A-8869-40E4-9D46-38D8318E2129}"/>
                  </a:ext>
                </a:extLst>
              </p:cNvPr>
              <p:cNvSpPr txBox="1"/>
              <p:nvPr/>
            </p:nvSpPr>
            <p:spPr>
              <a:xfrm>
                <a:off x="5784098" y="2158098"/>
                <a:ext cx="4303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a13</a:t>
                </a:r>
                <a:endParaRPr lang="zh-TW" altLang="en-US" sz="1400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EDEB8D1-D78D-4349-99A1-E988E18AE1F2}"/>
                  </a:ext>
                </a:extLst>
              </p:cNvPr>
              <p:cNvSpPr txBox="1"/>
              <p:nvPr/>
            </p:nvSpPr>
            <p:spPr>
              <a:xfrm>
                <a:off x="5784067" y="2417137"/>
                <a:ext cx="434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a31</a:t>
                </a:r>
                <a:endParaRPr lang="zh-TW" altLang="en-US" sz="1400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7A67F0-0032-4AB0-ACC4-5C93799BB9AB}"/>
                  </a:ext>
                </a:extLst>
              </p:cNvPr>
              <p:cNvSpPr txBox="1"/>
              <p:nvPr/>
            </p:nvSpPr>
            <p:spPr>
              <a:xfrm>
                <a:off x="5758837" y="3563155"/>
                <a:ext cx="4557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b22</a:t>
                </a:r>
                <a:endParaRPr lang="zh-TW" altLang="en-US" sz="1400" dirty="0"/>
              </a:p>
            </p:txBody>
          </p: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268D9266-D4D3-434F-A175-25CBCFD7EE95}"/>
                  </a:ext>
                </a:extLst>
              </p:cNvPr>
              <p:cNvGrpSpPr/>
              <p:nvPr/>
            </p:nvGrpSpPr>
            <p:grpSpPr>
              <a:xfrm>
                <a:off x="5754024" y="960587"/>
                <a:ext cx="5140347" cy="5101691"/>
                <a:chOff x="5754024" y="960587"/>
                <a:chExt cx="5140347" cy="5101691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A014DDD3-5EC2-4ACD-A963-24140D1AD14A}"/>
                    </a:ext>
                  </a:extLst>
                </p:cNvPr>
                <p:cNvGrpSpPr/>
                <p:nvPr/>
              </p:nvGrpSpPr>
              <p:grpSpPr>
                <a:xfrm>
                  <a:off x="5754024" y="960587"/>
                  <a:ext cx="5140347" cy="5101691"/>
                  <a:chOff x="5566723" y="951922"/>
                  <a:chExt cx="2740543" cy="4341446"/>
                </a:xfrm>
              </p:grpSpPr>
              <p:grpSp>
                <p:nvGrpSpPr>
                  <p:cNvPr id="25" name="群組 24">
                    <a:extLst>
                      <a:ext uri="{FF2B5EF4-FFF2-40B4-BE49-F238E27FC236}">
                        <a16:creationId xmlns:a16="http://schemas.microsoft.com/office/drawing/2014/main" id="{D3BF6FEE-BA45-4FE1-B755-23A331B05031}"/>
                      </a:ext>
                    </a:extLst>
                  </p:cNvPr>
                  <p:cNvGrpSpPr/>
                  <p:nvPr/>
                </p:nvGrpSpPr>
                <p:grpSpPr>
                  <a:xfrm>
                    <a:off x="5566723" y="951922"/>
                    <a:ext cx="2740543" cy="2474290"/>
                    <a:chOff x="7060900" y="1249675"/>
                    <a:chExt cx="2740543" cy="2474290"/>
                  </a:xfrm>
                </p:grpSpPr>
                <p:cxnSp>
                  <p:nvCxnSpPr>
                    <p:cNvPr id="35" name="直線接點 34">
                      <a:extLst>
                        <a:ext uri="{FF2B5EF4-FFF2-40B4-BE49-F238E27FC236}">
                          <a16:creationId xmlns:a16="http://schemas.microsoft.com/office/drawing/2014/main" id="{073EB058-CEF6-4BFF-B8B3-481AED736F8D}"/>
                        </a:ext>
                      </a:extLst>
                    </p:cNvPr>
                    <p:cNvCxnSpPr>
                      <a:stCxn id="42" idx="3"/>
                      <a:endCxn id="45" idx="1"/>
                    </p:cNvCxnSpPr>
                    <p:nvPr/>
                  </p:nvCxnSpPr>
                  <p:spPr>
                    <a:xfrm>
                      <a:off x="8394347" y="2017622"/>
                      <a:ext cx="31171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" name="群組 35">
                      <a:extLst>
                        <a:ext uri="{FF2B5EF4-FFF2-40B4-BE49-F238E27FC236}">
                          <a16:creationId xmlns:a16="http://schemas.microsoft.com/office/drawing/2014/main" id="{E400A953-6B90-4D8D-A75B-E78E8A7207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60900" y="1249675"/>
                      <a:ext cx="2740543" cy="2474290"/>
                      <a:chOff x="7060900" y="1259402"/>
                      <a:chExt cx="2740543" cy="2474290"/>
                    </a:xfrm>
                  </p:grpSpPr>
                  <p:sp>
                    <p:nvSpPr>
                      <p:cNvPr id="37" name="文字方塊 36">
                        <a:extLst>
                          <a:ext uri="{FF2B5EF4-FFF2-40B4-BE49-F238E27FC236}">
                            <a16:creationId xmlns:a16="http://schemas.microsoft.com/office/drawing/2014/main" id="{D0D89E7B-5A31-4729-BDCA-06943D816A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66787" y="1838893"/>
                        <a:ext cx="44435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TW" sz="1400" dirty="0"/>
                          <a:t>a12</a:t>
                        </a:r>
                        <a:endParaRPr lang="zh-TW" altLang="en-US" sz="1400" dirty="0"/>
                      </a:p>
                    </p:txBody>
                  </p:sp>
                  <p:grpSp>
                    <p:nvGrpSpPr>
                      <p:cNvPr id="38" name="群組 37">
                        <a:extLst>
                          <a:ext uri="{FF2B5EF4-FFF2-40B4-BE49-F238E27FC236}">
                            <a16:creationId xmlns:a16="http://schemas.microsoft.com/office/drawing/2014/main" id="{638C3B92-CA87-45AE-9AB2-C66942F836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60900" y="1259402"/>
                        <a:ext cx="2740543" cy="2474290"/>
                        <a:chOff x="4112133" y="1306599"/>
                        <a:chExt cx="2740543" cy="2474290"/>
                      </a:xfrm>
                    </p:grpSpPr>
                    <p:cxnSp>
                      <p:nvCxnSpPr>
                        <p:cNvPr id="39" name="肘形接點 55">
                          <a:extLst>
                            <a:ext uri="{FF2B5EF4-FFF2-40B4-BE49-F238E27FC236}">
                              <a16:creationId xmlns:a16="http://schemas.microsoft.com/office/drawing/2014/main" id="{BC549EC5-4D15-41D2-9A4A-40DD76A3C70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rot="16200000" flipH="1">
                          <a:off x="4151967" y="2192915"/>
                          <a:ext cx="1587978" cy="111986"/>
                        </a:xfrm>
                        <a:prstGeom prst="bentConnector3">
                          <a:avLst>
                            <a:gd name="adj1" fmla="val 100227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0" name="群組 39">
                          <a:extLst>
                            <a:ext uri="{FF2B5EF4-FFF2-40B4-BE49-F238E27FC236}">
                              <a16:creationId xmlns:a16="http://schemas.microsoft.com/office/drawing/2014/main" id="{3EC0005F-08D0-4062-B2BF-F2EAF8FBC6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12133" y="1306599"/>
                          <a:ext cx="2740543" cy="2474290"/>
                          <a:chOff x="4112133" y="1306599"/>
                          <a:chExt cx="2740543" cy="2474290"/>
                        </a:xfrm>
                      </p:grpSpPr>
                      <p:sp>
                        <p:nvSpPr>
                          <p:cNvPr id="41" name="流程圖: 程序 40">
                            <a:extLst>
                              <a:ext uri="{FF2B5EF4-FFF2-40B4-BE49-F238E27FC236}">
                                <a16:creationId xmlns:a16="http://schemas.microsoft.com/office/drawing/2014/main" id="{CD3E0542-0F5C-403F-916D-9673B39ECC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21036" y="1379765"/>
                            <a:ext cx="424544" cy="367392"/>
                          </a:xfrm>
                          <a:prstGeom prst="flowChartProcess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TW" dirty="0"/>
                              <a:t>*</a:t>
                            </a:r>
                            <a:endParaRPr lang="zh-TW" altLang="en-US" dirty="0"/>
                          </a:p>
                        </p:txBody>
                      </p:sp>
                      <p:sp>
                        <p:nvSpPr>
                          <p:cNvPr id="42" name="流程圖: 程序 41">
                            <a:extLst>
                              <a:ext uri="{FF2B5EF4-FFF2-40B4-BE49-F238E27FC236}">
                                <a16:creationId xmlns:a16="http://schemas.microsoft.com/office/drawing/2014/main" id="{7192570C-0284-45E3-A8AD-AAF09E16F4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21036" y="1890850"/>
                            <a:ext cx="424544" cy="367392"/>
                          </a:xfrm>
                          <a:prstGeom prst="flowChartProcess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TW" dirty="0"/>
                              <a:t>*</a:t>
                            </a:r>
                            <a:endParaRPr lang="zh-TW" altLang="en-US" dirty="0"/>
                          </a:p>
                        </p:txBody>
                      </p:sp>
                      <p:sp>
                        <p:nvSpPr>
                          <p:cNvPr id="43" name="流程圖: 程序 42">
                            <a:extLst>
                              <a:ext uri="{FF2B5EF4-FFF2-40B4-BE49-F238E27FC236}">
                                <a16:creationId xmlns:a16="http://schemas.microsoft.com/office/drawing/2014/main" id="{4EBD3276-E69C-4F77-ABFD-ED352F3960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21036" y="2401935"/>
                            <a:ext cx="424544" cy="367392"/>
                          </a:xfrm>
                          <a:prstGeom prst="flowChartProcess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TW" dirty="0"/>
                              <a:t>*</a:t>
                            </a:r>
                            <a:endParaRPr lang="zh-TW" altLang="en-US" dirty="0"/>
                          </a:p>
                        </p:txBody>
                      </p:sp>
                      <p:sp>
                        <p:nvSpPr>
                          <p:cNvPr id="44" name="流程圖: 程序 43">
                            <a:extLst>
                              <a:ext uri="{FF2B5EF4-FFF2-40B4-BE49-F238E27FC236}">
                                <a16:creationId xmlns:a16="http://schemas.microsoft.com/office/drawing/2014/main" id="{C0D8F2DD-125C-495F-9338-43A5869CBA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21035" y="2923106"/>
                            <a:ext cx="424544" cy="367392"/>
                          </a:xfrm>
                          <a:prstGeom prst="flowChartProcess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TW" dirty="0"/>
                              <a:t>*</a:t>
                            </a:r>
                            <a:endParaRPr lang="zh-TW" altLang="en-US" dirty="0"/>
                          </a:p>
                        </p:txBody>
                      </p:sp>
                      <p:sp>
                        <p:nvSpPr>
                          <p:cNvPr id="45" name="流程圖: 程序 44">
                            <a:extLst>
                              <a:ext uri="{FF2B5EF4-FFF2-40B4-BE49-F238E27FC236}">
                                <a16:creationId xmlns:a16="http://schemas.microsoft.com/office/drawing/2014/main" id="{C3F6D28F-4803-4C3B-B325-58F99D1EA4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57290" y="1890850"/>
                            <a:ext cx="424544" cy="367392"/>
                          </a:xfrm>
                          <a:prstGeom prst="flowChartProcess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TW" dirty="0"/>
                              <a:t>+</a:t>
                            </a:r>
                            <a:endParaRPr lang="zh-TW" altLang="en-US" dirty="0"/>
                          </a:p>
                        </p:txBody>
                      </p:sp>
                      <p:cxnSp>
                        <p:nvCxnSpPr>
                          <p:cNvPr id="46" name="直線接點 45">
                            <a:extLst>
                              <a:ext uri="{FF2B5EF4-FFF2-40B4-BE49-F238E27FC236}">
                                <a16:creationId xmlns:a16="http://schemas.microsoft.com/office/drawing/2014/main" id="{76B36C93-A878-410B-A237-F439F39D2E01}"/>
                              </a:ext>
                            </a:extLst>
                          </p:cNvPr>
                          <p:cNvCxnSpPr>
                            <a:stCxn id="41" idx="3"/>
                          </p:cNvCxnSpPr>
                          <p:nvPr/>
                        </p:nvCxnSpPr>
                        <p:spPr>
                          <a:xfrm>
                            <a:off x="5445580" y="1563461"/>
                            <a:ext cx="159692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直線接點 46">
                            <a:extLst>
                              <a:ext uri="{FF2B5EF4-FFF2-40B4-BE49-F238E27FC236}">
                                <a16:creationId xmlns:a16="http://schemas.microsoft.com/office/drawing/2014/main" id="{BD0F4C24-F058-4918-B178-28DFFE20D26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435620" y="2585631"/>
                            <a:ext cx="16581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8" name="流程圖: 程序 47">
                            <a:extLst>
                              <a:ext uri="{FF2B5EF4-FFF2-40B4-BE49-F238E27FC236}">
                                <a16:creationId xmlns:a16="http://schemas.microsoft.com/office/drawing/2014/main" id="{46B5F2BD-13C8-4B0B-B3A2-07B443DDF6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54952" y="3413497"/>
                            <a:ext cx="424544" cy="367392"/>
                          </a:xfrm>
                          <a:prstGeom prst="flowChartProcess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TW" dirty="0"/>
                              <a:t>+</a:t>
                            </a:r>
                            <a:endParaRPr lang="zh-TW" altLang="en-US" dirty="0"/>
                          </a:p>
                        </p:txBody>
                      </p:sp>
                      <p:cxnSp>
                        <p:nvCxnSpPr>
                          <p:cNvPr id="49" name="直線接點 48">
                            <a:extLst>
                              <a:ext uri="{FF2B5EF4-FFF2-40B4-BE49-F238E27FC236}">
                                <a16:creationId xmlns:a16="http://schemas.microsoft.com/office/drawing/2014/main" id="{A853F779-E297-4530-93AD-BE1ADCAAE0D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5601435" y="2074545"/>
                            <a:ext cx="3837" cy="511085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直線接點 49">
                            <a:extLst>
                              <a:ext uri="{FF2B5EF4-FFF2-40B4-BE49-F238E27FC236}">
                                <a16:creationId xmlns:a16="http://schemas.microsoft.com/office/drawing/2014/main" id="{16D61080-4CA1-49FE-B601-E25E576E152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07613" y="1563461"/>
                            <a:ext cx="0" cy="511085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直線單箭頭接點 50">
                            <a:extLst>
                              <a:ext uri="{FF2B5EF4-FFF2-40B4-BE49-F238E27FC236}">
                                <a16:creationId xmlns:a16="http://schemas.microsoft.com/office/drawing/2014/main" id="{60DCE6A0-1504-4D70-B896-4CF122754BB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4335236" y="1465082"/>
                            <a:ext cx="685800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直線單箭頭接點 51">
                            <a:extLst>
                              <a:ext uri="{FF2B5EF4-FFF2-40B4-BE49-F238E27FC236}">
                                <a16:creationId xmlns:a16="http://schemas.microsoft.com/office/drawing/2014/main" id="{0E3C1DFD-05CA-4037-BB5A-CB4ACA271D4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4335236" y="1658303"/>
                            <a:ext cx="685800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直線單箭頭接點 52">
                            <a:extLst>
                              <a:ext uri="{FF2B5EF4-FFF2-40B4-BE49-F238E27FC236}">
                                <a16:creationId xmlns:a16="http://schemas.microsoft.com/office/drawing/2014/main" id="{52B5257E-CE88-443C-8D50-E94F5D844DC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4324351" y="2009367"/>
                            <a:ext cx="685800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3"/>
                          </a:lnRef>
                          <a:fillRef idx="0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直線單箭頭接點 53">
                            <a:extLst>
                              <a:ext uri="{FF2B5EF4-FFF2-40B4-BE49-F238E27FC236}">
                                <a16:creationId xmlns:a16="http://schemas.microsoft.com/office/drawing/2014/main" id="{FD1A9EF3-41D7-43DD-A97F-5BBC8427827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4324351" y="2180818"/>
                            <a:ext cx="685800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4"/>
                          </a:lnRef>
                          <a:fillRef idx="0">
                            <a:schemeClr val="accent4"/>
                          </a:fillRef>
                          <a:effectRef idx="0">
                            <a:schemeClr val="accent4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直線單箭頭接點 54">
                            <a:extLst>
                              <a:ext uri="{FF2B5EF4-FFF2-40B4-BE49-F238E27FC236}">
                                <a16:creationId xmlns:a16="http://schemas.microsoft.com/office/drawing/2014/main" id="{AB9D409C-B776-4A64-8628-8A99A267574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4328698" y="3201584"/>
                            <a:ext cx="685573" cy="1231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6" name="文字方塊 55">
                            <a:extLst>
                              <a:ext uri="{FF2B5EF4-FFF2-40B4-BE49-F238E27FC236}">
                                <a16:creationId xmlns:a16="http://schemas.microsoft.com/office/drawing/2014/main" id="{94592F2A-6797-4ABB-A162-043082C670E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12133" y="1306599"/>
                            <a:ext cx="433132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/>
                              <a:t>a11</a:t>
                            </a:r>
                            <a:endParaRPr lang="zh-TW" altLang="en-US" sz="1400" dirty="0"/>
                          </a:p>
                        </p:txBody>
                      </p:sp>
                      <p:sp>
                        <p:nvSpPr>
                          <p:cNvPr id="57" name="文字方塊 56">
                            <a:extLst>
                              <a:ext uri="{FF2B5EF4-FFF2-40B4-BE49-F238E27FC236}">
                                <a16:creationId xmlns:a16="http://schemas.microsoft.com/office/drawing/2014/main" id="{F6532381-C496-4C99-8AA0-FFAA6A903D2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15991" y="1541884"/>
                            <a:ext cx="44114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/>
                              <a:t>b11</a:t>
                            </a:r>
                            <a:endParaRPr lang="zh-TW" altLang="en-US" sz="1400" dirty="0"/>
                          </a:p>
                        </p:txBody>
                      </p:sp>
                      <p:sp>
                        <p:nvSpPr>
                          <p:cNvPr id="58" name="文字方塊 57">
                            <a:extLst>
                              <a:ext uri="{FF2B5EF4-FFF2-40B4-BE49-F238E27FC236}">
                                <a16:creationId xmlns:a16="http://schemas.microsoft.com/office/drawing/2014/main" id="{CBA3E847-9AD3-456F-93BB-7378B27B9D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15751" y="2065288"/>
                            <a:ext cx="452368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/>
                              <a:t>b21</a:t>
                            </a:r>
                            <a:endParaRPr lang="zh-TW" altLang="en-US" sz="1400" dirty="0"/>
                          </a:p>
                        </p:txBody>
                      </p:sp>
                      <p:sp>
                        <p:nvSpPr>
                          <p:cNvPr id="59" name="文字方塊 58">
                            <a:extLst>
                              <a:ext uri="{FF2B5EF4-FFF2-40B4-BE49-F238E27FC236}">
                                <a16:creationId xmlns:a16="http://schemas.microsoft.com/office/drawing/2014/main" id="{EEB8E13B-0E2A-479C-80BB-527ABA472DC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118533" y="3047694"/>
                            <a:ext cx="452368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/>
                              <a:t>b12</a:t>
                            </a:r>
                            <a:endParaRPr lang="zh-TW" altLang="en-US" sz="1400" dirty="0"/>
                          </a:p>
                        </p:txBody>
                      </p:sp>
                      <p:cxnSp>
                        <p:nvCxnSpPr>
                          <p:cNvPr id="60" name="肘形接點 68">
                            <a:extLst>
                              <a:ext uri="{FF2B5EF4-FFF2-40B4-BE49-F238E27FC236}">
                                <a16:creationId xmlns:a16="http://schemas.microsoft.com/office/drawing/2014/main" id="{BA964552-37DB-46DF-AC7A-96339E45F56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rot="16200000" flipH="1">
                            <a:off x="4182310" y="2667315"/>
                            <a:ext cx="1478254" cy="177428"/>
                          </a:xfrm>
                          <a:prstGeom prst="bentConnector3">
                            <a:avLst>
                              <a:gd name="adj1" fmla="val 99568"/>
                            </a:avLst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3"/>
                          </a:lnRef>
                          <a:fillRef idx="0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直線接點 60">
                            <a:extLst>
                              <a:ext uri="{FF2B5EF4-FFF2-40B4-BE49-F238E27FC236}">
                                <a16:creationId xmlns:a16="http://schemas.microsoft.com/office/drawing/2014/main" id="{7C1F13D0-5C7D-459D-8FEA-9ABE64867C74}"/>
                              </a:ext>
                            </a:extLst>
                          </p:cNvPr>
                          <p:cNvCxnSpPr>
                            <a:stCxn id="45" idx="3"/>
                          </p:cNvCxnSpPr>
                          <p:nvPr/>
                        </p:nvCxnSpPr>
                        <p:spPr>
                          <a:xfrm>
                            <a:off x="6181834" y="2074546"/>
                            <a:ext cx="210802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直線接點 61">
                            <a:extLst>
                              <a:ext uri="{FF2B5EF4-FFF2-40B4-BE49-F238E27FC236}">
                                <a16:creationId xmlns:a16="http://schemas.microsoft.com/office/drawing/2014/main" id="{BCDCA3FD-40EF-4D83-9C50-E37F773948D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6183059" y="3594599"/>
                            <a:ext cx="210802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3" name="文字方塊 62">
                            <a:extLst>
                              <a:ext uri="{FF2B5EF4-FFF2-40B4-BE49-F238E27FC236}">
                                <a16:creationId xmlns:a16="http://schemas.microsoft.com/office/drawing/2014/main" id="{712A1DDE-B0D9-4EFD-83E2-5970F4B8D3B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92666" y="1888910"/>
                            <a:ext cx="450764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/>
                              <a:t>C11</a:t>
                            </a:r>
                            <a:endParaRPr lang="zh-TW" altLang="en-US" sz="1400" dirty="0"/>
                          </a:p>
                        </p:txBody>
                      </p:sp>
                      <p:sp>
                        <p:nvSpPr>
                          <p:cNvPr id="64" name="文字方塊 63">
                            <a:extLst>
                              <a:ext uri="{FF2B5EF4-FFF2-40B4-BE49-F238E27FC236}">
                                <a16:creationId xmlns:a16="http://schemas.microsoft.com/office/drawing/2014/main" id="{58C3AD6C-9462-4144-B0C7-336904F5A38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390690" y="3410903"/>
                            <a:ext cx="461986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altLang="zh-TW" sz="1400" dirty="0"/>
                              <a:t>C12</a:t>
                            </a:r>
                            <a:endParaRPr lang="zh-TW" altLang="en-US" dirty="0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DBB5E0C8-D538-4B3B-B433-D9A97BA28433}"/>
                      </a:ext>
                    </a:extLst>
                  </p:cNvPr>
                  <p:cNvSpPr txBox="1"/>
                  <p:nvPr/>
                </p:nvSpPr>
                <p:spPr>
                  <a:xfrm>
                    <a:off x="5566941" y="4783560"/>
                    <a:ext cx="4443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/>
                      <a:t>b33</a:t>
                    </a:r>
                    <a:endParaRPr lang="zh-TW" altLang="en-US" sz="1400" dirty="0"/>
                  </a:p>
                </p:txBody>
              </p:sp>
              <p:sp>
                <p:nvSpPr>
                  <p:cNvPr id="27" name="流程圖: 程序 26">
                    <a:extLst>
                      <a:ext uri="{FF2B5EF4-FFF2-40B4-BE49-F238E27FC236}">
                        <a16:creationId xmlns:a16="http://schemas.microsoft.com/office/drawing/2014/main" id="{BF04C610-FA5B-477C-8A4A-3185EB6B2267}"/>
                      </a:ext>
                    </a:extLst>
                  </p:cNvPr>
                  <p:cNvSpPr/>
                  <p:nvPr/>
                </p:nvSpPr>
                <p:spPr>
                  <a:xfrm>
                    <a:off x="6474917" y="4875443"/>
                    <a:ext cx="424544" cy="367392"/>
                  </a:xfrm>
                  <a:prstGeom prst="flowChartProcess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*</a:t>
                    </a:r>
                    <a:endParaRPr lang="zh-TW" altLang="en-US" dirty="0"/>
                  </a:p>
                </p:txBody>
              </p:sp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267E4770-0C21-449D-BD4C-5E592ABBEDFD}"/>
                      </a:ext>
                    </a:extLst>
                  </p:cNvPr>
                  <p:cNvSpPr txBox="1"/>
                  <p:nvPr/>
                </p:nvSpPr>
                <p:spPr>
                  <a:xfrm>
                    <a:off x="5568297" y="4985591"/>
                    <a:ext cx="4443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/>
                      <a:t>b33</a:t>
                    </a:r>
                    <a:endParaRPr lang="zh-TW" altLang="en-US" sz="1400" dirty="0"/>
                  </a:p>
                </p:txBody>
              </p:sp>
              <p:cxnSp>
                <p:nvCxnSpPr>
                  <p:cNvPr id="29" name="直線單箭頭接點 28">
                    <a:extLst>
                      <a:ext uri="{FF2B5EF4-FFF2-40B4-BE49-F238E27FC236}">
                        <a16:creationId xmlns:a16="http://schemas.microsoft.com/office/drawing/2014/main" id="{5C2DE853-DEB3-47F4-A78D-75EE25326DF3}"/>
                      </a:ext>
                    </a:extLst>
                  </p:cNvPr>
                  <p:cNvCxnSpPr/>
                  <p:nvPr/>
                </p:nvCxnSpPr>
                <p:spPr>
                  <a:xfrm>
                    <a:off x="5783060" y="4957925"/>
                    <a:ext cx="6858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單箭頭接點 29">
                    <a:extLst>
                      <a:ext uri="{FF2B5EF4-FFF2-40B4-BE49-F238E27FC236}">
                        <a16:creationId xmlns:a16="http://schemas.microsoft.com/office/drawing/2014/main" id="{31DEFE70-23B3-44B1-8A27-B9648797D6EC}"/>
                      </a:ext>
                    </a:extLst>
                  </p:cNvPr>
                  <p:cNvCxnSpPr/>
                  <p:nvPr/>
                </p:nvCxnSpPr>
                <p:spPr>
                  <a:xfrm>
                    <a:off x="5783060" y="5139480"/>
                    <a:ext cx="6858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流程圖: 程序 30">
                    <a:extLst>
                      <a:ext uri="{FF2B5EF4-FFF2-40B4-BE49-F238E27FC236}">
                        <a16:creationId xmlns:a16="http://schemas.microsoft.com/office/drawing/2014/main" id="{371205FA-AF55-431A-AC81-CCCFA5C38ED1}"/>
                      </a:ext>
                    </a:extLst>
                  </p:cNvPr>
                  <p:cNvSpPr/>
                  <p:nvPr/>
                </p:nvSpPr>
                <p:spPr>
                  <a:xfrm>
                    <a:off x="7213105" y="4536174"/>
                    <a:ext cx="424544" cy="367392"/>
                  </a:xfrm>
                  <a:prstGeom prst="flowChartProcess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/>
                      <a:t>+</a:t>
                    </a:r>
                    <a:endParaRPr lang="zh-TW" altLang="en-US" dirty="0"/>
                  </a:p>
                </p:txBody>
              </p:sp>
              <p:cxnSp>
                <p:nvCxnSpPr>
                  <p:cNvPr id="32" name="直線接點 31">
                    <a:extLst>
                      <a:ext uri="{FF2B5EF4-FFF2-40B4-BE49-F238E27FC236}">
                        <a16:creationId xmlns:a16="http://schemas.microsoft.com/office/drawing/2014/main" id="{5382FC17-2422-4FB0-9AE2-EB6349289BD8}"/>
                      </a:ext>
                    </a:extLst>
                  </p:cNvPr>
                  <p:cNvCxnSpPr>
                    <a:stCxn id="27" idx="3"/>
                    <a:endCxn id="31" idx="1"/>
                  </p:cNvCxnSpPr>
                  <p:nvPr/>
                </p:nvCxnSpPr>
                <p:spPr>
                  <a:xfrm flipV="1">
                    <a:off x="6899461" y="4719870"/>
                    <a:ext cx="313644" cy="33926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文字方塊 32">
                    <a:extLst>
                      <a:ext uri="{FF2B5EF4-FFF2-40B4-BE49-F238E27FC236}">
                        <a16:creationId xmlns:a16="http://schemas.microsoft.com/office/drawing/2014/main" id="{D72BA78D-B4A4-4D3C-A3E7-32D026560693}"/>
                      </a:ext>
                    </a:extLst>
                  </p:cNvPr>
                  <p:cNvSpPr txBox="1"/>
                  <p:nvPr/>
                </p:nvSpPr>
                <p:spPr>
                  <a:xfrm>
                    <a:off x="7849287" y="4556287"/>
                    <a:ext cx="4539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dirty="0"/>
                      <a:t>C33</a:t>
                    </a:r>
                    <a:endParaRPr lang="zh-TW" altLang="en-US" dirty="0"/>
                  </a:p>
                </p:txBody>
              </p:sp>
              <p:cxnSp>
                <p:nvCxnSpPr>
                  <p:cNvPr id="34" name="直線接點 33">
                    <a:extLst>
                      <a:ext uri="{FF2B5EF4-FFF2-40B4-BE49-F238E27FC236}">
                        <a16:creationId xmlns:a16="http://schemas.microsoft.com/office/drawing/2014/main" id="{7B5F171B-85AE-4DA1-9DCD-897FD26404C4}"/>
                      </a:ext>
                    </a:extLst>
                  </p:cNvPr>
                  <p:cNvCxnSpPr>
                    <a:stCxn id="31" idx="3"/>
                  </p:cNvCxnSpPr>
                  <p:nvPr/>
                </p:nvCxnSpPr>
                <p:spPr>
                  <a:xfrm>
                    <a:off x="7637649" y="4719870"/>
                    <a:ext cx="204942" cy="185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B02C4AB-F96F-43D0-823D-9C1F5E81CF90}"/>
                    </a:ext>
                  </a:extLst>
                </p:cNvPr>
                <p:cNvCxnSpPr/>
                <p:nvPr/>
              </p:nvCxnSpPr>
              <p:spPr>
                <a:xfrm>
                  <a:off x="6972300" y="1363980"/>
                  <a:ext cx="0" cy="277368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3502943A-F6D1-418E-A161-44FC807A4285}"/>
                    </a:ext>
                  </a:extLst>
                </p:cNvPr>
                <p:cNvCxnSpPr/>
                <p:nvPr/>
              </p:nvCxnSpPr>
              <p:spPr>
                <a:xfrm>
                  <a:off x="6815656" y="2003227"/>
                  <a:ext cx="7732" cy="2116386"/>
                </a:xfrm>
                <a:prstGeom prst="lin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F2A20B2C-A55A-4D40-92A2-248150AAE39A}"/>
                    </a:ext>
                  </a:extLst>
                </p:cNvPr>
                <p:cNvSpPr txBox="1"/>
                <p:nvPr/>
              </p:nvSpPr>
              <p:spPr>
                <a:xfrm>
                  <a:off x="7702583" y="4137660"/>
                  <a:ext cx="461665" cy="143350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TW" dirty="0"/>
                    <a:t>……….</a:t>
                  </a:r>
                  <a:endParaRPr lang="zh-TW" altLang="en-US" dirty="0"/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BA5CEBD1-6097-4ADC-A04F-8DABB44F4C2B}"/>
                    </a:ext>
                  </a:extLst>
                </p:cNvPr>
                <p:cNvSpPr txBox="1"/>
                <p:nvPr/>
              </p:nvSpPr>
              <p:spPr>
                <a:xfrm>
                  <a:off x="5829726" y="4137660"/>
                  <a:ext cx="461665" cy="143350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TW" dirty="0"/>
                    <a:t>……….</a:t>
                  </a:r>
                  <a:endParaRPr lang="zh-TW" altLang="en-US" dirty="0"/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B84A522-7100-4290-8BB7-54305CEBDD42}"/>
                    </a:ext>
                  </a:extLst>
                </p:cNvPr>
                <p:cNvSpPr txBox="1"/>
                <p:nvPr/>
              </p:nvSpPr>
              <p:spPr>
                <a:xfrm>
                  <a:off x="9125826" y="4137660"/>
                  <a:ext cx="461665" cy="143350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TW" dirty="0"/>
                    <a:t>……….</a:t>
                  </a:r>
                  <a:endParaRPr lang="zh-TW" altLang="en-US" dirty="0"/>
                </a:p>
              </p:txBody>
            </p: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8298106D-20FC-4A7F-97F7-349089B1C61D}"/>
                    </a:ext>
                  </a:extLst>
                </p:cNvPr>
                <p:cNvCxnSpPr>
                  <a:stCxn id="9" idx="3"/>
                  <a:endCxn id="48" idx="1"/>
                </p:cNvCxnSpPr>
                <p:nvPr/>
              </p:nvCxnSpPr>
              <p:spPr>
                <a:xfrm>
                  <a:off x="8253798" y="3649247"/>
                  <a:ext cx="581607" cy="30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EB916F1-DBA0-4A32-8DC3-311D3A8664C7}"/>
                    </a:ext>
                  </a:extLst>
                </p:cNvPr>
                <p:cNvCxnSpPr/>
                <p:nvPr/>
              </p:nvCxnSpPr>
              <p:spPr>
                <a:xfrm>
                  <a:off x="8544601" y="3068725"/>
                  <a:ext cx="0" cy="6005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D602ED43-EBD6-4885-9DEE-DA166BD93AC8}"/>
                    </a:ext>
                  </a:extLst>
                </p:cNvPr>
                <p:cNvCxnSpPr>
                  <a:stCxn id="44" idx="3"/>
                </p:cNvCxnSpPr>
                <p:nvPr/>
              </p:nvCxnSpPr>
              <p:spPr>
                <a:xfrm flipV="1">
                  <a:off x="8255124" y="3068724"/>
                  <a:ext cx="295932" cy="73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E9AC33B0-4D86-457E-89B8-F13931E94037}"/>
                    </a:ext>
                  </a:extLst>
                </p:cNvPr>
                <p:cNvCxnSpPr/>
                <p:nvPr/>
              </p:nvCxnSpPr>
              <p:spPr>
                <a:xfrm flipV="1">
                  <a:off x="8533937" y="3649246"/>
                  <a:ext cx="7197" cy="6005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>
                  <a:extLst>
                    <a:ext uri="{FF2B5EF4-FFF2-40B4-BE49-F238E27FC236}">
                      <a16:creationId xmlns:a16="http://schemas.microsoft.com/office/drawing/2014/main" id="{6DAA4FD8-E368-43D5-A6A8-7B21D376A2C3}"/>
                    </a:ext>
                  </a:extLst>
                </p:cNvPr>
                <p:cNvCxnSpPr/>
                <p:nvPr/>
              </p:nvCxnSpPr>
              <p:spPr>
                <a:xfrm>
                  <a:off x="8222923" y="4249829"/>
                  <a:ext cx="31101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1131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78053-BABC-486F-B8B1-7C7E92CB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Ram Test</a:t>
            </a:r>
            <a:endParaRPr lang="zh-TW" altLang="en-US" dirty="0"/>
          </a:p>
        </p:txBody>
      </p:sp>
      <p:pic>
        <p:nvPicPr>
          <p:cNvPr id="5" name="內容版面配置區 4" descr="一張含有 室內, 電腦, 監視器, 書桌 的圖片&#10;&#10;自動產生的描述">
            <a:extLst>
              <a:ext uri="{FF2B5EF4-FFF2-40B4-BE49-F238E27FC236}">
                <a16:creationId xmlns:a16="http://schemas.microsoft.com/office/drawing/2014/main" id="{F338C9E0-BC59-4B98-BBCB-04345CF97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844009" y="3116735"/>
            <a:ext cx="3982549" cy="2986912"/>
          </a:xfrm>
        </p:spPr>
      </p:pic>
    </p:spTree>
    <p:extLst>
      <p:ext uri="{BB962C8B-B14F-4D97-AF65-F5344CB8AC3E}">
        <p14:creationId xmlns:p14="http://schemas.microsoft.com/office/powerpoint/2010/main" val="114166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6" name="矩形 5"/>
          <p:cNvSpPr/>
          <p:nvPr/>
        </p:nvSpPr>
        <p:spPr>
          <a:xfrm>
            <a:off x="3043554" y="4053147"/>
            <a:ext cx="130302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UART</a:t>
            </a:r>
          </a:p>
          <a:p>
            <a:pPr algn="ctr"/>
            <a:r>
              <a:rPr lang="zh-TW" altLang="en-US" sz="1200" dirty="0"/>
              <a:t>資料輸入</a:t>
            </a:r>
            <a:r>
              <a:rPr lang="en-US" altLang="zh-TW" sz="1200" dirty="0"/>
              <a:t>/</a:t>
            </a:r>
            <a:r>
              <a:rPr lang="zh-TW" altLang="en-US" sz="1200" dirty="0"/>
              <a:t>輸出</a:t>
            </a:r>
          </a:p>
        </p:txBody>
      </p:sp>
      <p:sp>
        <p:nvSpPr>
          <p:cNvPr id="7" name="矩形 6"/>
          <p:cNvSpPr/>
          <p:nvPr/>
        </p:nvSpPr>
        <p:spPr>
          <a:xfrm>
            <a:off x="5718174" y="4053147"/>
            <a:ext cx="130302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BRAM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92794" y="4053147"/>
            <a:ext cx="130302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VGA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346574" y="418268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4346574" y="456368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314666" y="3883989"/>
            <a:ext cx="1226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329961" y="4310859"/>
            <a:ext cx="73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C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17" name="矩形 16"/>
          <p:cNvSpPr/>
          <p:nvPr/>
        </p:nvSpPr>
        <p:spPr>
          <a:xfrm>
            <a:off x="5714364" y="5653347"/>
            <a:ext cx="130302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FIFO</a:t>
            </a:r>
          </a:p>
          <a:p>
            <a:pPr algn="ctr"/>
            <a:r>
              <a:rPr lang="zh-TW" altLang="en-US" sz="1200" dirty="0"/>
              <a:t>乘法運算</a:t>
            </a: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6685914" y="4738947"/>
            <a:ext cx="762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6099174" y="473894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5293359" y="5108279"/>
            <a:ext cx="87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670674" y="5108279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C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cxnSp>
        <p:nvCxnSpPr>
          <p:cNvPr id="30" name="直線單箭頭接點 29"/>
          <p:cNvCxnSpPr>
            <a:stCxn id="7" idx="3"/>
            <a:endCxn id="8" idx="1"/>
          </p:cNvCxnSpPr>
          <p:nvPr/>
        </p:nvCxnSpPr>
        <p:spPr>
          <a:xfrm>
            <a:off x="7021194" y="439604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7374571" y="4053147"/>
            <a:ext cx="733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 C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36" name="矩形 35"/>
          <p:cNvSpPr/>
          <p:nvPr/>
        </p:nvSpPr>
        <p:spPr>
          <a:xfrm>
            <a:off x="8392794" y="1784503"/>
            <a:ext cx="130302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螢幕</a:t>
            </a:r>
          </a:p>
        </p:txBody>
      </p:sp>
      <p:cxnSp>
        <p:nvCxnSpPr>
          <p:cNvPr id="38" name="直線單箭頭接點 37"/>
          <p:cNvCxnSpPr>
            <a:stCxn id="8" idx="0"/>
            <a:endCxn id="36" idx="2"/>
          </p:cNvCxnSpPr>
          <p:nvPr/>
        </p:nvCxnSpPr>
        <p:spPr>
          <a:xfrm flipV="1">
            <a:off x="9044304" y="2516023"/>
            <a:ext cx="0" cy="153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9111931" y="3149895"/>
            <a:ext cx="86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影像輸出</a:t>
            </a:r>
          </a:p>
        </p:txBody>
      </p:sp>
      <p:sp>
        <p:nvSpPr>
          <p:cNvPr id="42" name="矩形 41"/>
          <p:cNvSpPr/>
          <p:nvPr/>
        </p:nvSpPr>
        <p:spPr>
          <a:xfrm>
            <a:off x="5722670" y="2032581"/>
            <a:ext cx="1286407" cy="7148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</a:t>
            </a:r>
          </a:p>
        </p:txBody>
      </p:sp>
      <p:cxnSp>
        <p:nvCxnSpPr>
          <p:cNvPr id="46" name="直線單箭頭接點 45"/>
          <p:cNvCxnSpPr>
            <a:stCxn id="42" idx="2"/>
            <a:endCxn id="7" idx="0"/>
          </p:cNvCxnSpPr>
          <p:nvPr/>
        </p:nvCxnSpPr>
        <p:spPr>
          <a:xfrm>
            <a:off x="6365874" y="2747448"/>
            <a:ext cx="3810" cy="130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6285996" y="3433248"/>
            <a:ext cx="815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位址控制</a:t>
            </a:r>
          </a:p>
        </p:txBody>
      </p:sp>
      <p:sp>
        <p:nvSpPr>
          <p:cNvPr id="49" name="矩形 48"/>
          <p:cNvSpPr/>
          <p:nvPr/>
        </p:nvSpPr>
        <p:spPr>
          <a:xfrm>
            <a:off x="3043554" y="2516023"/>
            <a:ext cx="1286407" cy="7148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FSM</a:t>
            </a:r>
          </a:p>
        </p:txBody>
      </p:sp>
      <p:cxnSp>
        <p:nvCxnSpPr>
          <p:cNvPr id="59" name="肘形接點 58"/>
          <p:cNvCxnSpPr>
            <a:stCxn id="49" idx="1"/>
            <a:endCxn id="17" idx="1"/>
          </p:cNvCxnSpPr>
          <p:nvPr/>
        </p:nvCxnSpPr>
        <p:spPr>
          <a:xfrm rot="10800000" flipH="1" flipV="1">
            <a:off x="3043554" y="2873457"/>
            <a:ext cx="2670810" cy="3122790"/>
          </a:xfrm>
          <a:prstGeom prst="bentConnector3">
            <a:avLst>
              <a:gd name="adj1" fmla="val -8559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755774" y="3149895"/>
            <a:ext cx="1134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狀態控制</a:t>
            </a:r>
          </a:p>
        </p:txBody>
      </p:sp>
      <p:cxnSp>
        <p:nvCxnSpPr>
          <p:cNvPr id="63" name="肘形接點 62"/>
          <p:cNvCxnSpPr>
            <a:stCxn id="49" idx="3"/>
            <a:endCxn id="8" idx="3"/>
          </p:cNvCxnSpPr>
          <p:nvPr/>
        </p:nvCxnSpPr>
        <p:spPr>
          <a:xfrm>
            <a:off x="4329961" y="2873457"/>
            <a:ext cx="5365853" cy="1522590"/>
          </a:xfrm>
          <a:prstGeom prst="bentConnector3">
            <a:avLst>
              <a:gd name="adj1" fmla="val 10426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3800710" y="3503518"/>
            <a:ext cx="358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S3</a:t>
            </a:r>
            <a:endParaRPr lang="zh-TW" altLang="en-US" sz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536497" y="5371032"/>
            <a:ext cx="56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S1/S2</a:t>
            </a:r>
            <a:endParaRPr lang="zh-TW" altLang="en-US" sz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443118" y="2080343"/>
            <a:ext cx="688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S1/S2</a:t>
            </a:r>
            <a:endParaRPr lang="zh-TW" altLang="en-US" sz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215371" y="2747448"/>
            <a:ext cx="358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S3</a:t>
            </a:r>
            <a:endParaRPr lang="zh-TW" altLang="en-US" sz="12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2" name="肘形接點 71"/>
          <p:cNvCxnSpPr>
            <a:stCxn id="49" idx="0"/>
            <a:endCxn id="42" idx="1"/>
          </p:cNvCxnSpPr>
          <p:nvPr/>
        </p:nvCxnSpPr>
        <p:spPr>
          <a:xfrm rot="5400000" flipH="1" flipV="1">
            <a:off x="4641710" y="1435063"/>
            <a:ext cx="126008" cy="203591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278430" y="4045087"/>
            <a:ext cx="1303020" cy="685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PC</a:t>
            </a:r>
            <a:r>
              <a:rPr lang="zh-TW" altLang="en-US" dirty="0"/>
              <a:t> </a:t>
            </a:r>
            <a:r>
              <a:rPr lang="en-US" altLang="zh-TW" dirty="0"/>
              <a:t>UART</a:t>
            </a:r>
          </a:p>
        </p:txBody>
      </p:sp>
      <p:cxnSp>
        <p:nvCxnSpPr>
          <p:cNvPr id="18" name="直線單箭頭接點 17"/>
          <p:cNvCxnSpPr>
            <a:endCxn id="6" idx="1"/>
          </p:cNvCxnSpPr>
          <p:nvPr/>
        </p:nvCxnSpPr>
        <p:spPr>
          <a:xfrm>
            <a:off x="2595327" y="4396047"/>
            <a:ext cx="448227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446942" y="4741010"/>
            <a:ext cx="821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輸入指令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3451004" y="3223623"/>
            <a:ext cx="8306" cy="82225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511442" y="3998021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1"/>
                </a:solidFill>
              </a:rPr>
              <a:t>S0/S1</a:t>
            </a:r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49" idx="2"/>
            <a:endCxn id="6" idx="0"/>
          </p:cNvCxnSpPr>
          <p:nvPr/>
        </p:nvCxnSpPr>
        <p:spPr>
          <a:xfrm>
            <a:off x="3686758" y="3230890"/>
            <a:ext cx="8306" cy="82225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96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954" y="2603500"/>
            <a:ext cx="9558766" cy="34163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Input → A(128*128,8bit),B(128*128,8bit),C(128*128,8bit)</a:t>
            </a:r>
          </a:p>
          <a:p>
            <a:r>
              <a:rPr lang="en-US" altLang="zh-TW" dirty="0"/>
              <a:t>2D(A*B = C)</a:t>
            </a:r>
          </a:p>
          <a:p>
            <a:r>
              <a:rPr lang="en-US" altLang="zh-TW" dirty="0"/>
              <a:t>1D(A</a:t>
            </a:r>
            <a:r>
              <a:rPr lang="en-US" altLang="zh-TW" baseline="30000" dirty="0"/>
              <a:t>T</a:t>
            </a:r>
            <a:r>
              <a:rPr lang="en-US" altLang="zh-TW" dirty="0"/>
              <a:t>B = C)</a:t>
            </a:r>
          </a:p>
          <a:p>
            <a:r>
              <a:rPr lang="en-US" altLang="zh-TW" dirty="0"/>
              <a:t>C=A</a:t>
            </a:r>
          </a:p>
          <a:p>
            <a:r>
              <a:rPr lang="en-US" altLang="zh-TW" dirty="0">
                <a:sym typeface="Wingdings 2" panose="05020102010507070707" pitchFamily="18" charset="2"/>
              </a:rPr>
              <a:t>Return UART C</a:t>
            </a:r>
          </a:p>
          <a:p>
            <a:r>
              <a:rPr lang="en-US" altLang="zh-TW" dirty="0">
                <a:sym typeface="Wingdings 2" panose="05020102010507070707" pitchFamily="18" charset="2"/>
              </a:rPr>
              <a:t>Return VGA  C</a:t>
            </a:r>
          </a:p>
          <a:p>
            <a:r>
              <a:rPr lang="en-US" altLang="zh-TW" dirty="0">
                <a:sym typeface="Wingdings 2" panose="05020102010507070707" pitchFamily="18" charset="2"/>
              </a:rPr>
              <a:t>Nope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703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劇本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2180" y="2496820"/>
            <a:ext cx="11045460" cy="387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PC</a:t>
            </a:r>
            <a:r>
              <a:rPr lang="zh-TW" altLang="en-US" dirty="0"/>
              <a:t>傳</a:t>
            </a:r>
            <a:r>
              <a:rPr lang="en-US" altLang="zh-TW" dirty="0" err="1"/>
              <a:t>opcode,A,B,C</a:t>
            </a:r>
            <a:r>
              <a:rPr lang="zh-TW" altLang="en-US" dirty="0"/>
              <a:t>資料大小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1.When Opcode = 000, UART</a:t>
            </a:r>
            <a:r>
              <a:rPr lang="zh-TW" altLang="en-US" dirty="0"/>
              <a:t>傳送</a:t>
            </a:r>
            <a:r>
              <a:rPr lang="en-US" altLang="zh-TW" dirty="0"/>
              <a:t>PC</a:t>
            </a:r>
            <a:r>
              <a:rPr lang="zh-TW" altLang="en-US" dirty="0"/>
              <a:t>傳送之</a:t>
            </a:r>
            <a:r>
              <a:rPr lang="en-US" altLang="zh-TW" dirty="0"/>
              <a:t>A,B,C </a:t>
            </a:r>
            <a:r>
              <a:rPr lang="zh-TW" altLang="en-US" dirty="0"/>
              <a:t>的資料，傳送完等待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/>
              <a:t>Opcode ABC</a:t>
            </a:r>
            <a:r>
              <a:rPr lang="zh-TW" altLang="en-US" dirty="0"/>
              <a:t>資料大小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2.When Opcode = 001, Do 2D convolution (A*B = C)</a:t>
            </a:r>
            <a:r>
              <a:rPr lang="zh-TW" altLang="en-US" dirty="0"/>
              <a:t> ，傳送完等待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/>
              <a:t>Opcode ABC</a:t>
            </a:r>
            <a:r>
              <a:rPr lang="zh-TW" altLang="en-US" dirty="0"/>
              <a:t>資料大小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3.When Opcode = 010, DO 1D convolution(A</a:t>
            </a:r>
            <a:r>
              <a:rPr lang="en-US" altLang="zh-TW" baseline="30000" dirty="0"/>
              <a:t>T</a:t>
            </a:r>
            <a:r>
              <a:rPr lang="en-US" altLang="zh-TW" dirty="0"/>
              <a:t>B = C)</a:t>
            </a:r>
            <a:r>
              <a:rPr lang="zh-TW" altLang="en-US" dirty="0"/>
              <a:t> ，傳送完等待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/>
              <a:t>Opcode ABC</a:t>
            </a:r>
            <a:r>
              <a:rPr lang="zh-TW" altLang="en-US" dirty="0"/>
              <a:t>資料大小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4.When Opcode = 011, C = A</a:t>
            </a:r>
            <a:r>
              <a:rPr lang="zh-TW" altLang="en-US" dirty="0"/>
              <a:t> ，傳送完等待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/>
              <a:t>Opcode ABC</a:t>
            </a:r>
            <a:r>
              <a:rPr lang="zh-TW" altLang="en-US" dirty="0"/>
              <a:t>資料大小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5.When Opcode = 100, UART</a:t>
            </a:r>
            <a:r>
              <a:rPr lang="zh-TW" altLang="en-US" dirty="0"/>
              <a:t>輸出</a:t>
            </a:r>
            <a:r>
              <a:rPr lang="en-US" altLang="zh-TW" dirty="0"/>
              <a:t>C</a:t>
            </a:r>
            <a:r>
              <a:rPr lang="zh-TW" altLang="en-US" dirty="0"/>
              <a:t>陣列</a:t>
            </a:r>
            <a:r>
              <a:rPr lang="en-US" altLang="zh-TW" dirty="0"/>
              <a:t>,</a:t>
            </a:r>
            <a:r>
              <a:rPr lang="zh-TW" altLang="en-US" dirty="0"/>
              <a:t>傳送完等待下一次運算的結果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6.When Opcode = 101, VGA</a:t>
            </a:r>
            <a:r>
              <a:rPr lang="zh-TW" altLang="en-US" dirty="0"/>
              <a:t>輸出</a:t>
            </a:r>
            <a:r>
              <a:rPr lang="en-US" altLang="zh-TW" dirty="0"/>
              <a:t>C</a:t>
            </a:r>
            <a:r>
              <a:rPr lang="zh-TW" altLang="en-US" dirty="0"/>
              <a:t>陣列</a:t>
            </a:r>
            <a:r>
              <a:rPr lang="en-US" altLang="zh-TW" dirty="0"/>
              <a:t>,</a:t>
            </a:r>
            <a:r>
              <a:rPr lang="zh-TW" altLang="en-US" dirty="0"/>
              <a:t>傳送完等待下一次運算的結果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7.When Opcode = 110, Nope ,</a:t>
            </a:r>
            <a:r>
              <a:rPr lang="zh-TW" altLang="en-US" dirty="0"/>
              <a:t>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/>
              <a:t>Opcode ABC</a:t>
            </a:r>
            <a:r>
              <a:rPr lang="zh-TW" altLang="en-US" dirty="0"/>
              <a:t>資料大小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8.When Opcode = 111, Error,</a:t>
            </a:r>
            <a:r>
              <a:rPr lang="zh-TW" altLang="en-US" dirty="0"/>
              <a:t>等待</a:t>
            </a:r>
            <a:r>
              <a:rPr lang="en-US" altLang="zh-TW" dirty="0"/>
              <a:t>PC</a:t>
            </a:r>
            <a:r>
              <a:rPr lang="zh-TW" altLang="en-US" dirty="0"/>
              <a:t>傳送</a:t>
            </a:r>
            <a:r>
              <a:rPr lang="en-US" altLang="zh-TW" dirty="0"/>
              <a:t>Opcode ABC</a:t>
            </a:r>
            <a:r>
              <a:rPr lang="zh-TW" altLang="en-US" dirty="0"/>
              <a:t>資料大小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19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362200" y="1097280"/>
            <a:ext cx="6629399" cy="888465"/>
            <a:chOff x="1341120" y="2682240"/>
            <a:chExt cx="4576805" cy="523220"/>
          </a:xfrm>
        </p:grpSpPr>
        <p:sp>
          <p:nvSpPr>
            <p:cNvPr id="4" name="文字方塊 3"/>
            <p:cNvSpPr txBox="1"/>
            <p:nvPr/>
          </p:nvSpPr>
          <p:spPr>
            <a:xfrm>
              <a:off x="1341120" y="2682240"/>
              <a:ext cx="2430442" cy="30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sym typeface="Wingdings 2" panose="05020102010507070707" pitchFamily="18" charset="2"/>
                </a:rPr>
                <a:t></a:t>
              </a:r>
              <a:r>
                <a:rPr lang="en-US" altLang="zh-TW" sz="2800" dirty="0"/>
                <a:t>Address counters</a:t>
              </a:r>
              <a:endParaRPr lang="zh-TW" altLang="en-US" sz="2800" dirty="0"/>
            </a:p>
          </p:txBody>
        </p:sp>
        <p:cxnSp>
          <p:nvCxnSpPr>
            <p:cNvPr id="6" name="直線單箭頭接點 5"/>
            <p:cNvCxnSpPr>
              <a:stCxn id="4" idx="3"/>
            </p:cNvCxnSpPr>
            <p:nvPr/>
          </p:nvCxnSpPr>
          <p:spPr>
            <a:xfrm>
              <a:off x="3771562" y="2836303"/>
              <a:ext cx="127721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5048776" y="2682240"/>
              <a:ext cx="869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FSM</a:t>
              </a:r>
              <a:endParaRPr lang="zh-TW" altLang="en-US" sz="2800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2133600" y="2514600"/>
            <a:ext cx="275844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Instrution</a:t>
            </a:r>
            <a:r>
              <a:rPr lang="en-US" altLang="zh-TW" dirty="0"/>
              <a:t> Decoder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19" idx="3"/>
          </p:cNvCxnSpPr>
          <p:nvPr/>
        </p:nvCxnSpPr>
        <p:spPr>
          <a:xfrm>
            <a:off x="4892040" y="2819400"/>
            <a:ext cx="762000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9" idx="1"/>
          </p:cNvCxnSpPr>
          <p:nvPr/>
        </p:nvCxnSpPr>
        <p:spPr>
          <a:xfrm>
            <a:off x="1203960" y="2819400"/>
            <a:ext cx="929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817214" y="245006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instruction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03960" y="28346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指令</a:t>
            </a:r>
          </a:p>
        </p:txBody>
      </p:sp>
      <p:sp>
        <p:nvSpPr>
          <p:cNvPr id="26" name="文字方塊 25"/>
          <p:cNvSpPr txBox="1"/>
          <p:nvPr/>
        </p:nvSpPr>
        <p:spPr>
          <a:xfrm flipH="1">
            <a:off x="5654040" y="26499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控制訊號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203960" y="336804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 2" panose="05020102010507070707" pitchFamily="18" charset="2"/>
              </a:rPr>
              <a:t> </a:t>
            </a:r>
            <a:r>
              <a:rPr lang="en-US" altLang="zh-TW" dirty="0"/>
              <a:t>State assignment</a:t>
            </a:r>
            <a:endParaRPr lang="zh-TW" altLang="en-US" dirty="0"/>
          </a:p>
        </p:txBody>
      </p:sp>
      <p:sp>
        <p:nvSpPr>
          <p:cNvPr id="28" name="左大括弧 27"/>
          <p:cNvSpPr/>
          <p:nvPr/>
        </p:nvSpPr>
        <p:spPr>
          <a:xfrm>
            <a:off x="6733764" y="2563237"/>
            <a:ext cx="790165" cy="512326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523929" y="2450068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FIFO’s </a:t>
            </a:r>
            <a:r>
              <a:rPr lang="zh-TW" altLang="en-US" dirty="0"/>
              <a:t> </a:t>
            </a:r>
            <a:r>
              <a:rPr lang="en-US" altLang="zh-TW" dirty="0"/>
              <a:t>read/write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23929" y="283464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Memory’s read/write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475407" y="400306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S0 </a:t>
            </a:r>
            <a:r>
              <a:rPr lang="zh-TW" altLang="en-US" dirty="0"/>
              <a:t>：讀指令中</a:t>
            </a:r>
          </a:p>
        </p:txBody>
      </p:sp>
      <p:sp>
        <p:nvSpPr>
          <p:cNvPr id="32" name="文字方塊 31"/>
          <p:cNvSpPr txBox="1"/>
          <p:nvPr/>
        </p:nvSpPr>
        <p:spPr>
          <a:xfrm>
            <a:off x="1475407" y="4541520"/>
            <a:ext cx="480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S1 </a:t>
            </a:r>
            <a:r>
              <a:rPr lang="zh-TW" altLang="en-US" dirty="0"/>
              <a:t>：解碼中 挑選</a:t>
            </a:r>
            <a:r>
              <a:rPr lang="en-US" altLang="zh-TW" dirty="0"/>
              <a:t>Memory regions  </a:t>
            </a:r>
            <a:r>
              <a:rPr lang="zh-TW" altLang="en-US" dirty="0"/>
              <a:t>及 </a:t>
            </a:r>
            <a:r>
              <a:rPr lang="en-US" altLang="zh-TW" dirty="0"/>
              <a:t>FIFO’s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475407" y="507492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S2 </a:t>
            </a:r>
            <a:r>
              <a:rPr lang="zh-TW" altLang="en-US" dirty="0"/>
              <a:t>：運算中 細部 </a:t>
            </a:r>
            <a:r>
              <a:rPr lang="en-US" altLang="zh-TW" dirty="0"/>
              <a:t>read/write controls for FIFO‘s &amp; Memory’s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475407" y="5608320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S3</a:t>
            </a:r>
            <a:r>
              <a:rPr lang="zh-TW" altLang="en-US" dirty="0"/>
              <a:t>：回傳</a:t>
            </a:r>
            <a:r>
              <a:rPr lang="en-US" altLang="zh-TW" dirty="0"/>
              <a:t>result</a:t>
            </a:r>
            <a:r>
              <a:rPr lang="zh-TW" altLang="en-US" dirty="0"/>
              <a:t>：</a:t>
            </a:r>
            <a:r>
              <a:rPr lang="en-US" altLang="zh-TW" dirty="0"/>
              <a:t>UART/VGA</a:t>
            </a:r>
            <a:endParaRPr lang="zh-TW" altLang="en-US" dirty="0"/>
          </a:p>
        </p:txBody>
      </p:sp>
      <p:sp>
        <p:nvSpPr>
          <p:cNvPr id="36" name="左大括弧 35"/>
          <p:cNvSpPr/>
          <p:nvPr/>
        </p:nvSpPr>
        <p:spPr>
          <a:xfrm>
            <a:off x="3817715" y="3737372"/>
            <a:ext cx="513834" cy="635020"/>
          </a:xfrm>
          <a:prstGeom prst="leftBrace">
            <a:avLst>
              <a:gd name="adj1" fmla="val 0"/>
              <a:gd name="adj2" fmla="val 65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4465320" y="3552706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S0_0 </a:t>
            </a:r>
            <a:r>
              <a:rPr lang="zh-TW" altLang="en-US" dirty="0"/>
              <a:t>：</a:t>
            </a:r>
            <a:r>
              <a:rPr lang="en-US" altLang="zh-TW" dirty="0"/>
              <a:t>opcode A,B,C</a:t>
            </a:r>
            <a:r>
              <a:rPr lang="en-US" altLang="zh-TW" baseline="-25000" dirty="0"/>
              <a:t>(</a:t>
            </a:r>
            <a:r>
              <a:rPr lang="zh-TW" altLang="en-US" baseline="-25000" dirty="0"/>
              <a:t>大、小</a:t>
            </a:r>
            <a:r>
              <a:rPr lang="en-US" altLang="zh-TW" baseline="-25000" dirty="0"/>
              <a:t>)</a:t>
            </a:r>
            <a:endParaRPr lang="zh-TW" altLang="en-US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465320" y="41133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S0_1</a:t>
            </a:r>
            <a:r>
              <a:rPr lang="zh-TW" altLang="en-US" dirty="0"/>
              <a:t>：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5273040" y="3962995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</a:t>
            </a:r>
            <a:r>
              <a:rPr lang="zh-TW" altLang="en-US" sz="1400" dirty="0"/>
              <a:t>的</a:t>
            </a:r>
            <a:r>
              <a:rPr lang="en-US" altLang="zh-TW" sz="1400" dirty="0" err="1"/>
              <a:t>addr</a:t>
            </a:r>
            <a:r>
              <a:rPr lang="en-US" altLang="zh-TW" sz="1400" dirty="0"/>
              <a:t>  &amp; </a:t>
            </a:r>
            <a:r>
              <a:rPr lang="en-US" altLang="zh-TW" sz="1400" dirty="0" err="1"/>
              <a:t>we_A</a:t>
            </a:r>
            <a:endParaRPr lang="zh-TW" altLang="en-US" sz="1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273040" y="4175759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B</a:t>
            </a:r>
            <a:r>
              <a:rPr lang="zh-TW" altLang="en-US" sz="1400" dirty="0"/>
              <a:t>的</a:t>
            </a:r>
            <a:r>
              <a:rPr lang="en-US" altLang="zh-TW" sz="1400" dirty="0" err="1"/>
              <a:t>addr</a:t>
            </a:r>
            <a:r>
              <a:rPr lang="en-US" altLang="zh-TW" sz="1400" dirty="0"/>
              <a:t>  &amp; </a:t>
            </a:r>
            <a:r>
              <a:rPr lang="en-US" altLang="zh-TW" sz="1400" dirty="0" err="1"/>
              <a:t>we_B</a:t>
            </a:r>
            <a:endParaRPr lang="zh-TW" altLang="en-US" sz="1400" dirty="0"/>
          </a:p>
        </p:txBody>
      </p:sp>
      <p:sp>
        <p:nvSpPr>
          <p:cNvPr id="42" name="左大括弧 41"/>
          <p:cNvSpPr/>
          <p:nvPr/>
        </p:nvSpPr>
        <p:spPr>
          <a:xfrm rot="10800000">
            <a:off x="7523929" y="3623546"/>
            <a:ext cx="386900" cy="1287305"/>
          </a:xfrm>
          <a:prstGeom prst="leftBrace">
            <a:avLst>
              <a:gd name="adj1" fmla="val 3767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8163643" y="4130307"/>
            <a:ext cx="552020" cy="35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S00</a:t>
            </a:r>
            <a:endParaRPr lang="zh-TW" altLang="en-US" sz="900" dirty="0"/>
          </a:p>
        </p:txBody>
      </p:sp>
      <p:sp>
        <p:nvSpPr>
          <p:cNvPr id="48" name="橢圓 47"/>
          <p:cNvSpPr/>
          <p:nvPr/>
        </p:nvSpPr>
        <p:spPr>
          <a:xfrm>
            <a:off x="8909056" y="4163101"/>
            <a:ext cx="524667" cy="354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S01</a:t>
            </a:r>
            <a:endParaRPr lang="zh-TW" altLang="en-US" sz="900" dirty="0"/>
          </a:p>
        </p:txBody>
      </p:sp>
      <p:sp>
        <p:nvSpPr>
          <p:cNvPr id="49" name="橢圓 48"/>
          <p:cNvSpPr/>
          <p:nvPr/>
        </p:nvSpPr>
        <p:spPr>
          <a:xfrm>
            <a:off x="9967032" y="4120932"/>
            <a:ext cx="442148" cy="35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S1</a:t>
            </a:r>
            <a:endParaRPr lang="zh-TW" altLang="en-US" sz="900" dirty="0"/>
          </a:p>
        </p:txBody>
      </p:sp>
      <p:sp>
        <p:nvSpPr>
          <p:cNvPr id="50" name="橢圓 49"/>
          <p:cNvSpPr/>
          <p:nvPr/>
        </p:nvSpPr>
        <p:spPr>
          <a:xfrm>
            <a:off x="11143721" y="4302395"/>
            <a:ext cx="442148" cy="35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S2</a:t>
            </a:r>
            <a:endParaRPr lang="zh-TW" altLang="en-US" sz="900" dirty="0"/>
          </a:p>
        </p:txBody>
      </p:sp>
      <p:sp>
        <p:nvSpPr>
          <p:cNvPr id="51" name="橢圓 50"/>
          <p:cNvSpPr/>
          <p:nvPr/>
        </p:nvSpPr>
        <p:spPr>
          <a:xfrm>
            <a:off x="9845552" y="3451187"/>
            <a:ext cx="442148" cy="3599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S3</a:t>
            </a:r>
            <a:endParaRPr lang="zh-TW" altLang="en-US" sz="900" dirty="0"/>
          </a:p>
        </p:txBody>
      </p:sp>
      <p:cxnSp>
        <p:nvCxnSpPr>
          <p:cNvPr id="53" name="弧形接點 52"/>
          <p:cNvCxnSpPr>
            <a:endCxn id="45" idx="2"/>
          </p:cNvCxnSpPr>
          <p:nvPr/>
        </p:nvCxnSpPr>
        <p:spPr>
          <a:xfrm rot="16200000" flipH="1">
            <a:off x="7828805" y="3975448"/>
            <a:ext cx="565294" cy="10438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弧形接點 54"/>
          <p:cNvCxnSpPr>
            <a:stCxn id="51" idx="2"/>
            <a:endCxn id="45" idx="0"/>
          </p:cNvCxnSpPr>
          <p:nvPr/>
        </p:nvCxnSpPr>
        <p:spPr>
          <a:xfrm rot="10800000" flipV="1">
            <a:off x="8439654" y="3631165"/>
            <a:ext cx="1405899" cy="49914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弧形接點 56"/>
          <p:cNvCxnSpPr>
            <a:stCxn id="45" idx="6"/>
            <a:endCxn id="48" idx="2"/>
          </p:cNvCxnSpPr>
          <p:nvPr/>
        </p:nvCxnSpPr>
        <p:spPr>
          <a:xfrm>
            <a:off x="8715663" y="4310286"/>
            <a:ext cx="193393" cy="2988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弧形接點 58"/>
          <p:cNvCxnSpPr>
            <a:stCxn id="50" idx="4"/>
            <a:endCxn id="45" idx="4"/>
          </p:cNvCxnSpPr>
          <p:nvPr/>
        </p:nvCxnSpPr>
        <p:spPr>
          <a:xfrm rot="5400000" flipH="1">
            <a:off x="9816180" y="3113737"/>
            <a:ext cx="172088" cy="2925142"/>
          </a:xfrm>
          <a:prstGeom prst="curvedConnector3">
            <a:avLst>
              <a:gd name="adj1" fmla="val -132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弧形接點 60"/>
          <p:cNvCxnSpPr>
            <a:stCxn id="49" idx="3"/>
            <a:endCxn id="45" idx="5"/>
          </p:cNvCxnSpPr>
          <p:nvPr/>
        </p:nvCxnSpPr>
        <p:spPr>
          <a:xfrm rot="5400000">
            <a:off x="9328616" y="3734382"/>
            <a:ext cx="9375" cy="1396961"/>
          </a:xfrm>
          <a:prstGeom prst="curvedConnector3">
            <a:avLst>
              <a:gd name="adj1" fmla="val 31006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弧形接點 62"/>
          <p:cNvCxnSpPr>
            <a:stCxn id="48" idx="6"/>
            <a:endCxn id="49" idx="2"/>
          </p:cNvCxnSpPr>
          <p:nvPr/>
        </p:nvCxnSpPr>
        <p:spPr>
          <a:xfrm flipV="1">
            <a:off x="9433723" y="4300911"/>
            <a:ext cx="533309" cy="3926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弧形接點 64"/>
          <p:cNvCxnSpPr>
            <a:stCxn id="49" idx="0"/>
            <a:endCxn id="51" idx="4"/>
          </p:cNvCxnSpPr>
          <p:nvPr/>
        </p:nvCxnSpPr>
        <p:spPr>
          <a:xfrm rot="16200000" flipV="1">
            <a:off x="9972472" y="3905298"/>
            <a:ext cx="309788" cy="12148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>
            <a:stCxn id="50" idx="6"/>
            <a:endCxn id="50" idx="0"/>
          </p:cNvCxnSpPr>
          <p:nvPr/>
        </p:nvCxnSpPr>
        <p:spPr>
          <a:xfrm flipH="1" flipV="1">
            <a:off x="11364795" y="4302395"/>
            <a:ext cx="221074" cy="179979"/>
          </a:xfrm>
          <a:prstGeom prst="curvedConnector4">
            <a:avLst>
              <a:gd name="adj1" fmla="val -82723"/>
              <a:gd name="adj2" fmla="val 2185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弧形接點 73"/>
          <p:cNvCxnSpPr>
            <a:stCxn id="49" idx="6"/>
            <a:endCxn id="50" idx="2"/>
          </p:cNvCxnSpPr>
          <p:nvPr/>
        </p:nvCxnSpPr>
        <p:spPr>
          <a:xfrm>
            <a:off x="10409180" y="4300911"/>
            <a:ext cx="734541" cy="18146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8895919" y="341928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900" dirty="0">
                <a:latin typeface="標楷體" panose="03000509000000000000" pitchFamily="65" charset="-120"/>
                <a:ea typeface="標楷體" panose="03000509000000000000" pitchFamily="65" charset="-120"/>
              </a:rPr>
              <a:t>回傳完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9162198" y="401268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90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一個指令讀完</a:t>
            </a:r>
          </a:p>
        </p:txBody>
      </p:sp>
      <p:sp>
        <p:nvSpPr>
          <p:cNvPr id="81" name="文字方塊 80"/>
          <p:cNvSpPr txBox="1"/>
          <p:nvPr/>
        </p:nvSpPr>
        <p:spPr>
          <a:xfrm>
            <a:off x="9316482" y="4511831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NOP</a:t>
            </a:r>
            <a:endParaRPr lang="zh-TW" altLang="en-US" sz="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0409180" y="466235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dirty="0"/>
              <a:t>算完了</a:t>
            </a:r>
          </a:p>
        </p:txBody>
      </p:sp>
      <p:sp>
        <p:nvSpPr>
          <p:cNvPr id="83" name="文字方塊 82"/>
          <p:cNvSpPr txBox="1"/>
          <p:nvPr/>
        </p:nvSpPr>
        <p:spPr>
          <a:xfrm>
            <a:off x="10498029" y="415580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OP</a:t>
            </a:r>
            <a:r>
              <a:rPr lang="zh-TW" altLang="en-US" sz="800" dirty="0"/>
              <a:t>運算指令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10160840" y="3811144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OP</a:t>
            </a:r>
            <a:r>
              <a:rPr lang="zh-TW" altLang="en-US" sz="800" dirty="0"/>
              <a:t>回傳指令</a:t>
            </a:r>
          </a:p>
        </p:txBody>
      </p:sp>
      <p:sp>
        <p:nvSpPr>
          <p:cNvPr id="85" name="文字方塊 84"/>
          <p:cNvSpPr txBox="1"/>
          <p:nvPr/>
        </p:nvSpPr>
        <p:spPr>
          <a:xfrm>
            <a:off x="1203960" y="6000096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 2" panose="05020102010507070707" pitchFamily="18" charset="2"/>
              </a:rPr>
              <a:t>State transition (</a:t>
            </a:r>
            <a:r>
              <a:rPr lang="zh-TW" altLang="en-US" dirty="0">
                <a:sym typeface="Wingdings 2" panose="05020102010507070707" pitchFamily="18" charset="2"/>
              </a:rPr>
              <a:t>轉態條件</a:t>
            </a:r>
            <a:r>
              <a:rPr lang="en-US" altLang="zh-TW" dirty="0">
                <a:sym typeface="Wingdings 2" panose="05020102010507070707" pitchFamily="18" charset="2"/>
              </a:rPr>
              <a:t>)</a:t>
            </a:r>
            <a:endParaRPr lang="zh-TW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8384717" y="6243340"/>
            <a:ext cx="1216062" cy="35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7" name="矩形 86"/>
          <p:cNvSpPr/>
          <p:nvPr/>
        </p:nvSpPr>
        <p:spPr>
          <a:xfrm>
            <a:off x="9610518" y="6243340"/>
            <a:ext cx="1216062" cy="35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8380476" y="6000096"/>
            <a:ext cx="611123" cy="24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Opcode</a:t>
            </a:r>
            <a:endParaRPr lang="zh-TW" altLang="en-US" sz="800" dirty="0"/>
          </a:p>
        </p:txBody>
      </p:sp>
      <p:sp>
        <p:nvSpPr>
          <p:cNvPr id="89" name="矩形 88"/>
          <p:cNvSpPr/>
          <p:nvPr/>
        </p:nvSpPr>
        <p:spPr>
          <a:xfrm>
            <a:off x="8989656" y="6005160"/>
            <a:ext cx="611123" cy="24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A</a:t>
            </a:r>
            <a:r>
              <a:rPr lang="zh-TW" altLang="en-US" sz="800" dirty="0"/>
              <a:t>的</a:t>
            </a:r>
            <a:r>
              <a:rPr lang="en-US" altLang="zh-TW" sz="800" dirty="0"/>
              <a:t>size</a:t>
            </a:r>
            <a:endParaRPr lang="zh-TW" altLang="en-US" sz="800" dirty="0"/>
          </a:p>
        </p:txBody>
      </p:sp>
      <p:sp>
        <p:nvSpPr>
          <p:cNvPr id="90" name="矩形 89"/>
          <p:cNvSpPr/>
          <p:nvPr/>
        </p:nvSpPr>
        <p:spPr>
          <a:xfrm>
            <a:off x="9607426" y="6005160"/>
            <a:ext cx="611123" cy="24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B</a:t>
            </a:r>
            <a:r>
              <a:rPr lang="zh-TW" altLang="en-US" sz="800" dirty="0"/>
              <a:t>的</a:t>
            </a:r>
            <a:r>
              <a:rPr lang="en-US" altLang="zh-TW" sz="800" dirty="0"/>
              <a:t>size</a:t>
            </a:r>
            <a:endParaRPr lang="zh-TW" altLang="en-US" sz="800" dirty="0"/>
          </a:p>
        </p:txBody>
      </p:sp>
      <p:sp>
        <p:nvSpPr>
          <p:cNvPr id="91" name="矩形 90"/>
          <p:cNvSpPr/>
          <p:nvPr/>
        </p:nvSpPr>
        <p:spPr>
          <a:xfrm>
            <a:off x="10217248" y="6000096"/>
            <a:ext cx="611123" cy="24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/>
              <a:t>C</a:t>
            </a:r>
            <a:r>
              <a:rPr lang="zh-TW" altLang="en-US" sz="800" dirty="0"/>
              <a:t>的</a:t>
            </a:r>
            <a:r>
              <a:rPr lang="en-US" altLang="zh-TW" sz="800" dirty="0"/>
              <a:t>size</a:t>
            </a:r>
            <a:endParaRPr lang="zh-TW" altLang="en-US" sz="800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8118662" y="6209763"/>
            <a:ext cx="338554" cy="4209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1000" dirty="0">
                <a:solidFill>
                  <a:srgbClr val="00B050"/>
                </a:solidFill>
              </a:rPr>
              <a:t>stride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8439653" y="5823466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rgbClr val="00B050"/>
                </a:solidFill>
              </a:rPr>
              <a:t>4bit</a:t>
            </a:r>
            <a:endParaRPr lang="zh-TW" altLang="en-US" sz="800" dirty="0">
              <a:solidFill>
                <a:srgbClr val="00B050"/>
              </a:solidFill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8939230" y="5820494"/>
            <a:ext cx="949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50"/>
                </a:solidFill>
              </a:rPr>
              <a:t>Row 128,7bit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9542250" y="5810366"/>
            <a:ext cx="949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50"/>
                </a:solidFill>
              </a:rPr>
              <a:t>Row 128,7bit</a:t>
            </a:r>
          </a:p>
        </p:txBody>
      </p:sp>
      <p:sp>
        <p:nvSpPr>
          <p:cNvPr id="109" name="文字方塊 108"/>
          <p:cNvSpPr txBox="1"/>
          <p:nvPr/>
        </p:nvSpPr>
        <p:spPr>
          <a:xfrm>
            <a:off x="10180840" y="5810366"/>
            <a:ext cx="949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50"/>
                </a:solidFill>
              </a:rPr>
              <a:t>Row 128,7bit</a:t>
            </a:r>
          </a:p>
        </p:txBody>
      </p:sp>
      <p:sp>
        <p:nvSpPr>
          <p:cNvPr id="110" name="文字方塊 109"/>
          <p:cNvSpPr txBox="1"/>
          <p:nvPr/>
        </p:nvSpPr>
        <p:spPr>
          <a:xfrm>
            <a:off x="8969145" y="6166199"/>
            <a:ext cx="949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50"/>
                </a:solidFill>
              </a:rPr>
              <a:t>col 128,7bit</a:t>
            </a:r>
          </a:p>
        </p:txBody>
      </p:sp>
      <p:sp>
        <p:nvSpPr>
          <p:cNvPr id="111" name="文字方塊 110"/>
          <p:cNvSpPr txBox="1"/>
          <p:nvPr/>
        </p:nvSpPr>
        <p:spPr>
          <a:xfrm>
            <a:off x="9608900" y="6166199"/>
            <a:ext cx="949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50"/>
                </a:solidFill>
              </a:rPr>
              <a:t>col 128,7bit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10198091" y="6166199"/>
            <a:ext cx="9491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>
                <a:solidFill>
                  <a:srgbClr val="00B050"/>
                </a:solidFill>
              </a:rPr>
              <a:t>col 128,7bit</a:t>
            </a:r>
          </a:p>
        </p:txBody>
      </p:sp>
    </p:spTree>
    <p:extLst>
      <p:ext uri="{BB962C8B-B14F-4D97-AF65-F5344CB8AC3E}">
        <p14:creationId xmlns:p14="http://schemas.microsoft.com/office/powerpoint/2010/main" val="199517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狀態圖</a:t>
            </a:r>
          </a:p>
        </p:txBody>
      </p:sp>
      <p:sp>
        <p:nvSpPr>
          <p:cNvPr id="4" name="橢圓 3"/>
          <p:cNvSpPr/>
          <p:nvPr/>
        </p:nvSpPr>
        <p:spPr>
          <a:xfrm>
            <a:off x="198882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S00</a:t>
            </a:r>
            <a:endParaRPr lang="zh-TW" altLang="en-US" sz="900" dirty="0"/>
          </a:p>
        </p:txBody>
      </p:sp>
      <p:sp>
        <p:nvSpPr>
          <p:cNvPr id="54" name="橢圓 53"/>
          <p:cNvSpPr/>
          <p:nvPr/>
        </p:nvSpPr>
        <p:spPr>
          <a:xfrm>
            <a:off x="3829051" y="416052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S01</a:t>
            </a:r>
            <a:endParaRPr lang="zh-TW" altLang="en-US" sz="900" dirty="0"/>
          </a:p>
        </p:txBody>
      </p:sp>
      <p:sp>
        <p:nvSpPr>
          <p:cNvPr id="56" name="橢圓 55"/>
          <p:cNvSpPr/>
          <p:nvPr/>
        </p:nvSpPr>
        <p:spPr>
          <a:xfrm>
            <a:off x="5768341" y="4160520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S1</a:t>
            </a:r>
            <a:endParaRPr lang="zh-TW" altLang="en-US" sz="900" dirty="0"/>
          </a:p>
        </p:txBody>
      </p:sp>
      <p:sp>
        <p:nvSpPr>
          <p:cNvPr id="57" name="橢圓 56"/>
          <p:cNvSpPr/>
          <p:nvPr/>
        </p:nvSpPr>
        <p:spPr>
          <a:xfrm>
            <a:off x="8243576" y="4207562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S2</a:t>
            </a:r>
            <a:endParaRPr lang="zh-TW" altLang="en-US" sz="900" dirty="0"/>
          </a:p>
        </p:txBody>
      </p:sp>
      <p:sp>
        <p:nvSpPr>
          <p:cNvPr id="58" name="橢圓 57"/>
          <p:cNvSpPr/>
          <p:nvPr/>
        </p:nvSpPr>
        <p:spPr>
          <a:xfrm>
            <a:off x="5768341" y="2506031"/>
            <a:ext cx="822960" cy="8290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S3</a:t>
            </a:r>
            <a:endParaRPr lang="zh-TW" altLang="en-US" sz="900" dirty="0"/>
          </a:p>
        </p:txBody>
      </p:sp>
      <p:cxnSp>
        <p:nvCxnSpPr>
          <p:cNvPr id="59" name="弧形接點 58"/>
          <p:cNvCxnSpPr/>
          <p:nvPr/>
        </p:nvCxnSpPr>
        <p:spPr>
          <a:xfrm>
            <a:off x="922020" y="3688080"/>
            <a:ext cx="1066801" cy="8869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弧形接點 61"/>
          <p:cNvCxnSpPr/>
          <p:nvPr/>
        </p:nvCxnSpPr>
        <p:spPr>
          <a:xfrm>
            <a:off x="2811781" y="4593370"/>
            <a:ext cx="1017270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弧形接點 63"/>
          <p:cNvCxnSpPr>
            <a:endCxn id="56" idx="2"/>
          </p:cNvCxnSpPr>
          <p:nvPr/>
        </p:nvCxnSpPr>
        <p:spPr>
          <a:xfrm>
            <a:off x="4652011" y="4562365"/>
            <a:ext cx="1116330" cy="127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4510093" y="4042796"/>
            <a:ext cx="14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指令讀完一次</a:t>
            </a:r>
          </a:p>
        </p:txBody>
      </p:sp>
      <p:cxnSp>
        <p:nvCxnSpPr>
          <p:cNvPr id="68" name="弧形接點 67"/>
          <p:cNvCxnSpPr>
            <a:stCxn id="56" idx="0"/>
            <a:endCxn id="58" idx="4"/>
          </p:cNvCxnSpPr>
          <p:nvPr/>
        </p:nvCxnSpPr>
        <p:spPr>
          <a:xfrm rot="5400000" flipH="1" flipV="1">
            <a:off x="5767122" y="3747821"/>
            <a:ext cx="825398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186171" y="3549580"/>
            <a:ext cx="1658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Opcode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回傳指令</a:t>
            </a:r>
          </a:p>
        </p:txBody>
      </p:sp>
      <p:cxnSp>
        <p:nvCxnSpPr>
          <p:cNvPr id="74" name="弧形接點 73"/>
          <p:cNvCxnSpPr>
            <a:stCxn id="58" idx="2"/>
            <a:endCxn id="4" idx="0"/>
          </p:cNvCxnSpPr>
          <p:nvPr/>
        </p:nvCxnSpPr>
        <p:spPr>
          <a:xfrm rot="10800000" flipV="1">
            <a:off x="2400301" y="2920577"/>
            <a:ext cx="3368040" cy="123994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3206116" y="2668867"/>
            <a:ext cx="124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回傳完成</a:t>
            </a:r>
          </a:p>
        </p:txBody>
      </p:sp>
      <p:cxnSp>
        <p:nvCxnSpPr>
          <p:cNvPr id="78" name="弧形接點 77"/>
          <p:cNvCxnSpPr>
            <a:stCxn id="56" idx="6"/>
            <a:endCxn id="57" idx="2"/>
          </p:cNvCxnSpPr>
          <p:nvPr/>
        </p:nvCxnSpPr>
        <p:spPr>
          <a:xfrm>
            <a:off x="6591301" y="4575066"/>
            <a:ext cx="1652275" cy="4704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6539235" y="4207562"/>
            <a:ext cx="1697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Opcode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運算指令</a:t>
            </a:r>
          </a:p>
        </p:txBody>
      </p:sp>
      <p:cxnSp>
        <p:nvCxnSpPr>
          <p:cNvPr id="81" name="弧形接點 80"/>
          <p:cNvCxnSpPr>
            <a:stCxn id="57" idx="6"/>
            <a:endCxn id="57" idx="0"/>
          </p:cNvCxnSpPr>
          <p:nvPr/>
        </p:nvCxnSpPr>
        <p:spPr>
          <a:xfrm flipH="1" flipV="1">
            <a:off x="8655056" y="4207562"/>
            <a:ext cx="411480" cy="414546"/>
          </a:xfrm>
          <a:prstGeom prst="curvedConnector4">
            <a:avLst>
              <a:gd name="adj1" fmla="val -55556"/>
              <a:gd name="adj2" fmla="val 1551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9066536" y="3793018"/>
            <a:ext cx="1546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未算完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6600827" y="6080048"/>
            <a:ext cx="15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算完</a:t>
            </a:r>
          </a:p>
        </p:txBody>
      </p:sp>
      <p:cxnSp>
        <p:nvCxnSpPr>
          <p:cNvPr id="91" name="弧形接點 90"/>
          <p:cNvCxnSpPr>
            <a:stCxn id="57" idx="4"/>
            <a:endCxn id="4" idx="3"/>
          </p:cNvCxnSpPr>
          <p:nvPr/>
        </p:nvCxnSpPr>
        <p:spPr>
          <a:xfrm rot="5400000" flipH="1">
            <a:off x="5297969" y="1679567"/>
            <a:ext cx="168459" cy="6545715"/>
          </a:xfrm>
          <a:prstGeom prst="curvedConnector3">
            <a:avLst>
              <a:gd name="adj1" fmla="val -9725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弧形接點 94"/>
          <p:cNvCxnSpPr>
            <a:stCxn id="56" idx="4"/>
            <a:endCxn id="4" idx="5"/>
          </p:cNvCxnSpPr>
          <p:nvPr/>
        </p:nvCxnSpPr>
        <p:spPr>
          <a:xfrm rot="5400000" flipH="1">
            <a:off x="4374832" y="3184623"/>
            <a:ext cx="121417" cy="3488560"/>
          </a:xfrm>
          <a:prstGeom prst="curvedConnector3">
            <a:avLst>
              <a:gd name="adj1" fmla="val -458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5037557" y="5413936"/>
            <a:ext cx="1563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sz="1600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NOP</a:t>
            </a:r>
            <a:endParaRPr lang="zh-TW" altLang="en-US" sz="1600" dirty="0">
              <a:solidFill>
                <a:schemeClr val="accent5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9957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773</Words>
  <Application>Microsoft Office PowerPoint</Application>
  <PresentationFormat>寬螢幕</PresentationFormat>
  <Paragraphs>233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Cambria Math</vt:lpstr>
      <vt:lpstr>Century Gothic</vt:lpstr>
      <vt:lpstr>Wingdings 3</vt:lpstr>
      <vt:lpstr>離子會議室</vt:lpstr>
      <vt:lpstr>FPGA Final Project</vt:lpstr>
      <vt:lpstr>𝜏PU架構</vt:lpstr>
      <vt:lpstr>MAC Design</vt:lpstr>
      <vt:lpstr>Block Ram Test</vt:lpstr>
      <vt:lpstr>架構圖</vt:lpstr>
      <vt:lpstr>Function</vt:lpstr>
      <vt:lpstr>劇本</vt:lpstr>
      <vt:lpstr>PowerPoint 簡報</vt:lpstr>
      <vt:lpstr>狀態圖</vt:lpstr>
      <vt:lpstr>Input</vt:lpstr>
      <vt:lpstr>2D</vt:lpstr>
      <vt:lpstr>1D</vt:lpstr>
      <vt:lpstr>C=A</vt:lpstr>
      <vt:lpstr>Return UART</vt:lpstr>
      <vt:lpstr>Return VGA</vt:lpstr>
      <vt:lpstr>Nope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年澤 鄒</dc:creator>
  <cp:lastModifiedBy>吳明洋</cp:lastModifiedBy>
  <cp:revision>50</cp:revision>
  <dcterms:created xsi:type="dcterms:W3CDTF">2018-12-16T15:23:17Z</dcterms:created>
  <dcterms:modified xsi:type="dcterms:W3CDTF">2018-12-24T19:26:45Z</dcterms:modified>
</cp:coreProperties>
</file>