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1" r:id="rId6"/>
    <p:sldId id="258" r:id="rId7"/>
    <p:sldId id="263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乒乓專案管理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0552019</a:t>
            </a:r>
            <a:r>
              <a:rPr lang="zh-TW" altLang="en-US" dirty="0" smtClean="0"/>
              <a:t> 吳明洋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endParaRPr lang="en-US" altLang="zh-TW" dirty="0" smtClean="0"/>
          </a:p>
          <a:p>
            <a:r>
              <a:rPr lang="zh-TW" altLang="en-US" dirty="0"/>
              <a:t>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0552034</a:t>
            </a:r>
            <a:r>
              <a:rPr lang="zh-TW" altLang="en-US" dirty="0" smtClean="0"/>
              <a:t> </a:t>
            </a:r>
            <a:r>
              <a:rPr lang="zh-TW" altLang="en-US" dirty="0" smtClean="0"/>
              <a:t>陳維謙</a:t>
            </a:r>
            <a:endParaRPr lang="en-US" altLang="zh-TW" dirty="0" smtClean="0"/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0552015</a:t>
            </a:r>
            <a:r>
              <a:rPr lang="zh-TW" altLang="en-US" dirty="0" smtClean="0"/>
              <a:t> </a:t>
            </a:r>
            <a:r>
              <a:rPr lang="zh-TW" altLang="en-US" dirty="0" smtClean="0"/>
              <a:t>陳韋</a:t>
            </a:r>
            <a:r>
              <a:rPr lang="zh-TW" altLang="en-US" dirty="0" smtClean="0"/>
              <a:t>綸</a:t>
            </a:r>
            <a:endParaRPr lang="en-US" altLang="zh-TW" dirty="0" smtClean="0"/>
          </a:p>
          <a:p>
            <a:r>
              <a:rPr lang="zh-TW" altLang="en-US" dirty="0" smtClean="0"/>
              <a:t>指導老師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陳朝列 教授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</a:t>
            </a:r>
            <a:r>
              <a:rPr lang="zh-TW" altLang="en-US" dirty="0" smtClean="0"/>
              <a:t>數據，</a:t>
            </a:r>
            <a:r>
              <a:rPr lang="zh-TW" altLang="en-US" dirty="0"/>
              <a:t>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(KNN)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08" y="2914466"/>
            <a:ext cx="3267576" cy="3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(break down)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63601" y="2174596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06723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188364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7" name="接點: 肘形 7">
            <a:extLst>
              <a:ext uri="{FF2B5EF4-FFF2-40B4-BE49-F238E27FC236}">
                <a16:creationId xmlns:a16="http://schemas.microsoft.com/office/drawing/2014/main" id="{183F2BF1-24F8-4B53-92D9-1E4549F6F7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389411" y="2514239"/>
            <a:ext cx="507617" cy="1379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接點: 肘形 12">
            <a:extLst>
              <a:ext uri="{FF2B5EF4-FFF2-40B4-BE49-F238E27FC236}">
                <a16:creationId xmlns:a16="http://schemas.microsoft.com/office/drawing/2014/main" id="{016F02DE-0852-4FD6-B429-05F3D503E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81206" y="2302402"/>
            <a:ext cx="507617" cy="1803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1451579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產生</a:t>
            </a:r>
            <a:r>
              <a:rPr lang="en-US" altLang="zh-TW" dirty="0" smtClean="0"/>
              <a:t>KNN</a:t>
            </a:r>
          </a:p>
          <a:p>
            <a:pPr algn="ctr"/>
            <a:r>
              <a:rPr lang="zh-TW" altLang="en-US" dirty="0" smtClean="0"/>
              <a:t>訓練</a:t>
            </a:r>
            <a:r>
              <a:rPr lang="zh-TW" altLang="en-US" dirty="0"/>
              <a:t>資料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3125182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訓練</a:t>
            </a:r>
            <a:r>
              <a:rPr lang="en-US" altLang="zh-TW" dirty="0" smtClean="0"/>
              <a:t>KNN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1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20237" y="4069192"/>
            <a:ext cx="568354" cy="8976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057038" y="4130043"/>
            <a:ext cx="568354" cy="775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1547F3-D73E-471A-80CC-9885F87321E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59594" y="5190102"/>
            <a:ext cx="465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4798786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執行預測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946B1-65E5-45B7-B7DC-2FF7F38063C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333197" y="5190102"/>
            <a:ext cx="465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6523451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 smtClean="0"/>
              <a:t>測試程式</a:t>
            </a:r>
            <a:endParaRPr lang="en-US" altLang="zh-TW" dirty="0"/>
          </a:p>
        </p:txBody>
      </p:sp>
      <p:cxnSp>
        <p:nvCxnSpPr>
          <p:cNvPr id="17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5485635" y="4151000"/>
            <a:ext cx="568354" cy="734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6347967" y="4022703"/>
            <a:ext cx="568354" cy="990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79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預測</a:t>
            </a:r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對手擊球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角度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找出對手最難擊球的地點 例如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r>
              <a:rPr lang="en-US" altLang="zh-TW" dirty="0" smtClean="0"/>
              <a:t>Windows7</a:t>
            </a:r>
            <a:r>
              <a:rPr lang="zh-TW" altLang="en-US" dirty="0" smtClean="0"/>
              <a:t>以上電腦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en-US" altLang="zh-TW" dirty="0"/>
              <a:t>Visual Studio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功能模組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81" y="2947921"/>
            <a:ext cx="3629532" cy="962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21402" y="4371033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8783" y="4371032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</a:t>
            </a:r>
            <a:r>
              <a:rPr lang="zh-TW" altLang="en-US" dirty="0"/>
              <a:t>打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966743" y="4823776"/>
            <a:ext cx="13142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66743" y="4195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提供預測</a:t>
            </a:r>
            <a:endParaRPr lang="en-US" altLang="zh-TW" dirty="0" smtClean="0"/>
          </a:p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35" name="接點: 肘形 9">
            <a:extLst>
              <a:ext uri="{FF2B5EF4-FFF2-40B4-BE49-F238E27FC236}">
                <a16:creationId xmlns:a16="http://schemas.microsoft.com/office/drawing/2014/main" id="{2BE72E6F-2EFF-4DB6-99BE-7431F1E0ED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928149" y="4750569"/>
            <a:ext cx="504825" cy="773885"/>
          </a:xfrm>
          <a:prstGeom prst="bentConnector4">
            <a:avLst>
              <a:gd name="adj1" fmla="val -89772"/>
              <a:gd name="adj2" fmla="val 2000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40468" y="5405125"/>
            <a:ext cx="15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</a:t>
            </a:r>
            <a:r>
              <a:rPr lang="zh-TW" altLang="en-US" dirty="0"/>
              <a:t>正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47" name="接點: 肘形 14">
            <a:extLst>
              <a:ext uri="{FF2B5EF4-FFF2-40B4-BE49-F238E27FC236}">
                <a16:creationId xmlns:a16="http://schemas.microsoft.com/office/drawing/2014/main" id="{DCE996EA-6BE7-48D1-94AB-7FEFED8E68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9655" y="5420611"/>
            <a:ext cx="3800058" cy="384771"/>
          </a:xfrm>
          <a:prstGeom prst="bentConnector3">
            <a:avLst>
              <a:gd name="adj1" fmla="val 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56550" y="5416327"/>
            <a:ext cx="26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9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物件參數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42" y="2162315"/>
            <a:ext cx="6420746" cy="338184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遊戲流程圖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67" y="1963391"/>
            <a:ext cx="3863372" cy="4146131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1" y="1853754"/>
            <a:ext cx="6191250" cy="14954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場景訊息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訓練方法</a:t>
            </a:r>
            <a:endParaRPr lang="en-US" altLang="zh-TW" dirty="0" smtClean="0"/>
          </a:p>
          <a:p>
            <a:pPr lvl="1"/>
            <a:r>
              <a:rPr lang="zh-TW" altLang="en-US" dirty="0"/>
              <a:t>目前選用</a:t>
            </a:r>
            <a:r>
              <a:rPr lang="en-US" altLang="zh-TW" dirty="0"/>
              <a:t>KNN</a:t>
            </a:r>
            <a:r>
              <a:rPr lang="zh-TW" altLang="en-US" dirty="0"/>
              <a:t>演算法來作</a:t>
            </a:r>
            <a:r>
              <a:rPr lang="zh-TW" altLang="en-US" dirty="0" smtClean="0"/>
              <a:t>訓練</a:t>
            </a:r>
            <a:endParaRPr lang="en-US" altLang="zh-TW" dirty="0"/>
          </a:p>
          <a:p>
            <a:r>
              <a:rPr lang="zh-TW" altLang="en-US" dirty="0" smtClean="0"/>
              <a:t>訓練資料來源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rule-base </a:t>
            </a:r>
            <a:r>
              <a:rPr lang="zh-TW" altLang="en-US" dirty="0" smtClean="0"/>
              <a:t>提供大量的有效樣本，並根據需求做調整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實現方法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1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</a:t>
            </a:r>
            <a:r>
              <a:rPr lang="en-US" altLang="zh-TW" dirty="0" smtClean="0"/>
              <a:t>1P</a:t>
            </a:r>
            <a:r>
              <a:rPr lang="zh-TW" altLang="en-US" dirty="0" smtClean="0"/>
              <a:t>或</a:t>
            </a:r>
            <a:r>
              <a:rPr lang="en-US" altLang="zh-TW" dirty="0" smtClean="0"/>
              <a:t>2P</a:t>
            </a:r>
            <a:r>
              <a:rPr lang="zh-TW" altLang="en-US" dirty="0" smtClean="0"/>
              <a:t>決定不同的</a:t>
            </a:r>
            <a:r>
              <a:rPr lang="en-US" altLang="zh-TW" dirty="0" smtClean="0"/>
              <a:t>rule-base</a:t>
            </a:r>
            <a:endParaRPr lang="en-US" altLang="zh-TW" dirty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1p</a:t>
            </a:r>
            <a:r>
              <a:rPr lang="zh-TW" altLang="en-US" dirty="0" smtClean="0"/>
              <a:t>為例，在球下降時計算對手擊球點並預計球落點</a:t>
            </a:r>
            <a:endParaRPr lang="en-US" altLang="zh-TW" dirty="0" smtClean="0"/>
          </a:p>
          <a:p>
            <a:r>
              <a:rPr lang="zh-TW" altLang="en-US" dirty="0" smtClean="0"/>
              <a:t>推估平板哪個擊球點擊球出去的球距離對手上個擊球點最遠</a:t>
            </a:r>
            <a:endParaRPr lang="en-US" altLang="zh-TW" dirty="0" smtClean="0"/>
          </a:p>
          <a:p>
            <a:r>
              <a:rPr lang="zh-TW" altLang="en-US" dirty="0" smtClean="0"/>
              <a:t>擊球完後回到中心點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(rule-base)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171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350</TotalTime>
  <Words>292</Words>
  <Application>Microsoft Office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Gill Sans MT</vt:lpstr>
      <vt:lpstr>Times New Roman</vt:lpstr>
      <vt:lpstr>Gallery</vt:lpstr>
      <vt:lpstr>乒乓專案管理</vt:lpstr>
      <vt:lpstr>功能需求</vt:lpstr>
      <vt:lpstr>效能限制</vt:lpstr>
      <vt:lpstr>分析(功能模組)</vt:lpstr>
      <vt:lpstr>分析(物件參數)</vt:lpstr>
      <vt:lpstr>分析(遊戲流程圖)</vt:lpstr>
      <vt:lpstr>分析(場景訊息)</vt:lpstr>
      <vt:lpstr>分析(實現方法)</vt:lpstr>
      <vt:lpstr>分析(rule-base)</vt:lpstr>
      <vt:lpstr>分析(KNN)</vt:lpstr>
      <vt:lpstr>分析(break down)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loe_lin</cp:lastModifiedBy>
  <cp:revision>30</cp:revision>
  <dcterms:created xsi:type="dcterms:W3CDTF">2019-10-15T13:29:10Z</dcterms:created>
  <dcterms:modified xsi:type="dcterms:W3CDTF">2019-12-07T14:33:32Z</dcterms:modified>
</cp:coreProperties>
</file>