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2" autoAdjust="0"/>
    <p:restoredTop sz="94660"/>
  </p:normalViewPr>
  <p:slideViewPr>
    <p:cSldViewPr snapToGrid="0">
      <p:cViewPr>
        <p:scale>
          <a:sx n="125" d="100"/>
          <a:sy n="125" d="100"/>
        </p:scale>
        <p:origin x="-13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乒乓專案管理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0552031</a:t>
            </a:r>
            <a:r>
              <a:rPr lang="zh-TW" altLang="en-US" dirty="0" smtClean="0"/>
              <a:t> 林哲宇</a:t>
            </a:r>
            <a:endParaRPr lang="en-US" altLang="zh-TW" dirty="0" smtClean="0"/>
          </a:p>
          <a:p>
            <a:r>
              <a:rPr lang="en-US" altLang="zh-TW" dirty="0" smtClean="0"/>
              <a:t>0552034</a:t>
            </a:r>
            <a:r>
              <a:rPr lang="zh-TW" altLang="en-US" dirty="0" smtClean="0"/>
              <a:t> 陳維謙</a:t>
            </a:r>
            <a:endParaRPr lang="en-US" altLang="zh-TW" dirty="0" smtClean="0"/>
          </a:p>
          <a:p>
            <a:r>
              <a:rPr lang="en-US" altLang="zh-TW" dirty="0" smtClean="0"/>
              <a:t>0552019</a:t>
            </a:r>
            <a:r>
              <a:rPr lang="zh-TW" altLang="en-US" dirty="0" smtClean="0"/>
              <a:t> 吳明洋</a:t>
            </a:r>
            <a:endParaRPr lang="en-US" altLang="zh-TW" dirty="0" smtClean="0"/>
          </a:p>
          <a:p>
            <a:r>
              <a:rPr lang="en-US" altLang="zh-TW" dirty="0" smtClean="0"/>
              <a:t>0552015</a:t>
            </a:r>
            <a:r>
              <a:rPr lang="zh-TW" altLang="en-US" dirty="0" smtClean="0"/>
              <a:t> 陳韋綸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zh-TW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後回到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預測</a:t>
            </a:r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對手擊球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角度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找出對手最難擊球的地點 例如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對角線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球過中線前一定距離</a:t>
            </a:r>
            <a:r>
              <a:rPr lang="en-US" altLang="zh-TW" dirty="0"/>
              <a:t>(ex:10)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拍子已定位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的電腦</a:t>
            </a:r>
            <a:endParaRPr lang="en-US" altLang="zh-TW" dirty="0" smtClean="0"/>
          </a:p>
          <a:p>
            <a:r>
              <a:rPr lang="en-US" altLang="zh-TW" dirty="0" smtClean="0"/>
              <a:t>Windows7</a:t>
            </a:r>
            <a:r>
              <a:rPr lang="zh-TW" altLang="en-US" dirty="0" smtClean="0"/>
              <a:t>以上電腦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r>
              <a:rPr lang="en-US" altLang="zh-TW" dirty="0"/>
              <a:t>Visual Studio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遊戲流程圖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30" y="1919416"/>
            <a:ext cx="3863372" cy="4146131"/>
          </a:xfrm>
        </p:spPr>
      </p:pic>
    </p:spTree>
    <p:extLst>
      <p:ext uri="{BB962C8B-B14F-4D97-AF65-F5344CB8AC3E}">
        <p14:creationId xmlns:p14="http://schemas.microsoft.com/office/powerpoint/2010/main" val="165213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物件參數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9810"/>
            <a:ext cx="6420746" cy="3381847"/>
          </a:xfrm>
        </p:spPr>
      </p:pic>
    </p:spTree>
    <p:extLst>
      <p:ext uri="{BB962C8B-B14F-4D97-AF65-F5344CB8AC3E}">
        <p14:creationId xmlns:p14="http://schemas.microsoft.com/office/powerpoint/2010/main" val="10675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6191250" cy="14954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場景訊息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39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</a:t>
            </a:r>
            <a:r>
              <a:rPr lang="en-US" altLang="zh-TW" dirty="0" smtClean="0"/>
              <a:t>1P</a:t>
            </a:r>
            <a:r>
              <a:rPr lang="zh-TW" altLang="en-US" dirty="0" smtClean="0"/>
              <a:t>或</a:t>
            </a:r>
            <a:r>
              <a:rPr lang="en-US" altLang="zh-TW" dirty="0" smtClean="0"/>
              <a:t>2P</a:t>
            </a:r>
            <a:r>
              <a:rPr lang="zh-TW" altLang="en-US" dirty="0" smtClean="0"/>
              <a:t>決定不同的</a:t>
            </a:r>
            <a:r>
              <a:rPr lang="en-US" altLang="zh-TW" dirty="0" smtClean="0"/>
              <a:t>rule-base</a:t>
            </a:r>
            <a:endParaRPr lang="en-US" altLang="zh-TW" dirty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1p</a:t>
            </a:r>
            <a:r>
              <a:rPr lang="zh-TW" altLang="en-US" dirty="0" smtClean="0"/>
              <a:t>為例，在球下降時計算對手擊球點並預計球落點</a:t>
            </a:r>
            <a:endParaRPr lang="en-US" altLang="zh-TW" dirty="0" smtClean="0"/>
          </a:p>
          <a:p>
            <a:r>
              <a:rPr lang="zh-TW" altLang="en-US" dirty="0" smtClean="0"/>
              <a:t>推估平板哪個擊球點擊球出去的球距離對手上個擊球點最遠</a:t>
            </a:r>
            <a:endParaRPr lang="en-US" altLang="zh-TW" dirty="0" smtClean="0"/>
          </a:p>
          <a:p>
            <a:r>
              <a:rPr lang="zh-TW" altLang="en-US" dirty="0" smtClean="0"/>
              <a:t>擊球完後回到中心點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(rule-base)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171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293</TotalTime>
  <Words>139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Times New Roman</vt:lpstr>
      <vt:lpstr>Gallery</vt:lpstr>
      <vt:lpstr>乒乓專案管理</vt:lpstr>
      <vt:lpstr>功能需求</vt:lpstr>
      <vt:lpstr>介面需求</vt:lpstr>
      <vt:lpstr>分析(遊戲流程圖)</vt:lpstr>
      <vt:lpstr>分析(物件參數)</vt:lpstr>
      <vt:lpstr>分析(場景訊息)</vt:lpstr>
      <vt:lpstr>分析(rule-base)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loe_lin</cp:lastModifiedBy>
  <cp:revision>21</cp:revision>
  <dcterms:created xsi:type="dcterms:W3CDTF">2019-10-15T13:29:10Z</dcterms:created>
  <dcterms:modified xsi:type="dcterms:W3CDTF">2019-12-03T16:11:25Z</dcterms:modified>
</cp:coreProperties>
</file>