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68B31-1A9D-134B-8DB5-51E70A7C61EE}" v="107" dt="2025-06-20T13:17:2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67406"/>
  </p:normalViewPr>
  <p:slideViewPr>
    <p:cSldViewPr snapToGrid="0">
      <p:cViewPr>
        <p:scale>
          <a:sx n="70" d="100"/>
          <a:sy n="70" d="100"/>
        </p:scale>
        <p:origin x="10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FCEAF-048F-AE40-B876-D52A6DD53B38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7C7A-F708-4642-8BC6-5D80CDDBD4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2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我是</a:t>
            </a:r>
          </a:p>
          <a:p>
            <a:r>
              <a:rPr lang="en-CN" dirty="0"/>
              <a:t>去年参加过一届</a:t>
            </a:r>
          </a:p>
          <a:p>
            <a:r>
              <a:rPr lang="en-CN" dirty="0"/>
              <a:t>今年提前一个月进入四阶段</a:t>
            </a:r>
          </a:p>
          <a:p>
            <a:r>
              <a:rPr lang="en-CN" dirty="0"/>
              <a:t>这是我的四阶段结题报告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我相信选了这个课题的人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，对异步运行时不会陌生。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我曾经在生产环境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wasm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容器中实现过一次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async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runtime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，所以没有遇到什么困难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顺便我还实现了一些常见的异步工具函数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79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68E4-A910-0593-B5FB-73AFB5E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06133-0CF9-D758-5580-9095A42D3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10F0D-25A7-0CB8-2B62-616985FF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接下来呢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，因为剩余时间还很多，我就想给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net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库移植几个异步操作吧。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读了些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源码后顺利找到了合适的插入点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原生支持异步，所以实现异步版本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也没花费太长时间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65E0-BC50-6C4B-25BF-BFAB6560D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423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24C48-8915-DEA6-DC81-D367E1DC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33015-F0DE-EF5F-0000-228F5D499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FC6BC-4C4A-C9C2-4EBF-EF596D83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实现了异步运行时以后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，如果不与现实中的硬件交互，那么运行时始终是以轮询模式运行的，不管有没有数据，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都会去定时检查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实时性也不高，性能也浪费。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这时候我开始思考当数据准备好的时候，现实世界事件发生的时候，应该由中断来通知操作系统，此时操作系统再来检查数据包，就不会浪费性能，实时性也能得到保证。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所以，我学习了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RISC-V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平台的中断管理机制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PLIC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 将其实现，并在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Qemu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中验证了我的工作。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97EC-3507-522E-3045-53BCC3B54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97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DB250-EA15-3DDC-500B-1065CA6A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D3E07-4E6B-5EF7-363B-939F2ADB8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C292-1740-03B1-4F6D-24563853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此时距离结营还有一个半月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，向老师给了我个更具挑战的目标。将我的工作移植到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VisionFive2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开发板上验证。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烧开发板确实也遇到些小坑，例如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不支持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的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Console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extension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，一开始进入系统后什么都无法打印，在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LLM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工具的帮助下，写了许多汇编代码，一步一步的通过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UART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验证系统启动到哪里了，进入了哪些函数。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legacy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putchat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成功将日志打印到控制台，也成功在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上启动了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7E3E9-8122-D101-8743-1F2AA2939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32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EF473-6985-755D-BC78-D9C67546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928A0-5DC2-C054-12D3-8F9954101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C4010-30D1-4067-6742-E0A36543E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，也是最终极的目标：在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开发板上复现我的工作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这项工作花了我剩下的所有时间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，最后仍未能完美运行。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想驱动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的网卡正常工作，需要开发的不仅仅是网卡驱动。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需要的是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配置锁相环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时钟树按顺序初始化（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10-20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复位信号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复位并初始化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芯片（通过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MDIO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C22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）和启用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PHYIF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来让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可以与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通信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初始化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通道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ring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，通过寄存器控制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实现网卡驱动，数据包收发功能，以及回收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buffer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descriptor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，配合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内存屏障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若要网卡正常工作依赖项繁多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，不管是参考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还是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实现，其代码量，复杂程度都难以将其移植到裸机开发环境中。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并且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现存的驱动实现大多年代跨度久远，支持新老型号广泛，不同版本，型号，配合不同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芯片或者时钟频率，总线类型后都有各种各样的变体。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因为迟迟无法启动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中断，最后一周向老师帮我联系了厂家工程师，工程师回复说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芯片的中断引脚并未接入，所以中断是开不起来的。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后来我在Linux系统中也验证了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确实显示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IRQ=POLL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直到昨天，我仍在进行最后的尝试，自己编译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烧入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在网卡启动时打印当时的寄存器状态。还尝试启动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后打印寄存器状态。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但是许多寄存器依赖复位操作，需要根据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clk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dly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按顺序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延迟，再查表写入对应的值才能正常工作。最后的尝试也失败了。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目前网卡仍然不能稳定运行，偶尔可以收到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1-2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个包，有时候无任何响应。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MTL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层寄存器显示已收到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frame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，等待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写入。但是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状态机迟迟不能推进。猜测仍然与时钟信号或延迟有关。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2CFD-A44A-219B-38FE-C94600C2D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1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以上就是我本次训练营四阶段的全部工作</a:t>
            </a:r>
            <a:r>
              <a:rPr lang="zh-CN" altLang="en-US" dirty="0"/>
              <a:t>，谢谢大家。</a:t>
            </a:r>
            <a:endParaRPr lang="en-CN" altLang="zh-CN" dirty="0"/>
          </a:p>
          <a:p>
            <a:r>
              <a:rPr lang="zh-CN" altLang="en-CN" dirty="0"/>
              <a:t>通过</a:t>
            </a:r>
            <a:r>
              <a:rPr lang="zh-CN" altLang="en-US" dirty="0"/>
              <a:t>本次课题，</a:t>
            </a:r>
            <a:r>
              <a:rPr lang="zh-CN" altLang="en-CN" dirty="0"/>
              <a:t>我补上</a:t>
            </a:r>
            <a:r>
              <a:rPr lang="zh-CN" altLang="en-US" dirty="0"/>
              <a:t>了我在底层方面的知识漏洞，同时也更深刻的体会到了知识和技术的海洋深不见底，而</a:t>
            </a:r>
            <a:r>
              <a:rPr lang="zh-CN" altLang="en-US"/>
              <a:t>我仅仅探索了</a:t>
            </a:r>
            <a:r>
              <a:rPr lang="zh-CN" altLang="en-US" dirty="0"/>
              <a:t>一</a:t>
            </a:r>
            <a:r>
              <a:rPr lang="zh-CN" altLang="en-US"/>
              <a:t>小块浮冰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8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This diagram I draw in last month,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87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B635-C81B-3D63-D75E-70A57FF8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FB23D-66AB-AB5D-19A2-A23D7754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A6B3-E513-715D-F09A-8A48E621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D538-CC1D-86E2-FFB9-E11C07BA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F346-3A08-9464-9D33-6956DBE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372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410-A5BA-AC7B-63AB-5AF86C6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A488-58A7-4971-276F-B7B1481F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83C9-35FC-E594-8FCE-2E25C83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D0D1-0E76-0D7A-90E2-8969DD7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DF73-B5AA-BB53-64DD-AD057C9E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20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84E85-50C8-C86F-4B76-0662FBCF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9222-133E-A9CC-1C88-E5EC25CE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D2CB-1EE6-D361-3422-577CB520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18F3-E634-EA4E-1008-EE792E9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1979-B2F0-8D3B-743F-0826E42F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350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5D25-4318-19C1-CE3D-E222E32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271E-9CDC-5865-2D1C-1F8E5F34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0321-8AA5-71BD-D8C3-DF69C5F6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2E8F-A1E8-CF3A-5FDC-393FB6D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277F-A3B9-29E4-73AE-6036DFF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569-6DDC-9FFC-2EA2-822660A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499F-6092-6EDF-C3E7-2D02C0F1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62B2-34D5-4497-C7B9-81F34378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AACB-0115-E079-07E0-5C8E878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4598-C64E-9094-DA6C-1766B8BD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300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9979-4C98-1E27-6155-DE600DD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684-548D-C017-8820-6CE9D3C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E3B1-C8E4-0DF1-E5B9-6CC2A585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5C42-C4A0-13CF-69F4-1518D59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3A98-DC3C-2750-80EE-D1E67D83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1B63-54AD-E949-0BAE-7939351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55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21E6-DD87-0260-0A5D-5EDC303E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A7ED-AA84-128F-87CB-3CB84EDA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9DB2C-FB79-F9F0-889D-D28FDFA3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E8BA-5674-5F43-809D-C984CBE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2427-12D7-3AD1-5F50-C46A72EC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53AE-3363-5102-E1B5-2749456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BC5E-5C69-6885-0889-858ECF95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1C07D-144F-7B92-D1E3-655CE66A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48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4B8-C729-18CC-CFBD-6A1BA33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FAD43-824A-92C6-952E-B613826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D411-18C3-F8D1-2B85-95E24C47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348C-512C-AB60-770E-ED3703A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949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F2730-1555-28AC-73E5-7C8DB661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D4BF-A52B-3C65-9084-13B8AE05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FE7A-FB50-B65A-8370-7060500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018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CA37-0AF4-9C59-73E2-8C55C55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04D3-5CED-FFFF-1C48-82DE64BB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9B0C-64ED-96E8-F268-A9D92D83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3658-BC92-C6FB-BE37-87A5B66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1E0E-8079-B6D5-769B-87D93F0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2D1-F50E-B860-BB81-46571B20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44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0780-A570-E587-8269-0FCFDF29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E4DAB-E984-8E45-80F1-43E804EED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5FDE-375C-1613-A9EA-BA26C91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04-599C-0FD1-3DAE-1C9954BF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9E42-2B69-0939-7906-DA7F08F7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BFD7-A458-3B9F-F3E4-21798D44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23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F139C-3B45-D3C4-FF04-91852630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98EA-7322-88C5-56E5-4EAAADEB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AC73-2FF2-A16B-6C53-786984B71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97FB-C9B4-1ADF-5B92-D6686A199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7B73-4B43-4BDF-CDC2-81305587E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77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6779-7040-EC7E-3389-6ADBB27F1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2589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 err="1"/>
              <a:t>中断驱动的</a:t>
            </a:r>
            <a:br>
              <a:rPr lang="en-US" sz="6600" dirty="0"/>
            </a:br>
            <a:r>
              <a:rPr lang="en-US" sz="6600" dirty="0" err="1"/>
              <a:t>协程异步网络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C9636-7A54-6AD6-9491-9686AA518486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在ArceOS中实现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C582-72E3-4DAE-7E47-4891C8336379}"/>
              </a:ext>
            </a:extLst>
          </p:cNvPr>
          <p:cNvSpPr txBox="1"/>
          <p:nvPr/>
        </p:nvSpPr>
        <p:spPr>
          <a:xfrm>
            <a:off x="8513617" y="5369191"/>
            <a:ext cx="3039501" cy="1208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学员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明扬</a:t>
            </a:r>
            <a:r>
              <a:rPr lang="zh-CN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（已工作）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青岛职业技术学院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5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CEDAC-30AA-096E-17F3-D4A8C373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6BFC-32E6-883B-9FFB-241825A0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80346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Rust异步运行时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sync Runtimes Part III | Zaid Humayun's Blog">
            <a:extLst>
              <a:ext uri="{FF2B5EF4-FFF2-40B4-BE49-F238E27FC236}">
                <a16:creationId xmlns:a16="http://schemas.microsoft.com/office/drawing/2014/main" id="{2F73412A-21E2-CED6-2B2A-81C40E30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58" y="1361396"/>
            <a:ext cx="7036822" cy="43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4A7CD-4339-F0B2-EA35-5307EA989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5F91543-FB96-8F04-6D3F-AA33A64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18391-52A3-E213-D8E3-76C2413B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36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527B5BC-816C-5553-7AAC-093575EBF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6D0A3-2738-8408-9443-FD295A7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实现异步版本的网络操作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4C7BF46B-3487-C337-C79E-7EB34E347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F51713B-AE3E-8AE8-BF3F-A06027745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F12AB-C51D-D770-0609-01F704C088D0}"/>
              </a:ext>
            </a:extLst>
          </p:cNvPr>
          <p:cNvSpPr txBox="1"/>
          <p:nvPr/>
        </p:nvSpPr>
        <p:spPr>
          <a:xfrm>
            <a:off x="5913675" y="2151727"/>
            <a:ext cx="5797296" cy="2554545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/>
              <a:t>f</a:t>
            </a:r>
            <a:r>
              <a:rPr lang="en-CN" sz="4000" dirty="0"/>
              <a:t>n accept_async(…)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r</a:t>
            </a:r>
            <a:r>
              <a:rPr lang="en-CN" sz="4000" dirty="0"/>
              <a:t>ecv_async(…)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</a:t>
            </a:r>
            <a:r>
              <a:rPr lang="en-CN" sz="4000" dirty="0"/>
              <a:t>send_async(…)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c</a:t>
            </a:r>
            <a:r>
              <a:rPr lang="en-CN" sz="4000" dirty="0"/>
              <a:t>onnect_async(…)</a:t>
            </a:r>
          </a:p>
        </p:txBody>
      </p:sp>
    </p:spTree>
    <p:extLst>
      <p:ext uri="{BB962C8B-B14F-4D97-AF65-F5344CB8AC3E}">
        <p14:creationId xmlns:p14="http://schemas.microsoft.com/office/powerpoint/2010/main" val="295036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ED2A9-3FBD-E9D7-680E-E688702D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92F3C8FE-6B9A-E819-4231-0C245A6EC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FB20C-0350-5E1C-1FD9-F3D35CA5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72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0F41D59-C6A6-BF99-EA32-B513C003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0F13-6654-6261-22C6-8887E1AB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CN" dirty="0"/>
            </a:br>
            <a:r>
              <a:rPr lang="en-US" altLang="zh-CN" sz="4800" dirty="0">
                <a:solidFill>
                  <a:schemeClr val="bg1"/>
                </a:solidFill>
              </a:rPr>
              <a:t>PLIC</a:t>
            </a:r>
            <a:r>
              <a:rPr lang="zh-CN" altLang="en-US" sz="4800" dirty="0">
                <a:solidFill>
                  <a:schemeClr val="bg1"/>
                </a:solidFill>
              </a:rPr>
              <a:t>中断驱动的</a:t>
            </a:r>
            <a:r>
              <a:rPr lang="en-US" altLang="zh-CN" sz="4800" dirty="0">
                <a:solidFill>
                  <a:schemeClr val="bg1"/>
                </a:solidFill>
              </a:rPr>
              <a:t>Future</a:t>
            </a:r>
            <a:r>
              <a:rPr lang="zh-CN" altLang="en-US" sz="4800" dirty="0">
                <a:solidFill>
                  <a:schemeClr val="bg1"/>
                </a:solidFill>
              </a:rPr>
              <a:t>唤醒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DB89A4C-0A64-6697-1B36-B388EF8D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938761EE-7537-2B35-CC29-55F504E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9613FECC-01E0-EE0B-3BFF-65951979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53" y="1013599"/>
            <a:ext cx="6536118" cy="48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7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C1391-1547-B02D-4002-F532777D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41A66AB-22DF-E016-8C71-1E8A5E394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9DD20-825E-8CE5-6114-0D28BD8B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08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40BD13F-19A3-97BD-D941-E40D1F3B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8476-EA21-9386-DE4C-28B8C9D2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/>
              <a:t>✅</a:t>
            </a:r>
            <a:br>
              <a:rPr lang="en-CN"/>
            </a:br>
            <a:r>
              <a:rPr lang="zh-CN" altLang="en-US" sz="4800">
                <a:solidFill>
                  <a:schemeClr val="bg1"/>
                </a:solidFill>
              </a:rPr>
              <a:t>将</a:t>
            </a:r>
            <a:r>
              <a:rPr lang="en-US" altLang="zh-CN" sz="4800" dirty="0" err="1">
                <a:solidFill>
                  <a:schemeClr val="bg1"/>
                </a:solidFill>
              </a:rPr>
              <a:t>ArceOS</a:t>
            </a:r>
            <a:r>
              <a:rPr lang="zh-CN" altLang="en-US" sz="4800" dirty="0">
                <a:solidFill>
                  <a:schemeClr val="bg1"/>
                </a:solidFill>
              </a:rPr>
              <a:t>移植到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开发板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B57DC7B5-BFC8-0E15-A251-E2365D217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36BEBF4-4564-768D-946E-C7E33A18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CB778-FAAD-1802-8D37-8D7FE69A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61" y="0"/>
            <a:ext cx="579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02441-AE85-25B1-B43B-3ED8F27C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7E8DE155-8402-D118-98B7-E2896AE65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A389A-20E0-844E-919A-C5FDD84C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2852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B88016A-8B03-3C20-CA11-64387A24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1B060-9DB4-D0F7-B1C6-9579D36A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🚧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为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启用中断驱动的异步网络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DA4BEBE3-C2B6-3320-4590-5483CC7F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FE347A5-0038-B062-B4DE-E6907661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8CF1E-59C2-0CCF-583C-E8C294E0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47" y="0"/>
            <a:ext cx="752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FEF47-4A8A-00A9-0C90-8007359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8AC2-FE01-1D89-93E2-4A7D0F4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That’s 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8BBAF-E63B-48EC-6BC6-86384168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r="3" b="3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BCD-EA93-1266-A5E1-C3A6053C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BB93F-4A27-E2B2-14FB-5B2DFA89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3"/>
            <a:ext cx="12192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1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786</Words>
  <Application>Microsoft Macintosh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Roboto</vt:lpstr>
      <vt:lpstr>Office Theme</vt:lpstr>
      <vt:lpstr>中断驱动的 协程异步网络</vt:lpstr>
      <vt:lpstr>✅ Rust异步运行时</vt:lpstr>
      <vt:lpstr>✅ 实现异步版本的网络操作</vt:lpstr>
      <vt:lpstr>✅ PLIC中断驱动的Future唤醒</vt:lpstr>
      <vt:lpstr>✅ 将ArceOS移植到VisionFive2开发板</vt:lpstr>
      <vt:lpstr>🚧 为VisionFive2启用中断驱动的异步网络</vt:lpstr>
      <vt:lpstr>That’s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Yang</dc:creator>
  <cp:lastModifiedBy>Ming Yang</cp:lastModifiedBy>
  <cp:revision>11</cp:revision>
  <dcterms:created xsi:type="dcterms:W3CDTF">2025-04-12T09:16:22Z</dcterms:created>
  <dcterms:modified xsi:type="dcterms:W3CDTF">2025-06-20T13:25:37Z</dcterms:modified>
</cp:coreProperties>
</file>