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1972-9410-1F17-3F8C-3419E4F15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C6FF-BB64-A4FE-1136-1719F6919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B4F66-1114-6F1F-A6D8-F3967F6E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022B-1B0B-466F-B752-FE84079AE4AA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CB1D1-D8B4-3AC1-DF20-B62D64B6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5D75F-C924-310B-D559-F4CBFB27D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E59-0498-45EB-AA02-C3C77592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298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E318-5D14-A08F-EA21-AD3839336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13AACE-5754-F3C8-327F-7B540CA24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78EF-A0E1-DD45-70F0-F4108B4E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022B-1B0B-466F-B752-FE84079AE4AA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0CF6A-F76B-64E9-2957-88EF0D3A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5097D-9959-E3C2-B03B-C337127A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E59-0498-45EB-AA02-C3C77592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48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339D1-2FCC-7029-5518-42B6D39E3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1346D-1357-3CF7-2553-6E8EAE82A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E32E1-5E28-4B16-4077-EFC0B446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022B-1B0B-466F-B752-FE84079AE4AA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AD1B3-1963-9BC7-CF15-23E31E3C5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A522D-0061-7657-E58C-39E1C80BE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E59-0498-45EB-AA02-C3C77592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6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0D93-D404-9798-A21F-8A3B588E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7900-4D29-3E7D-2DC9-8AD746A28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15136-5DCF-A1ED-6C45-5105984B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022B-1B0B-466F-B752-FE84079AE4AA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E8597-05A6-1CBD-7DEB-347015E48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10097-94AA-FA44-96B8-C4479C32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E59-0498-45EB-AA02-C3C77592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71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5CF2-1B41-4BED-9D95-85A05997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9524-40C9-6CFA-5B6E-92E3EF4D3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A67B5-2B73-7729-7490-746BE8F1E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022B-1B0B-466F-B752-FE84079AE4AA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BA821-FC25-E3A2-FFAC-772AE5A2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585BC-6FFB-7263-065F-E18BA4F8A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E59-0498-45EB-AA02-C3C77592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9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3EE2-DB1F-8FE3-08A9-FAC51210A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29ECC-ABF4-8D1B-5CE0-C48684D16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CC07E-128F-CBEC-CAE7-294AEBF35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66E90-EF33-54A3-9D74-08E62BC41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022B-1B0B-466F-B752-FE84079AE4AA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89277-C198-FBFC-14E3-D9CDEF29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8A2EFE-0E7B-D968-381D-90F59453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E59-0498-45EB-AA02-C3C77592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26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615B2-52D8-B268-CE04-35BC25F8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B3A7E-AAD1-376A-F818-DA977655C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B37AE-45D5-964C-8840-96A008F9C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503C1B-7906-6139-CF13-19656482A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E8D91-2589-4B1E-25FF-28FC902A9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62C42-1F46-683C-4506-5A4A3B34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022B-1B0B-466F-B752-FE84079AE4AA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D53EB1-95B5-4DB6-CE39-18C97928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A2605B-39D0-13E1-26E4-57CA6355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E59-0498-45EB-AA02-C3C77592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951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5B4B-5708-A5C5-F4EE-7395B324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2DF6A2-0125-9D29-7738-BCD0F4563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022B-1B0B-466F-B752-FE84079AE4AA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686BD-38C5-524A-EA38-5C48C265A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D6BE6-6D03-CC67-3895-1719F1964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E59-0498-45EB-AA02-C3C77592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7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FC054-38AD-0505-65DC-1442082C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022B-1B0B-466F-B752-FE84079AE4AA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A9F893-1064-669D-75E7-EFDBEE76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7D47C-E6AD-B914-88D9-1361B3B8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E59-0498-45EB-AA02-C3C77592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67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B9BA-B9F8-F36E-13D9-96FEDBC8D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8222-DDDB-67CD-CF29-D5DF92321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27046-DF6B-E7E9-6AB5-2FC7091DA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9E41D-27B4-0F02-09AB-328E2F9D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022B-1B0B-466F-B752-FE84079AE4AA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5DE76-7FA6-8881-2109-7DC0993EA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E4040-542E-B61D-3026-386033148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E59-0498-45EB-AA02-C3C77592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93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4B73-2D71-EBD8-898F-A897A3B52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8F4E6-8F34-4871-4766-D8CB199E4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53BC9-B2EE-4946-4A5F-1D1D5A173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C4B50-77CC-0F5D-A078-7F0CFEBE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6022B-1B0B-466F-B752-FE84079AE4AA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84575-FA93-97C5-C6E8-61EC9657D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33923-B477-50C2-2ADD-2C790B7C8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62E59-0498-45EB-AA02-C3C77592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835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B0DFF2-9169-E8E2-6B02-2AED8912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31FF0-98ED-AF66-313F-02AA1F45E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F388D-1A01-A448-6B2C-925BA0558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6022B-1B0B-466F-B752-FE84079AE4AA}" type="datetimeFigureOut">
              <a:rPr lang="en-GB" smtClean="0"/>
              <a:t>15/01/2024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8C808-2C47-E546-99AC-47D44D3BC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0C1D6-E84A-7023-A7D1-2C8630AB7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62E59-0498-45EB-AA02-C3C77592F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76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A848-AABB-6F15-490F-55EEC16F39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coursework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3B420-ACE8-708F-1D70-922542364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51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coursework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coursework</dc:title>
  <dc:creator>Mac, Ming Yao (C L6 JMA)</dc:creator>
  <cp:lastModifiedBy>Mac, Ming Yao (C L6 JMA)</cp:lastModifiedBy>
  <cp:revision>1</cp:revision>
  <dcterms:created xsi:type="dcterms:W3CDTF">2024-01-15T14:28:38Z</dcterms:created>
  <dcterms:modified xsi:type="dcterms:W3CDTF">2024-01-15T14:29:22Z</dcterms:modified>
</cp:coreProperties>
</file>