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0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12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6"/>
    <p:restoredTop sz="69296"/>
  </p:normalViewPr>
  <p:slideViewPr>
    <p:cSldViewPr snapToGrid="0">
      <p:cViewPr varScale="1">
        <p:scale>
          <a:sx n="83" d="100"/>
          <a:sy n="83" d="100"/>
        </p:scale>
        <p:origin x="2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 spanning tree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sub-graph of an undirected connected graph, which includes all the vertices of the graph with a minimum possible number of edges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6,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eecs489-staff-w23@umich.ed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3 has been posted</a:t>
            </a:r>
          </a:p>
          <a:p>
            <a:pPr lvl="1"/>
            <a:r>
              <a:rPr lang="en-US" dirty="0"/>
              <a:t>Due date: Friday March 24</a:t>
            </a:r>
            <a:r>
              <a:rPr lang="en-US" baseline="30000" dirty="0"/>
              <a:t>th</a:t>
            </a:r>
            <a:r>
              <a:rPr lang="en-US" dirty="0"/>
              <a:t> at 11:59 PM</a:t>
            </a:r>
          </a:p>
          <a:p>
            <a:r>
              <a:rPr lang="en-US" dirty="0"/>
              <a:t>Midterm score available on Canvas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eecs489-staff-w23@umich.edu</a:t>
            </a:r>
            <a:r>
              <a:rPr lang="en-US" dirty="0"/>
              <a:t> for any regrade (or use private post on Piazza)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is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6,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1490455686</TotalTime>
  <Pages>7</Pages>
  <Words>2260</Words>
  <Application>Microsoft Macintosh PowerPoint</Application>
  <PresentationFormat>On-screen Show (4:3)</PresentationFormat>
  <Paragraphs>568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Google Sans</vt:lpstr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1245</cp:revision>
  <cp:lastPrinted>1999-09-08T17:25:07Z</cp:lastPrinted>
  <dcterms:created xsi:type="dcterms:W3CDTF">2014-01-14T18:15:50Z</dcterms:created>
  <dcterms:modified xsi:type="dcterms:W3CDTF">2023-03-05T19:37:52Z</dcterms:modified>
  <cp:category/>
</cp:coreProperties>
</file>