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20" r:id="rId9"/>
    <p:sldId id="521" r:id="rId10"/>
    <p:sldId id="518" r:id="rId11"/>
    <p:sldId id="523" r:id="rId12"/>
    <p:sldId id="524" r:id="rId13"/>
    <p:sldId id="522" r:id="rId14"/>
    <p:sldId id="526" r:id="rId15"/>
    <p:sldId id="531" r:id="rId16"/>
    <p:sldId id="530" r:id="rId17"/>
    <p:sldId id="533" r:id="rId18"/>
    <p:sldId id="534" r:id="rId19"/>
    <p:sldId id="535" r:id="rId20"/>
    <p:sldId id="536" r:id="rId21"/>
    <p:sldId id="502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54" r:id="rId30"/>
    <p:sldId id="555" r:id="rId31"/>
    <p:sldId id="556" r:id="rId32"/>
    <p:sldId id="557" r:id="rId33"/>
    <p:sldId id="558" r:id="rId34"/>
    <p:sldId id="537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38" r:id="rId44"/>
    <p:sldId id="527" r:id="rId45"/>
    <p:sldId id="528" r:id="rId46"/>
    <p:sldId id="512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8"/>
    <p:restoredTop sz="94648"/>
  </p:normalViewPr>
  <p:slideViewPr>
    <p:cSldViewPr>
      <p:cViewPr varScale="1">
        <p:scale>
          <a:sx n="117" d="100"/>
          <a:sy n="117" d="100"/>
        </p:scale>
        <p:origin x="16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8,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E49B-B5A4-5649-A95C-C631C52D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EC3-D712-B347-B472-4E53A42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E1662-F4D3-7246-B69B-3593ED2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CAAD-AD35-2F4B-B3A0-FE59780E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br>
              <a:rPr lang="en-US" dirty="0"/>
            </a:br>
            <a:r>
              <a:rPr lang="en-US" dirty="0"/>
              <a:t>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</a:t>
            </a:r>
            <a:r>
              <a:rPr lang="en-US" dirty="0">
                <a:solidFill>
                  <a:srgbClr val="0000FF"/>
                </a:solidFill>
              </a:rPr>
              <a:t>directly over IP</a:t>
            </a:r>
            <a:r>
              <a:rPr lang="en-US" dirty="0"/>
              <a:t>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6CF5-551F-E14F-90E5-03A22064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40F295-7334-A340-A35A-78911904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2FDA0-539B-A84C-90DA-2184C228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8FC8-99E2-CD4B-9E8D-B193B943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may</a:t>
            </a:r>
            <a:r>
              <a:rPr lang="en-US" dirty="0">
                <a:cs typeface="Times New Roman" charset="0"/>
              </a:rPr>
              <a:t>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8F6B-A645-854C-BBE1-30590169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AAE-983E-5745-BE34-B97F76AE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message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1D164-16D9-0744-9995-5060E6F5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DEBEC-A340-A544-BF7C-08F8BBB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9EBB-9192-DF42-9657-83B4CBD3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4BE-684D-C448-A098-81ED3BA6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50DB-D6EF-EB48-97D8-599518B1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8C6D-1147-8C48-9A8B-36B6052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775-A8B3-7D4D-8217-5D8D06B5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CBD-35CB-0145-91F6-A23356E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E9C-F375-2D4C-BEEF-E0C8B5C7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545-6AEF-E64E-8A85-ACEDD789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FB3A-0F8F-5948-AAC7-A9BCD37B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0F95-D8AE-9A43-9A2D-BE5701BF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4253-97B3-BD48-B118-71912766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98C1-A07B-4D45-B4E5-C290A44D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D90-8C9E-4E41-B36A-9783E82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6601-E35D-0340-B635-DE03CC84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AD50C-F49B-5A49-9A5E-17EA3361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AEE-E091-8541-AEFB-5E01C3435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EA1B-BF89-4F4F-AC09-AE144FD74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BAF45-151E-C349-9C4F-29D7A2E0E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0FC42-A1FB-C743-9003-7CA162E0C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</a:t>
            </a:r>
            <a:br>
              <a:rPr lang="en-US"/>
            </a:br>
            <a:r>
              <a:rPr lang="en-US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7186D-609B-A04F-88EA-B4735552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28BDB-ACA3-B643-A1DA-7D80C7D86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19C2-2D75-A943-8088-1923089A6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C11-D41E-3F42-AA35-4614C29D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FA2A3-0B5D-7040-8864-AF6E4FB8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9A172-AE33-3E40-B2DB-DD782C76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E3E9-8974-854A-9851-1FD0D568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4524-8537-E142-B6CC-E0AC2919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AF61-EDCD-1741-BABA-BF91951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out on all of its links</a:t>
            </a:r>
          </a:p>
          <a:p>
            <a:pPr lvl="1"/>
            <a:r>
              <a:rPr lang="en-US" dirty="0"/>
              <a:t>The next node forwards the info on all of its links except the one the information arrived at</a:t>
            </a:r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D8413-AC62-1A4B-A8DC-D659D3E6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2A2A9-18CB-204E-8984-09FA0E4F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63179-FBC2-6C42-B583-56275729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1490456202</TotalTime>
  <Pages>7</Pages>
  <Words>2285</Words>
  <Application>Microsoft Macintosh PowerPoint</Application>
  <PresentationFormat>On-screen Show (4:3)</PresentationFormat>
  <Paragraphs>887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Arial Black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Winter 2023</vt:lpstr>
      <vt:lpstr>Agenda</vt:lpstr>
      <vt:lpstr>Recap: Least-cost path routing</vt:lpstr>
      <vt:lpstr>Recap:  Dijkstra’s algorithm</vt:lpstr>
      <vt:lpstr>From routing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5-minute break!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1286</cp:revision>
  <cp:lastPrinted>1999-09-08T17:25:07Z</cp:lastPrinted>
  <dcterms:created xsi:type="dcterms:W3CDTF">2014-01-14T18:15:50Z</dcterms:created>
  <dcterms:modified xsi:type="dcterms:W3CDTF">2023-03-05T20:54:42Z</dcterms:modified>
  <cp:category/>
</cp:coreProperties>
</file>