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1"/>
    <p:restoredTop sz="88049"/>
  </p:normalViewPr>
  <p:slideViewPr>
    <p:cSldViewPr>
      <p:cViewPr varScale="1">
        <p:scale>
          <a:sx n="124" d="100"/>
          <a:sy n="124" d="100"/>
        </p:scale>
        <p:origin x="15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15,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</a:t>
            </a:r>
            <a:b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1490456212</TotalTime>
  <Pages>7</Pages>
  <Words>2752</Words>
  <Application>Microsoft Macintosh PowerPoint</Application>
  <PresentationFormat>On-screen Show (4:3)</PresentationFormat>
  <Paragraphs>707</Paragraphs>
  <Slides>55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Winter 2023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1242</cp:revision>
  <cp:lastPrinted>2023-03-12T20:24:24Z</cp:lastPrinted>
  <dcterms:created xsi:type="dcterms:W3CDTF">2014-01-14T18:15:50Z</dcterms:created>
  <dcterms:modified xsi:type="dcterms:W3CDTF">2023-03-13T01:26:48Z</dcterms:modified>
  <cp:category/>
</cp:coreProperties>
</file>