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0"/>
    <p:restoredTop sz="94789"/>
  </p:normalViewPr>
  <p:slideViewPr>
    <p:cSldViewPr>
      <p:cViewPr varScale="1">
        <p:scale>
          <a:sx n="117" d="100"/>
          <a:sy n="117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27,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77E0-EA0A-1B23-915C-3E7993FE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12C1-7D27-CB04-0F47-A896B30C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4-FDD5-3640-B5FD-B68DA213B1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3D69-9A05-5AC0-3530-D2F41D00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19B2C1B-F6C3-F183-033B-60C59123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4BFE-310C-DF5E-97DB-406F33D1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905C46-9B62-424A-62BE-B2A53745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9D47DD-9371-1F69-EDE6-06E92A18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83E561C-F0B1-5FE0-30B3-C3B7997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D187067-3688-BD1F-81E9-26B372B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9B03510-0B97-D844-292B-3EEB7DF1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EE0B-29A9-8D48-BC8D-8B7AEB54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C03BF-10FC-BDBA-A7F8-E8AF4828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419600"/>
          </a:xfrm>
        </p:spPr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2157C-9B33-4C59-6455-E226D504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4203-D518-00A2-9660-D057A83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lecture on Wed, next week</a:t>
            </a:r>
            <a:r>
              <a:rPr lang="en-US" dirty="0"/>
              <a:t>: the end-to-end picture and specialized networks (e.g., datacenter)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1490456219</TotalTime>
  <Pages>7</Pages>
  <Words>2966</Words>
  <Application>Microsoft Macintosh PowerPoint</Application>
  <PresentationFormat>On-screen Show (4:3)</PresentationFormat>
  <Paragraphs>639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Winter 2023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1230</cp:revision>
  <cp:lastPrinted>2023-03-25T21:30:56Z</cp:lastPrinted>
  <dcterms:created xsi:type="dcterms:W3CDTF">2014-01-14T18:15:50Z</dcterms:created>
  <dcterms:modified xsi:type="dcterms:W3CDTF">2023-03-27T18:13:30Z</dcterms:modified>
  <cp:category/>
</cp:coreProperties>
</file>