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72" r:id="rId39"/>
    <p:sldId id="568" r:id="rId40"/>
    <p:sldId id="570" r:id="rId41"/>
    <p:sldId id="571"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16"/>
    <p:restoredTop sz="96197"/>
  </p:normalViewPr>
  <p:slideViewPr>
    <p:cSldViewPr>
      <p:cViewPr varScale="1">
        <p:scale>
          <a:sx n="119" d="100"/>
          <a:sy n="119" d="100"/>
        </p:scale>
        <p:origin x="17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22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39</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40</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41</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April 3, 2023</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April 3, 2023</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24.wmf"/><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25.wmf"/><Relationship Id="rId15" Type="http://schemas.openxmlformats.org/officeDocument/2006/relationships/image" Target="../media/image21.png"/><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ro.umich.edu/calendars/final-exams/2023-win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1.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2023</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Z. Morley Mao</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45">
            <a:extLst>
              <a:ext uri="{FF2B5EF4-FFF2-40B4-BE49-F238E27FC236}">
                <a16:creationId xmlns:a16="http://schemas.microsoft.com/office/drawing/2014/main" id="{481A8CDD-CF4B-F741-8A5D-CE5E3848BF54}"/>
              </a:ext>
            </a:extLst>
          </p:cNvPr>
          <p:cNvSpPr>
            <a:spLocks noChangeArrowheads="1"/>
          </p:cNvSpPr>
          <p:nvPr/>
        </p:nvSpPr>
        <p:spPr bwMode="auto">
          <a:xfrm>
            <a:off x="1322872" y="1456477"/>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Box 43">
            <a:extLst>
              <a:ext uri="{FF2B5EF4-FFF2-40B4-BE49-F238E27FC236}">
                <a16:creationId xmlns:a16="http://schemas.microsoft.com/office/drawing/2014/main" id="{32023BE9-1054-974E-8481-2362B6E79277}"/>
              </a:ext>
            </a:extLst>
          </p:cNvPr>
          <p:cNvSpPr txBox="1"/>
          <p:nvPr/>
        </p:nvSpPr>
        <p:spPr>
          <a:xfrm>
            <a:off x="1597343" y="1460625"/>
            <a:ext cx="973469" cy="307777"/>
          </a:xfrm>
          <a:prstGeom prst="rect">
            <a:avLst/>
          </a:prstGeom>
          <a:noFill/>
        </p:spPr>
        <p:txBody>
          <a:bodyPr wrap="none" rtlCol="0">
            <a:spAutoFit/>
          </a:bodyPr>
          <a:lstStyle/>
          <a:p>
            <a:r>
              <a:rPr lang="en-US" sz="1400" b="1" dirty="0"/>
              <a:t>802.11 ax</a:t>
            </a:r>
          </a:p>
        </p:txBody>
      </p:sp>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Date Placeholder 5"/>
          <p:cNvSpPr>
            <a:spLocks noGrp="1"/>
          </p:cNvSpPr>
          <p:nvPr>
            <p:ph type="dt" sz="half" idx="10"/>
          </p:nvPr>
        </p:nvSpPr>
        <p:spPr/>
        <p:txBody>
          <a:bodyPr/>
          <a:lstStyle/>
          <a:p>
            <a:r>
              <a:rPr lang="en-US"/>
              <a:t>April 3, 2023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
        <p:nvSpPr>
          <p:cNvPr id="5" name="Oval 4"/>
          <p:cNvSpPr/>
          <p:nvPr/>
        </p:nvSpPr>
        <p:spPr bwMode="auto">
          <a:xfrm>
            <a:off x="1357313" y="1295400"/>
            <a:ext cx="1746249" cy="24897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April 3,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April 3,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 imgW="826829" imgH="840406" progId="MS_ClipArt_Gallery.2">
                      <p:embed/>
                    </p:oleObj>
                  </mc:Choice>
                  <mc:Fallback>
                    <p:oleObj name="Clip" r:id="rId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4" imgW="1268295" imgH="1199426" progId="MS_ClipArt_Gallery.2">
                      <p:embed/>
                    </p:oleObj>
                  </mc:Choice>
                  <mc:Fallback>
                    <p:oleObj name="Clip" r:id="rId4"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6" imgW="826829" imgH="840406" progId="MS_ClipArt_Gallery.2">
                      <p:embed/>
                    </p:oleObj>
                  </mc:Choice>
                  <mc:Fallback>
                    <p:oleObj name="Clip" r:id="rId6"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7" imgW="1268295" imgH="1199426" progId="MS_ClipArt_Gallery.2">
                      <p:embed/>
                    </p:oleObj>
                  </mc:Choice>
                  <mc:Fallback>
                    <p:oleObj name="Clip" r:id="rId7"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April 3, 2023</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April 3, 2023</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April 3, 2023</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4478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19</a:t>
            </a:fld>
            <a:endParaRPr lang="en-US"/>
          </a:p>
        </p:txBody>
      </p:sp>
      <p:sp>
        <p:nvSpPr>
          <p:cNvPr id="2" name="Date Placeholder 1">
            <a:extLst>
              <a:ext uri="{FF2B5EF4-FFF2-40B4-BE49-F238E27FC236}">
                <a16:creationId xmlns:a16="http://schemas.microsoft.com/office/drawing/2014/main" id="{80BE6ABA-100B-CDC0-5E53-58896E443B1C}"/>
              </a:ext>
            </a:extLst>
          </p:cNvPr>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a:extLst>
              <a:ext uri="{FF2B5EF4-FFF2-40B4-BE49-F238E27FC236}">
                <a16:creationId xmlns:a16="http://schemas.microsoft.com/office/drawing/2014/main" id="{B8BBE3CC-ED2C-375B-A90D-4E36786DF42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April 3, 2023</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
        <p:nvSpPr>
          <p:cNvPr id="2" name="Date Placeholder 1">
            <a:extLst>
              <a:ext uri="{FF2B5EF4-FFF2-40B4-BE49-F238E27FC236}">
                <a16:creationId xmlns:a16="http://schemas.microsoft.com/office/drawing/2014/main" id="{83DCA291-AA38-680C-C982-CE86D81CACB8}"/>
              </a:ext>
            </a:extLst>
          </p:cNvPr>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a:extLst>
              <a:ext uri="{FF2B5EF4-FFF2-40B4-BE49-F238E27FC236}">
                <a16:creationId xmlns:a16="http://schemas.microsoft.com/office/drawing/2014/main" id="{734EE1EA-CC5E-C634-F1A6-FA32FD88946A}"/>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is possible</a:t>
            </a:r>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April 3, 2023</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April 3, 2023</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Final exam date and time:</a:t>
            </a:r>
          </a:p>
          <a:p>
            <a:pPr lvl="1"/>
            <a:r>
              <a:rPr lang="en-US" dirty="0">
                <a:solidFill>
                  <a:srgbClr val="0000FF"/>
                </a:solidFill>
              </a:rPr>
              <a:t>90 Min; Online  (same setup as Midterm exam)</a:t>
            </a:r>
          </a:p>
          <a:p>
            <a:pPr lvl="1"/>
            <a:r>
              <a:rPr lang="en-US" dirty="0">
                <a:solidFill>
                  <a:srgbClr val="0000FF"/>
                </a:solidFill>
              </a:rPr>
              <a:t>Friday April 21: 1:30 pm - 3:00 pm</a:t>
            </a:r>
          </a:p>
          <a:p>
            <a:pPr lvl="1"/>
            <a:r>
              <a:rPr lang="en-US" dirty="0">
                <a:solidFill>
                  <a:srgbClr val="0000FF"/>
                </a:solidFill>
              </a:rPr>
              <a:t>From </a:t>
            </a:r>
            <a:r>
              <a:rPr lang="en-US" dirty="0">
                <a:solidFill>
                  <a:srgbClr val="0000FF"/>
                </a:solidFill>
                <a:hlinkClick r:id="rId2"/>
              </a:rPr>
              <a:t>registrar’s final exam schedule</a:t>
            </a:r>
            <a:endParaRPr lang="en-US" dirty="0">
              <a:solidFill>
                <a:srgbClr val="0000FF"/>
              </a:solidFill>
            </a:endParaRP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 802.11a*</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April 3, 2023</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btw.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April 3, 2023</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April 3, 2023</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April 3, 2023</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6" name="Date Placeholder 5">
            <a:extLst>
              <a:ext uri="{FF2B5EF4-FFF2-40B4-BE49-F238E27FC236}">
                <a16:creationId xmlns:a16="http://schemas.microsoft.com/office/drawing/2014/main" id="{39455114-8A9B-F9BF-D95B-25DA4C990EC6}"/>
              </a:ext>
            </a:extLst>
          </p:cNvPr>
          <p:cNvSpPr>
            <a:spLocks noGrp="1"/>
          </p:cNvSpPr>
          <p:nvPr>
            <p:ph type="dt" sz="half" idx="10"/>
          </p:nvPr>
        </p:nvSpPr>
        <p:spPr/>
        <p:txBody>
          <a:bodyPr/>
          <a:lstStyle/>
          <a:p>
            <a:r>
              <a:rPr lang="en-US"/>
              <a:t>April 3, 2023</a:t>
            </a:r>
            <a:endParaRPr lang="en-US" sz="1050" b="0">
              <a:latin typeface="Times New Roman"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April 3, 2023</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u="sng" dirty="0">
                <a:latin typeface="Arial" charset="0"/>
                <a:ea typeface="Arial" charset="0"/>
                <a:cs typeface="Arial" charset="0"/>
              </a:rPr>
              <a:t>transmitting</a:t>
            </a:r>
            <a:r>
              <a:rPr lang="en-US" sz="2000" b="0" dirty="0">
                <a:latin typeface="Arial" charset="0"/>
                <a:ea typeface="Arial" charset="0"/>
                <a:cs typeface="Arial" charset="0"/>
              </a:rPr>
              <a:t>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a:t>
            </a:r>
            <a:r>
              <a:rPr lang="en-US" sz="2000" u="sng" dirty="0">
                <a:latin typeface="Arial" charset="0"/>
                <a:ea typeface="Arial" charset="0"/>
                <a:cs typeface="Arial" charset="0"/>
              </a:rPr>
              <a:t>receive</a:t>
            </a:r>
            <a:r>
              <a:rPr lang="en-US" sz="2000" b="0" dirty="0">
                <a:latin typeface="Arial" charset="0"/>
                <a:ea typeface="Arial" charset="0"/>
                <a:cs typeface="Arial" charset="0"/>
              </a:rPr>
              <a:t>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t>
            </a:r>
            <a:r>
              <a:rPr lang="en-US" sz="2000" u="sng" dirty="0">
                <a:latin typeface="Arial" charset="0"/>
                <a:ea typeface="Arial" charset="0"/>
                <a:cs typeface="Arial" charset="0"/>
              </a:rPr>
              <a:t>AP</a:t>
            </a:r>
            <a:r>
              <a:rPr lang="en-US" sz="2000" b="0" dirty="0">
                <a:latin typeface="Arial" charset="0"/>
                <a:ea typeface="Arial" charset="0"/>
                <a:cs typeface="Arial" charset="0"/>
              </a:rPr>
              <a:t>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t>
            </a:r>
            <a:r>
              <a:rPr lang="en-US" sz="2000" u="sng" dirty="0">
                <a:latin typeface="Arial" charset="0"/>
                <a:ea typeface="Arial" charset="0"/>
                <a:cs typeface="Arial" charset="0"/>
              </a:rPr>
              <a:t>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April 3, 2023</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714626"/>
            <a:ext cx="5356225" cy="3871913"/>
            <a:chOff x="268" y="1113"/>
            <a:chExt cx="3374" cy="2439"/>
          </a:xfrm>
        </p:grpSpPr>
        <p:sp>
          <p:nvSpPr>
            <p:cNvPr id="29747" name="Line 94"/>
            <p:cNvSpPr>
              <a:spLocks noChangeShapeType="1"/>
            </p:cNvSpPr>
            <p:nvPr/>
          </p:nvSpPr>
          <p:spPr bwMode="auto">
            <a:xfrm flipH="1" flipV="1">
              <a:off x="1587" y="1113"/>
              <a:ext cx="493" cy="25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2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AP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44926" y="3238501"/>
            <a:ext cx="4110038" cy="2125663"/>
            <a:chOff x="2422" y="1770"/>
            <a:chExt cx="2589" cy="1339"/>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flipH="1">
              <a:off x="2422" y="1770"/>
              <a:ext cx="59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R1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a:extLst>
              <a:ext uri="{FF2B5EF4-FFF2-40B4-BE49-F238E27FC236}">
                <a16:creationId xmlns:a16="http://schemas.microsoft.com/office/drawing/2014/main" id="{81FC4601-BC6A-DA66-1005-D25199779620}"/>
              </a:ext>
            </a:extLst>
          </p:cNvPr>
          <p:cNvSpPr>
            <a:spLocks noGrp="1"/>
          </p:cNvSpPr>
          <p:nvPr>
            <p:ph type="ftr" sz="quarter" idx="11"/>
          </p:nvPr>
        </p:nvSpPr>
        <p:spPr>
          <a:xfrm>
            <a:off x="3124200" y="6400800"/>
            <a:ext cx="2895600" cy="457200"/>
          </a:xfrm>
        </p:spPr>
        <p:txBody>
          <a:bodyPr/>
          <a:lstStyle/>
          <a:p>
            <a:r>
              <a:rPr lang="en-US" dirty="0"/>
              <a:t>EECS 489 – Lecture 19</a:t>
            </a:r>
            <a:endParaRPr lang="en-US" sz="1050" b="0" dirty="0">
              <a:latin typeface="Times New Roman" charset="0"/>
            </a:endParaRPr>
          </a:p>
        </p:txBody>
      </p:sp>
    </p:spTree>
    <p:extLst>
      <p:ext uri="{BB962C8B-B14F-4D97-AF65-F5344CB8AC3E}">
        <p14:creationId xmlns:p14="http://schemas.microsoft.com/office/powerpoint/2010/main" val="53417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808"/>
                                        </p:tgtEl>
                                        <p:attrNameLst>
                                          <p:attrName>style.visibility</p:attrName>
                                        </p:attrNameLst>
                                      </p:cBhvr>
                                      <p:to>
                                        <p:strVal val="visible"/>
                                      </p:to>
                                    </p:set>
                                    <p:animEffect transition="in" filter="wipe(right)">
                                      <p:cBhvr>
                                        <p:cTn id="7" dur="1000"/>
                                        <p:tgtEl>
                                          <p:spTgt spid="411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1805"/>
                                        </p:tgtEl>
                                        <p:attrNameLst>
                                          <p:attrName>style.visibility</p:attrName>
                                        </p:attrNameLst>
                                      </p:cBhvr>
                                      <p:to>
                                        <p:strVal val="visible"/>
                                      </p:to>
                                    </p:set>
                                    <p:animEffect transition="in" filter="wipe(right)">
                                      <p:cBhvr>
                                        <p:cTn id="12" dur="1000"/>
                                        <p:tgtEl>
                                          <p:spTgt spid="41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39</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2023</a:t>
            </a:r>
            <a:endParaRPr lang="en-US" sz="1050" b="0">
              <a:latin typeface="Times New Roman" charset="0"/>
            </a:endParaRPr>
          </a:p>
        </p:txBody>
      </p:sp>
      <p:sp>
        <p:nvSpPr>
          <p:cNvPr id="3" name="Footer Placeholder 2">
            <a:extLst>
              <a:ext uri="{FF2B5EF4-FFF2-40B4-BE49-F238E27FC236}">
                <a16:creationId xmlns:a16="http://schemas.microsoft.com/office/drawing/2014/main" id="{5EAFE85F-3829-F42E-C33A-BD7EC3C6D239}"/>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April 3, 2023</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08765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April 3, 2023</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41</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April 3,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April 3, 2023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April 3,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April 3, 2023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1490455935</TotalTime>
  <Pages>7</Pages>
  <Words>2583</Words>
  <Application>Microsoft Macintosh PowerPoint</Application>
  <PresentationFormat>On-screen Show (4:3)</PresentationFormat>
  <Paragraphs>609</Paragraphs>
  <Slides>42</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Arial Black</vt:lpstr>
      <vt:lpstr>Gill Sans</vt:lpstr>
      <vt:lpstr>Monotype Sorts</vt:lpstr>
      <vt:lpstr>Times New Roman</vt:lpstr>
      <vt:lpstr>Wingdings</vt:lpstr>
      <vt:lpstr>dbllineb</vt:lpstr>
      <vt:lpstr>Clip</vt:lpstr>
      <vt:lpstr>EECS 489 Computer Networks  Winter 2023</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Mao, Z</cp:lastModifiedBy>
  <cp:revision>1293</cp:revision>
  <cp:lastPrinted>1999-09-08T17:25:07Z</cp:lastPrinted>
  <dcterms:created xsi:type="dcterms:W3CDTF">2014-01-14T18:15:50Z</dcterms:created>
  <dcterms:modified xsi:type="dcterms:W3CDTF">2023-04-02T15:42:14Z</dcterms:modified>
  <cp:category/>
</cp:coreProperties>
</file>