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59" r:id="rId25"/>
    <p:sldId id="560" r:id="rId26"/>
    <p:sldId id="537" r:id="rId27"/>
    <p:sldId id="538" r:id="rId28"/>
    <p:sldId id="539" r:id="rId29"/>
    <p:sldId id="540" r:id="rId30"/>
    <p:sldId id="543" r:id="rId31"/>
    <p:sldId id="547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56" r:id="rId40"/>
    <p:sldId id="512" r:id="rId41"/>
    <p:sldId id="558" r:id="rId42"/>
    <p:sldId id="522" r:id="rId43"/>
    <p:sldId id="523" r:id="rId44"/>
    <p:sldId id="541" r:id="rId45"/>
    <p:sldId id="544" r:id="rId46"/>
    <p:sldId id="545" r:id="rId47"/>
    <p:sldId id="546" r:id="rId48"/>
    <p:sldId id="557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7"/>
    <p:restoredTop sz="94507"/>
  </p:normalViewPr>
  <p:slideViewPr>
    <p:cSldViewPr>
      <p:cViewPr varScale="1">
        <p:scale>
          <a:sx n="116" d="100"/>
          <a:sy n="116" d="100"/>
        </p:scale>
        <p:origin x="1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April 5,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April 5,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o.umich.edu/calendars/final-exams/2023-win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6C07-26A6-346F-F451-42AF4D78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D6A07-80EA-355C-D9E9-10D34ADB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0070-21EA-1B23-BC88-CBA3971B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9210-09BC-449C-3894-C2C659DD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170D-14DB-032C-FEE2-003DA805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6C591-7075-DEF9-3B5D-9F12C044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812F9-5CBD-8C29-07BE-343768D7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C4DDC-4BE3-5DF0-9D41-AC54A07D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date and time: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90 Min; Online  (same setup as Midterm exam)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Friday April 21: 1:30 pm - 3:00 pm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From 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registrar’s final exam schedule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4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Datacenter network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“bisection bandwidth”</a:t>
            </a:r>
          </a:p>
          <a:p>
            <a:r>
              <a:rPr lang="en-US" dirty="0"/>
              <a:t>Low latency, even in the worst-case</a:t>
            </a:r>
          </a:p>
          <a:p>
            <a:r>
              <a:rPr lang="en-US" dirty="0"/>
              <a:t>Large scale </a:t>
            </a:r>
          </a:p>
          <a:p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 err="1">
                <a:solidFill>
                  <a:srgbClr val="0000FF"/>
                </a:solidFill>
              </a:rPr>
              <a:t>coflows</a:t>
            </a: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Last class</a:t>
            </a:r>
            <a:r>
              <a:rPr lang="en-US" dirty="0"/>
              <a:t>: Final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538-A3D2-5849-B7E3-AB3ADA7B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2DF2-4CA2-8F47-BE24-E1BE6A5B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23B-0C12-7D47-B217-97391E37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23FA-92D1-204C-AF2C-9F64C71F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2E58-206C-1D45-8AED-334DFE0C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1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7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1490453548</TotalTime>
  <Pages>7</Pages>
  <Words>3267</Words>
  <Application>Microsoft Macintosh PowerPoint</Application>
  <PresentationFormat>On-screen Show (4:3)</PresentationFormat>
  <Paragraphs>750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Winter 2023</vt:lpstr>
      <vt:lpstr>Agenda</vt:lpstr>
      <vt:lpstr>Recap: Datacenter network requirements</vt:lpstr>
      <vt:lpstr>Recap: Clos topology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DCTCP: Key ideas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Summary</vt:lpstr>
      <vt:lpstr>PowerPoint Presentation</vt:lpstr>
      <vt:lpstr>TCP w/ per-packet load balancing</vt:lpstr>
      <vt:lpstr>Multipath TCP</vt:lpstr>
      <vt:lpstr>Recap: Explicit Congestion Notification (ECN)</vt:lpstr>
      <vt:lpstr>Actions due to DCTCP</vt:lpstr>
      <vt:lpstr>DCTCP: Why it works</vt:lpstr>
      <vt:lpstr>What’s ideal for a transport protocol?</vt:lpstr>
      <vt:lpstr>How to implement coflows?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1260</cp:revision>
  <cp:lastPrinted>1999-09-08T17:25:07Z</cp:lastPrinted>
  <dcterms:created xsi:type="dcterms:W3CDTF">2014-01-14T18:15:50Z</dcterms:created>
  <dcterms:modified xsi:type="dcterms:W3CDTF">2023-04-02T15:44:03Z</dcterms:modified>
  <cp:category/>
</cp:coreProperties>
</file>