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02" r:id="rId34"/>
    <p:sldId id="577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5"/>
    <p:restoredTop sz="90915"/>
  </p:normalViewPr>
  <p:slideViewPr>
    <p:cSldViewPr>
      <p:cViewPr varScale="1">
        <p:scale>
          <a:sx n="112" d="100"/>
          <a:sy n="112" d="100"/>
        </p:scale>
        <p:origin x="16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F0502020204030204" pitchFamily="34" charset="0"/>
              </a:rPr>
              <a:t> IPv6 doesn't allow routers to fragment packets; however, end-nodes may insert an IPv6 fragmentation header</a:t>
            </a:r>
          </a:p>
          <a:p>
            <a:pPr algn="l"/>
            <a:br>
              <a:rPr lang="en-US" dirty="0"/>
            </a:b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UDP checksum, which was optional in IPv4, is mandatory in IPv6. Therefore,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the checksum at Layer 3 is redundant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, so the Header Checksum field is unnecessary in IPv6 and suppresses the </a:t>
            </a:r>
            <a:r>
              <a:rPr lang="en-US" b="0" i="0" dirty="0" err="1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recomputation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 process each time a packet passes through a router.</a:t>
            </a:r>
            <a:endParaRPr lang="en-US" b="0" i="0" dirty="0">
              <a:solidFill>
                <a:srgbClr val="9AA0A6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9AA0A6"/>
              </a:solidFill>
              <a:effectLst/>
              <a:latin typeface="Roboto" panose="02000000000000000000" pitchFamily="2" charset="0"/>
            </a:endParaRPr>
          </a:p>
          <a:p>
            <a:pPr algn="l" fontAlgn="t"/>
            <a:endParaRPr lang="en-US" b="0" i="0" dirty="0">
              <a:solidFill>
                <a:srgbClr val="BDC1C6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IPv6 does not include a Header Length field because </a:t>
            </a:r>
            <a:r>
              <a:rPr lang="en-US" b="1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the IPv6 header is always a fixed length of 40 bytes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b="0" i="0" dirty="0">
              <a:solidFill>
                <a:srgbClr val="BDC1C6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8, 2023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2023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Z. Morley  Mao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EB104-35E6-E843-A76A-8EBED40E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F7DE-E569-5F45-80F4-EFEA1B7C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today…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21FC-E34B-F545-AFFB-C65A487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C2B168-01B2-E94D-B2D4-B2BFA13B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23F00-1AD3-E649-8FB3-BC04A672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Midterm exam: 2/22 Wed 9am</a:t>
            </a:r>
            <a:br>
              <a:rPr lang="en-US" dirty="0"/>
            </a:br>
            <a:r>
              <a:rPr lang="en-US" dirty="0"/>
              <a:t>(Online exam from Canvas)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DC51-9D0A-434F-9544-82A76020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BCD0-5A7C-DE4D-B90E-00A05A7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505C-8494-9A49-A0CE-BC718E8C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9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60C4-1240-9148-AA3F-EDFCE03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924800" cy="4419600"/>
          </a:xfrm>
        </p:spPr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0535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5188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AE3351-5DF5-5242-098E-093BE568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D89A9-7866-9F49-99CF-25AD7F6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749FC-673D-F82B-75E9-A85219F6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96BE3-4498-224D-FEEE-82FFCD4E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94BF-E301-697F-81E8-27CD80C5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r>
              <a:rPr lang="en-US" dirty="0"/>
              <a:t>Eliminated checksum (why?)</a:t>
            </a:r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8, 2023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1490458902</TotalTime>
  <Pages>7</Pages>
  <Words>2889</Words>
  <Application>Microsoft Macintosh PowerPoint</Application>
  <PresentationFormat>On-screen Show (4:3)</PresentationFormat>
  <Paragraphs>859</Paragraphs>
  <Slides>57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Black</vt:lpstr>
      <vt:lpstr>Courier New</vt:lpstr>
      <vt:lpstr>Gill Sans</vt:lpstr>
      <vt:lpstr>Monotype Sorts</vt:lpstr>
      <vt:lpstr>Roboto</vt:lpstr>
      <vt:lpstr>Times New Roman</vt:lpstr>
      <vt:lpstr>Wingdings</vt:lpstr>
      <vt:lpstr>dbllineb</vt:lpstr>
      <vt:lpstr>EECS 489 Computer Networks  Winter 2023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5-minute break!</vt:lpstr>
      <vt:lpstr>Announcements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Mao, Z</cp:lastModifiedBy>
  <cp:revision>1237</cp:revision>
  <cp:lastPrinted>1999-09-08T17:25:07Z</cp:lastPrinted>
  <dcterms:created xsi:type="dcterms:W3CDTF">2014-01-14T18:15:50Z</dcterms:created>
  <dcterms:modified xsi:type="dcterms:W3CDTF">2023-02-08T13:39:15Z</dcterms:modified>
  <cp:category/>
</cp:coreProperties>
</file>