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598" r:id="rId3"/>
    <p:sldId id="514" r:id="rId4"/>
    <p:sldId id="515" r:id="rId5"/>
    <p:sldId id="516" r:id="rId6"/>
    <p:sldId id="517" r:id="rId7"/>
    <p:sldId id="603" r:id="rId8"/>
    <p:sldId id="604" r:id="rId9"/>
    <p:sldId id="605" r:id="rId10"/>
    <p:sldId id="521" r:id="rId11"/>
    <p:sldId id="525" r:id="rId12"/>
    <p:sldId id="608" r:id="rId13"/>
    <p:sldId id="529" r:id="rId14"/>
    <p:sldId id="635" r:id="rId15"/>
    <p:sldId id="634" r:id="rId16"/>
    <p:sldId id="636" r:id="rId17"/>
    <p:sldId id="637" r:id="rId18"/>
    <p:sldId id="638" r:id="rId19"/>
    <p:sldId id="639" r:id="rId20"/>
    <p:sldId id="534" r:id="rId21"/>
    <p:sldId id="640" r:id="rId22"/>
    <p:sldId id="650" r:id="rId23"/>
    <p:sldId id="643" r:id="rId24"/>
    <p:sldId id="644" r:id="rId25"/>
    <p:sldId id="541" r:id="rId26"/>
    <p:sldId id="562" r:id="rId27"/>
    <p:sldId id="645" r:id="rId28"/>
    <p:sldId id="542" r:id="rId29"/>
    <p:sldId id="543" r:id="rId30"/>
    <p:sldId id="544" r:id="rId31"/>
    <p:sldId id="545" r:id="rId32"/>
    <p:sldId id="546" r:id="rId33"/>
    <p:sldId id="547" r:id="rId34"/>
    <p:sldId id="646" r:id="rId35"/>
    <p:sldId id="647" r:id="rId36"/>
    <p:sldId id="613" r:id="rId37"/>
    <p:sldId id="551" r:id="rId38"/>
    <p:sldId id="648" r:id="rId39"/>
    <p:sldId id="649" r:id="rId40"/>
    <p:sldId id="553" r:id="rId41"/>
    <p:sldId id="554" r:id="rId42"/>
    <p:sldId id="552" r:id="rId43"/>
    <p:sldId id="591" r:id="rId44"/>
    <p:sldId id="502" r:id="rId45"/>
    <p:sldId id="653" r:id="rId46"/>
    <p:sldId id="651" r:id="rId47"/>
    <p:sldId id="556" r:id="rId48"/>
    <p:sldId id="557" r:id="rId49"/>
    <p:sldId id="558" r:id="rId50"/>
    <p:sldId id="559" r:id="rId51"/>
    <p:sldId id="560" r:id="rId52"/>
    <p:sldId id="561" r:id="rId53"/>
    <p:sldId id="563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95" r:id="rId66"/>
    <p:sldId id="596" r:id="rId67"/>
    <p:sldId id="652" r:id="rId68"/>
    <p:sldId id="519" r:id="rId69"/>
    <p:sldId id="581" r:id="rId70"/>
    <p:sldId id="597" r:id="rId71"/>
    <p:sldId id="583" r:id="rId72"/>
    <p:sldId id="582" r:id="rId73"/>
    <p:sldId id="586" r:id="rId74"/>
    <p:sldId id="587" r:id="rId75"/>
    <p:sldId id="522" r:id="rId76"/>
    <p:sldId id="532" r:id="rId77"/>
    <p:sldId id="523" r:id="rId78"/>
    <p:sldId id="524" r:id="rId79"/>
    <p:sldId id="531" r:id="rId80"/>
    <p:sldId id="533" r:id="rId81"/>
    <p:sldId id="601" r:id="rId82"/>
    <p:sldId id="548" r:id="rId83"/>
    <p:sldId id="549" r:id="rId84"/>
    <p:sldId id="602" r:id="rId85"/>
    <p:sldId id="512" r:id="rId8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9"/>
    <p:restoredTop sz="94648"/>
  </p:normalViewPr>
  <p:slideViewPr>
    <p:cSldViewPr>
      <p:cViewPr varScale="1">
        <p:scale>
          <a:sx n="117" d="100"/>
          <a:sy n="117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15,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Midterm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eecs489staff-w23@umich.ed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Morley Mao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9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969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link bandwidth is referred by B</a:t>
            </a:r>
            <a:r>
              <a:rPr lang="en-US" baseline="-25000" dirty="0"/>
              <a:t>L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and 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discussion sections, quizzes, and assignments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9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Feb 22 Wednesday 9am – 10:20am</a:t>
            </a:r>
          </a:p>
          <a:p>
            <a:pPr lvl="1"/>
            <a:r>
              <a:rPr lang="en-US" dirty="0"/>
              <a:t>Students receiving accommodations should have received an email confirmation by now.  (Reach out to </a:t>
            </a:r>
            <a:r>
              <a:rPr lang="en-US" dirty="0">
                <a:hlinkClick r:id="rId2"/>
              </a:rPr>
              <a:t>eecs489staff-w23@umich.edu</a:t>
            </a:r>
            <a:r>
              <a:rPr lang="en-US" dirty="0"/>
              <a:t> if you haven’t).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290DC-C642-6695-34C8-D0F5E731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FDDA9-11F6-A5D2-A1AB-2CAEEE38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7DE04-F0AD-4B41-6B90-D8E6BA94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/>
              <a:t>Q2: MCQ questions</a:t>
            </a:r>
          </a:p>
          <a:p>
            <a:pPr lvl="1"/>
            <a:r>
              <a:rPr lang="en-US" dirty="0"/>
              <a:t>Q3-QN networking use cases</a:t>
            </a:r>
          </a:p>
          <a:p>
            <a:pPr lvl="2"/>
            <a:r>
              <a:rPr lang="en-US" dirty="0"/>
              <a:t>Questions not ordered in terms of complexity</a:t>
            </a:r>
          </a:p>
          <a:p>
            <a:r>
              <a:rPr lang="en-US" dirty="0">
                <a:solidFill>
                  <a:srgbClr val="0000FF"/>
                </a:solidFill>
              </a:rPr>
              <a:t>~75 minutes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About 10 minutes more than a typical EECS489 midterm </a:t>
            </a:r>
            <a:r>
              <a:rPr lang="en-US" i="1" dirty="0">
                <a:solidFill>
                  <a:schemeClr val="accent6"/>
                </a:solidFill>
              </a:rPr>
              <a:t>without</a:t>
            </a:r>
            <a:r>
              <a:rPr lang="en-US" dirty="0">
                <a:solidFill>
                  <a:schemeClr val="accent6"/>
                </a:solidFill>
              </a:rPr>
              <a:t> increasing complexity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4D972-0842-612E-A153-D4A4B94A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EAC9-C474-7E49-7D6B-83FE7145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4507E-D731-1D83-3C2B-DA6D52A1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4ED6F-B8B8-1B09-C33B-5B6EE669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DEE85-A1E1-63E1-02CD-6FA92F6E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6F4D8-48CC-17AC-1783-5EDC491A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5981A-E31F-E6C3-8613-D4F03EEF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40C0C-A943-AFF5-93DD-C12DE121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 Exam </a:t>
            </a:r>
            <a:r>
              <a:rPr lang="en-US">
                <a:solidFill>
                  <a:srgbClr val="0000FF"/>
                </a:solidFill>
              </a:rPr>
              <a:t>on Canvas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1490455988</TotalTime>
  <Pages>7</Pages>
  <Words>4510</Words>
  <Application>Microsoft Macintosh PowerPoint</Application>
  <PresentationFormat>On-screen Show (4:3)</PresentationFormat>
  <Paragraphs>1091</Paragraphs>
  <Slides>85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8" baseType="lpstr">
      <vt:lpstr>Arial</vt:lpstr>
      <vt:lpstr>Arial Black</vt:lpstr>
      <vt:lpstr>Calibri</vt:lpstr>
      <vt:lpstr>Courier New</vt:lpstr>
      <vt:lpstr>Gill Sans</vt:lpstr>
      <vt:lpstr>Helvetica</vt:lpstr>
      <vt:lpstr>Monaco</vt:lpstr>
      <vt:lpstr>Monotype Sorts</vt:lpstr>
      <vt:lpstr>Palatino Linotype</vt:lpstr>
      <vt:lpstr>Times New Roman</vt:lpstr>
      <vt:lpstr>Wingdings</vt:lpstr>
      <vt:lpstr>dbllineb</vt:lpstr>
      <vt:lpstr>Equation</vt:lpstr>
      <vt:lpstr>EECS 489 Computer Networks  Winter 2023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What we want</vt:lpstr>
      <vt:lpstr>(Some of) What happens…</vt:lpstr>
      <vt:lpstr>(More of) What happens</vt:lpstr>
      <vt:lpstr>What we get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5-minute break!</vt:lpstr>
      <vt:lpstr>Announcements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1302</cp:revision>
  <cp:lastPrinted>1999-09-08T17:25:07Z</cp:lastPrinted>
  <dcterms:created xsi:type="dcterms:W3CDTF">2014-01-14T18:15:50Z</dcterms:created>
  <dcterms:modified xsi:type="dcterms:W3CDTF">2023-02-12T19:35:16Z</dcterms:modified>
  <cp:category/>
</cp:coreProperties>
</file>