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3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267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4660"/>
  </p:normalViewPr>
  <p:slideViewPr>
    <p:cSldViewPr>
      <p:cViewPr varScale="1">
        <p:scale>
          <a:sx n="69" d="100"/>
          <a:sy n="69" d="100"/>
        </p:scale>
        <p:origin x="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Single-variate Linear Regression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FEDB2-B969-1853-9DB5-5F00D5CA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23" y="2912144"/>
            <a:ext cx="12638351" cy="56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6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1AD3A-195F-753E-F09E-FA5E4771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75" y="2997865"/>
            <a:ext cx="11842847" cy="54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41F74-7D52-4885-8EDB-402F5ADF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14" y="2895543"/>
            <a:ext cx="12134970" cy="56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3D170-BFB8-A8F8-731D-EA712F45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52" y="4414810"/>
            <a:ext cx="9259696" cy="1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CA261-4B4A-761E-2A4C-A76DCA72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11" y="3086100"/>
            <a:ext cx="7846378" cy="55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2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A4E6C-BB6F-FD85-5087-F3835E34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35" y="3455747"/>
            <a:ext cx="12844829" cy="45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81896-14A9-D89F-741A-B71C649E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34" y="2573059"/>
            <a:ext cx="5219930" cy="63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15E6C-D11F-F5D6-F148-557E8D92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09763"/>
            <a:ext cx="11419108" cy="56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2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774D6-2E51-9B85-7305-32E6FCF1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6" y="3621781"/>
            <a:ext cx="11529726" cy="42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E9DC4-4C68-1D3D-C1B9-FE90159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135981"/>
            <a:ext cx="11537340" cy="51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12499-0999-30F4-7D7E-548E379C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46" y="3012160"/>
            <a:ext cx="12461105" cy="54342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68E821-D581-07C3-0445-3F37F315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68" y="2857500"/>
            <a:ext cx="9996063" cy="5748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220A5D-8E96-CEC4-5EE4-D3C8BD982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7853571"/>
            <a:ext cx="16385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5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EC75D-2F66-E19F-DE7D-4974B7DD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30" y="2705100"/>
            <a:ext cx="9972940" cy="6013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7D6503-4F63-8BCE-E40F-7EE17DDE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7967239"/>
            <a:ext cx="16385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B4D60-6FA9-CCC6-A07D-D028730C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82" y="2552700"/>
            <a:ext cx="10570636" cy="63106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B09BBC-2773-72CE-E76A-7064CAAF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8110750"/>
            <a:ext cx="16385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B4B061-956F-FC9B-4E86-002D062C6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62" y="2705100"/>
            <a:ext cx="10231076" cy="6019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46888D-52A0-D7C7-0A9C-8FE1E8AE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8194964"/>
            <a:ext cx="16385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4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87A94-D621-7488-C6E3-A05F0A2A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72" y="3090747"/>
            <a:ext cx="11291853" cy="52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25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9D0DE-4D3D-80C3-291F-3CF9D0A9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62" y="2890523"/>
            <a:ext cx="8421275" cy="450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5ADD65-34A2-E6F3-38B4-B6C0C4D6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62" y="2890523"/>
            <a:ext cx="8421275" cy="4505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240B6E-35B2-A850-C9DE-8A46914D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62" y="2890523"/>
            <a:ext cx="8421275" cy="4505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8C3C85-B7CE-269A-E9A0-D6A93535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90" y="2735907"/>
            <a:ext cx="11188817" cy="59867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CC85B0-E392-A2B7-B983-9D31A5C3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33" y="8124720"/>
            <a:ext cx="16385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A5187B-C3A8-A57C-2A04-94DED19D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38" y="3155767"/>
            <a:ext cx="10880321" cy="50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9427D5-67A6-8A3C-D33D-AE07E02A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25" y="3390900"/>
            <a:ext cx="12112950" cy="42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CCC647-1351-2D0F-D783-064A9407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697992"/>
            <a:ext cx="11979839" cy="40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29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294D1-A533-8929-D7EB-6C766FB6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35949"/>
            <a:ext cx="11757268" cy="5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2FA79-DC9A-CE6F-E891-1AE6227B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87" y="2804988"/>
            <a:ext cx="11154825" cy="2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B1E21D-0863-A904-CC5E-4EE2BA43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126" y="3081215"/>
            <a:ext cx="11767746" cy="52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7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1E145-A87C-1C6C-358A-6A99BD92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87" y="2705100"/>
            <a:ext cx="11004626" cy="59724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08D399-AAF7-EF62-7B45-981C5D5C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87" y="8052829"/>
            <a:ext cx="127652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64ECD-704B-A985-C6FC-CA4A4370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40" y="2705100"/>
            <a:ext cx="10991919" cy="59724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B9530-4F5C-C4D8-159C-2FB2C6A11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87" y="8052829"/>
            <a:ext cx="127652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8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61392-CA33-2274-BD69-04A0DAB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21" y="3409708"/>
            <a:ext cx="11371556" cy="4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664C6-A42B-AC9F-4F6C-8724389C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51" y="3107413"/>
            <a:ext cx="12070295" cy="52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1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CB8CA-4C31-4B73-60DB-871D8441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327" y="2790689"/>
            <a:ext cx="11727344" cy="5877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99EC72-E4C5-DE76-1AA5-2F86A4C6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8342982"/>
            <a:ext cx="127652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7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36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B30BD-D617-4B24-3E5C-A829E2A4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64" y="3002628"/>
            <a:ext cx="11826669" cy="54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7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D1ADC6-B61D-CD8C-FCB7-60F711E7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52" y="2950239"/>
            <a:ext cx="11759093" cy="55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1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4BD8D-E443-6D3B-521A-398E11A9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65" y="2881178"/>
            <a:ext cx="11685267" cy="56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1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7AF4D-926E-C4D0-47D4-94589C02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5" y="2976436"/>
            <a:ext cx="11910888" cy="55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B5C76-731C-9AF5-6F13-CE36492A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127" y="2857500"/>
            <a:ext cx="11487743" cy="4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0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40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753B6-8BC0-2ECA-6D2B-95A4F7CC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5" y="3924300"/>
            <a:ext cx="12533390" cy="39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1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41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2FDEF-E7DA-134B-3F4D-2AAB6451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2626980"/>
            <a:ext cx="11277600" cy="62046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C53789-CCCB-65D2-56A0-88D056A2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7848631"/>
            <a:ext cx="16002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Several Samples: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42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F516D5-5105-921A-5C16-453B6CEA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99" y="2764502"/>
            <a:ext cx="11514600" cy="59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92B15-6879-12CE-A3C2-34DC59990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57" y="2857500"/>
            <a:ext cx="118076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92FD2-5A8E-50DF-5652-9EAF2D65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67" y="3050275"/>
            <a:ext cx="11680064" cy="4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09AD7-F363-6DC4-0881-2E37CB08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857500"/>
            <a:ext cx="11963400" cy="26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B9122D-94DA-3BF3-F7E2-5A2C14ED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48" y="3524835"/>
            <a:ext cx="10703502" cy="44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Theory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3E58C-474D-1F93-B687-DB647CCF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04" y="2781300"/>
            <a:ext cx="11616991" cy="5978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5FCB68-EBF6-7EFE-EAA9-FF247278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48" y="8248518"/>
            <a:ext cx="1402752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254</Words>
  <Application>Microsoft Office PowerPoint</Application>
  <PresentationFormat>사용자 지정</PresentationFormat>
  <Paragraphs>85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8</cp:revision>
  <dcterms:created xsi:type="dcterms:W3CDTF">2024-01-15T12:38:32Z</dcterms:created>
  <dcterms:modified xsi:type="dcterms:W3CDTF">2024-03-12T11:16:06Z</dcterms:modified>
</cp:coreProperties>
</file>