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CNN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A5EC0-5975-A5BB-AA8E-5855CC92A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106D85D-DB6E-C23B-D19D-BB21CA72F626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9C33004-0820-DAAA-195B-D9953A8A9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87F04F2-4780-6279-3F24-BF771198E656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- padding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F5E136A-E8EF-6209-92F1-350CB0284C0A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3EBC5-D77F-7ED0-1709-D640E83E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49" y="2886781"/>
            <a:ext cx="12126293" cy="59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87F85-725E-881A-CFB6-9B40F7E7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F86546F-0292-ACED-D321-FFC3387A39D6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7CC3832-4C7B-443E-C5F8-CFC3745B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33AFE5ED-2DC0-1B2D-F2FA-194596D4C457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- pooling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EDF3938-BCEA-F9C4-BFFF-59573B25726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80807-E8E6-FB61-0089-BEE319C8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08" y="2884855"/>
            <a:ext cx="13442583" cy="1986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91C415-08B2-F7B9-0D4D-99B785E2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83" y="5143500"/>
            <a:ext cx="12159425" cy="37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3C1CF-5A30-5696-BA8B-1D94DE69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86F38E8-EAFA-D6D7-B49F-D2DDDE1D9E91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C252994-CFFA-0C23-1522-91492F89B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C4EE327-08EE-5370-19A7-C528E501BEB5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- pooling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799AB54-D264-2A9D-F58D-24B9502FB221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DACB3-8C90-E45B-03F6-AEEF453D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03" y="3009900"/>
            <a:ext cx="11405793" cy="58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이미지 인식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 (visual recognition)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B2EF3-FD82-00AD-D931-BB8938CB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46" y="3162300"/>
            <a:ext cx="10606708" cy="54343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357B4-C422-BF4A-7B06-76B9D66B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3EE4F5F-2899-57B9-1040-34CBA79671B3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A076549-41B1-7BAA-FC7D-37BA054EF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C3719AB-F3F9-04AC-E813-8228C5094E39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1124C35-FBA2-2D75-6CE1-7EC6E1D4A6C4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D16E4-0657-2F71-FF4E-552DB305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48" y="2249845"/>
            <a:ext cx="7291703" cy="57873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3C1BD3-77DF-48A6-F1C6-0C5B65A4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393" y="8366290"/>
            <a:ext cx="736385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CFE34-099F-C56C-52CF-D525DBCFA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67B895C-11D6-23AC-46AA-19BBE554CD7E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86EA9FF-6716-1B1D-C8D9-F9235CDCE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E369B138-AF88-E937-AE61-ECAE82751517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FB9B5E8-609A-2560-3F9F-50102BD54499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A76B1-09AB-D45E-DB20-68B9D662B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51" y="3032036"/>
            <a:ext cx="12457490" cy="56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6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329B5-6C48-6FAC-2B4F-2CE82947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35FA2C2-FBAC-70AE-B778-00CC581CD30E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44BD057-16B7-36B1-B8F6-DD5B81353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E6373C4-7CA4-C9C6-0299-61BADE7925C8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8A1CEF0-B807-DB57-2E7D-A6C12A4B5270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0093A-EFCE-395B-91DE-EB212E05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43" y="2627215"/>
            <a:ext cx="11785105" cy="64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B53AF-2A22-6DE5-7CB2-13015CD4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3A788D0-5B68-B5B0-1E0B-CDD1EFF7274C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BE351C2-16E5-36F8-7F5A-3C7AAA050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79A4868-0D78-4283-0134-8BBCA2DAAB5D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과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MLP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차이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1F13AFFA-8521-1A2C-C58B-BBD0D863EA4D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C6768-FF30-607E-294F-0366AB88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52" y="2989205"/>
            <a:ext cx="10567088" cy="57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0BF11-92B7-2463-64A0-9C6CF6EB5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FE4F99F-E93C-F72A-50C8-CD5CC9DE823C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00DA182-3625-A203-0E14-B377AA530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03FE31C-B676-5D26-D1A2-3286314071B5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- filter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6B7F462-2739-B6D9-F08E-1DFD07B7C15E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9B8DDC-1D65-7F43-6251-488CC496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95" y="2705100"/>
            <a:ext cx="11011609" cy="63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76A0C-EAE4-452D-F049-103F6B1B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CDF3794-684E-2086-4062-AA121F1C804B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FFFB4F5-7E98-99F0-1412-667A4038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0091711-24CF-D29D-6A68-EF83A2E7FA93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- channel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2C0AF3E-FF91-38FF-04BB-953165166B1A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E8366-CCF2-F765-0D27-52E2D8F4F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57" y="2705100"/>
            <a:ext cx="9785885" cy="61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F262B-0563-0387-C2E3-0D23D2F9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687A0CA-E74E-1200-BF9C-88006C0AA330}"/>
              </a:ext>
            </a:extLst>
          </p:cNvPr>
          <p:cNvGrpSpPr/>
          <p:nvPr/>
        </p:nvGrpSpPr>
        <p:grpSpPr>
          <a:xfrm>
            <a:off x="2026651" y="2198029"/>
            <a:ext cx="14234693" cy="73166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4617829-B132-5D71-7A4A-F006BF34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8864E48D-9891-1390-07DF-C68D09509F01}"/>
              </a:ext>
            </a:extLst>
          </p:cNvPr>
          <p:cNvSpPr txBox="1"/>
          <p:nvPr/>
        </p:nvSpPr>
        <p:spPr>
          <a:xfrm>
            <a:off x="2198632" y="942149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CNN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구성요소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– stride,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filter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size</a:t>
            </a:r>
            <a:endParaRPr lang="en-US" sz="4800" dirty="0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28881BE-04A9-103E-0767-A2B77DC71EBF}"/>
              </a:ext>
            </a:extLst>
          </p:cNvPr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DA8F3A-F4D1-A0EC-5326-E48FE8615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44" y="3508342"/>
            <a:ext cx="13549704" cy="4696034"/>
          </a:xfrm>
          <a:prstGeom prst="rect">
            <a:avLst/>
          </a:prstGeom>
        </p:spPr>
      </p:pic>
      <p:sp>
        <p:nvSpPr>
          <p:cNvPr id="5" name="Object 35">
            <a:extLst>
              <a:ext uri="{FF2B5EF4-FFF2-40B4-BE49-F238E27FC236}">
                <a16:creationId xmlns:a16="http://schemas.microsoft.com/office/drawing/2014/main" id="{FBC83022-6DC5-854F-4ED4-4A01245ECF03}"/>
              </a:ext>
            </a:extLst>
          </p:cNvPr>
          <p:cNvSpPr txBox="1"/>
          <p:nvPr/>
        </p:nvSpPr>
        <p:spPr>
          <a:xfrm>
            <a:off x="2198632" y="8444034"/>
            <a:ext cx="1389072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11359A"/>
                </a:solidFill>
                <a:latin typeface="Pretendard" pitchFamily="34" charset="0"/>
              </a:rPr>
              <a:t>Stride = 1, filter size = 3x3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937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78</Words>
  <Application>Microsoft Office PowerPoint</Application>
  <PresentationFormat>사용자 지정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5</cp:revision>
  <dcterms:created xsi:type="dcterms:W3CDTF">2024-01-15T12:38:32Z</dcterms:created>
  <dcterms:modified xsi:type="dcterms:W3CDTF">2024-02-20T12:02:36Z</dcterms:modified>
</cp:coreProperties>
</file>