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1" r:id="rId4"/>
    <p:sldId id="292" r:id="rId5"/>
    <p:sldId id="293" r:id="rId6"/>
    <p:sldId id="294" r:id="rId7"/>
    <p:sldId id="295" r:id="rId8"/>
    <p:sldId id="283" r:id="rId9"/>
    <p:sldId id="284" r:id="rId10"/>
    <p:sldId id="285" r:id="rId11"/>
    <p:sldId id="286" r:id="rId12"/>
    <p:sldId id="300" r:id="rId13"/>
    <p:sldId id="301" r:id="rId14"/>
    <p:sldId id="287" r:id="rId15"/>
    <p:sldId id="288" r:id="rId16"/>
    <p:sldId id="289" r:id="rId17"/>
    <p:sldId id="290" r:id="rId18"/>
    <p:sldId id="291" r:id="rId19"/>
    <p:sldId id="296" r:id="rId20"/>
    <p:sldId id="297" r:id="rId21"/>
    <p:sldId id="298" r:id="rId22"/>
    <p:sldId id="299" r:id="rId23"/>
    <p:sldId id="302" r:id="rId24"/>
    <p:sldId id="304" r:id="rId25"/>
    <p:sldId id="303" r:id="rId26"/>
    <p:sldId id="305" r:id="rId27"/>
    <p:sldId id="306" r:id="rId28"/>
    <p:sldId id="307" r:id="rId29"/>
    <p:sldId id="267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쉽게 배우는 </a:t>
            </a:r>
            <a:r>
              <a:rPr lang="ko-KR" altLang="en-US" sz="7200" kern="0" spc="1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역전파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학습법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의존성이 있는 함수의 계산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10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32F3D-74AB-5090-132C-2F2BF8EF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010286"/>
            <a:ext cx="9954290" cy="43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8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연쇄 법칙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6A564-F4FB-097A-AB91-BBC2EF7D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35" y="3543300"/>
            <a:ext cx="8966730" cy="50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연쇄 법칙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12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1CC41-CDAE-4F9A-3A44-3F190C1A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310" y="3931446"/>
            <a:ext cx="12123377" cy="44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7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연쇄 법칙의 확장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38AFD7-D9E1-E395-5BB1-5905C274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72" y="4076700"/>
            <a:ext cx="12356654" cy="45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5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신경망의 미분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14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993A6E-5D0C-13E8-0420-BD75B4BD6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619744"/>
            <a:ext cx="9823899" cy="51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신경망의 미분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4DBD08-D9A1-0524-E23B-A685E9FE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2" y="3600002"/>
            <a:ext cx="9425135" cy="53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신경망의 미분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16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86F78-2B5E-953B-B1A5-79669C0F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26" y="3550689"/>
            <a:ext cx="11742545" cy="52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순방향 추론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Forward Inference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FD7A30-D230-4138-7C33-D7BE3AC5C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99" y="3376944"/>
            <a:ext cx="10658399" cy="55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9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역전파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학습법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Back-Propagation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18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3AB41-AF52-666D-B600-80AF0A53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977" y="3607836"/>
            <a:ext cx="10638044" cy="51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6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역전파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학습법의 필요성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19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434AB6-FAB5-AABA-8A26-7A60BC2D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99" y="5430051"/>
            <a:ext cx="5715000" cy="20924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588AE5-CE1B-F376-0383-6E487CF15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3625542"/>
            <a:ext cx="5424692" cy="5654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7B31EF-71F4-9A06-0ED4-60EB45340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567" y="3013353"/>
            <a:ext cx="6634465" cy="5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3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C6945D-726C-8FA3-AF8F-D4FA1AAC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85" y="3496023"/>
            <a:ext cx="12090428" cy="53483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수치적 기울기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Numerical Gradient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20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C562B0-9122-1312-E10D-B7CD69E7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08" y="4438950"/>
            <a:ext cx="12809208" cy="3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9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블랙박스 모델의 수치적 기울기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7D1397-CD6E-0FC2-A4AE-7C26A3DA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028" y="4081755"/>
            <a:ext cx="9127942" cy="41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2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블랙박스 모델의 수치적 기울기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22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AC547C-0D26-12BB-12B1-1F7A955E2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67" y="3981718"/>
            <a:ext cx="11969864" cy="43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63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합성 함수로서의 심층 신경망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746C1E-BFE1-61E8-15BB-A8086493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39" y="3505439"/>
            <a:ext cx="9627919" cy="53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학습 관점에서 본 심층 신경망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24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B58F7-E5DD-1A33-31A0-BF74B5FB5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19" y="4474653"/>
            <a:ext cx="11576359" cy="3391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ED4288-5EFC-A247-FFF6-90E869107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400" y="4100580"/>
            <a:ext cx="609600" cy="3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2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심층신경망의 연쇄 법칙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25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60C651-3EB1-2866-F3B8-BF49E754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87" y="3912658"/>
            <a:ext cx="11488623" cy="45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29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전결합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계층의 미분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4AFFCD-2126-1CAF-3DDA-5B6773FB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822163"/>
            <a:ext cx="11067088" cy="46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99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전결합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계층의 미분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27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8F1F37-C2CD-036A-9CE7-280A97B0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695700"/>
            <a:ext cx="9994355" cy="49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16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전결합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계층의 미분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A174D9-3878-D551-49B9-FC128DDB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82" y="3816084"/>
            <a:ext cx="11888033" cy="47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A62160-8E1B-BAEC-D63E-80220D79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3594668"/>
            <a:ext cx="5791200" cy="48752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54B517-7720-8A7F-C39C-A26BCA7F5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915" y="8713966"/>
            <a:ext cx="4904169" cy="4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신경망의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수학적 이해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B9460-3FD4-8175-1283-D263AC99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59" y="3771900"/>
            <a:ext cx="6929682" cy="49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1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신경망의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수학적 이해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FBFE4E-A370-8E84-769A-19AA553C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34" y="4076700"/>
            <a:ext cx="5926132" cy="39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전결합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계층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Fully Connected Layer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5F382A-566D-6806-E532-D5C75099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77" y="3996002"/>
            <a:ext cx="11149243" cy="43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8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Deep Neural Network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67D1C-E43E-F1E3-1F07-AFF829DE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573" y="3807879"/>
            <a:ext cx="10816852" cy="47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알고리즘의 학습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8FA095-9CA3-82C7-8B4A-CD7F04AA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48100"/>
            <a:ext cx="7043319" cy="4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9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의존성이 있는 함수의 계산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209F1F-1599-4493-A6C1-98C08B63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3924300"/>
            <a:ext cx="7239000" cy="40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6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127</Words>
  <Application>Microsoft Office PowerPoint</Application>
  <PresentationFormat>사용자 지정</PresentationFormat>
  <Paragraphs>57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5</cp:revision>
  <dcterms:created xsi:type="dcterms:W3CDTF">2024-01-15T12:38:32Z</dcterms:created>
  <dcterms:modified xsi:type="dcterms:W3CDTF">2024-01-30T12:34:44Z</dcterms:modified>
</cp:coreProperties>
</file>