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6" r:id="rId28"/>
    <p:sldId id="307" r:id="rId29"/>
    <p:sldId id="308" r:id="rId30"/>
    <p:sldId id="305" r:id="rId31"/>
    <p:sldId id="310" r:id="rId32"/>
    <p:sldId id="309" r:id="rId33"/>
    <p:sldId id="311" r:id="rId34"/>
    <p:sldId id="312" r:id="rId35"/>
    <p:sldId id="313" r:id="rId36"/>
    <p:sldId id="314" r:id="rId37"/>
    <p:sldId id="315" r:id="rId38"/>
    <p:sldId id="316" r:id="rId39"/>
    <p:sldId id="267" r:id="rId4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순환 신경망 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(RNN)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F41D8-B849-C367-376B-65A96AE0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BD5F336-B7A9-5EB9-F3E0-B59D09B97407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F4C4347-7B55-EB6F-0EE8-72020E253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BDF6AC9-D109-A2B6-6D8A-9CEDA3F314FA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심화 순환 신경망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96BBB62-5A14-6D0B-3D11-1517A025E566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F95FC-EF09-B1CE-7484-CA977F60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081729"/>
            <a:ext cx="10889257" cy="41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8AB08-9D6C-FB78-2395-DD4A0542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D409ABE-3BC6-7E92-953A-7BBCEF7F8ECE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E4D503A-E58D-5F98-EF7E-E83ABD8A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45922A8-A58F-3682-4D44-D98998125F0E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심화 순환 신경망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5DEF6B9-C8C8-548A-038E-D1905AEA424D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76223-F166-B907-D45F-BEBD3444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36" y="3924300"/>
            <a:ext cx="11084525" cy="48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F8506F-4E2F-B1C7-3D28-02F3A9E3B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FE7F1B8-1EB1-D818-C84E-EF087FEC46CE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2E0C2BD-1835-B461-ABC2-6A1C58C1A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381F34DA-5A88-8189-4104-819CB543B26D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Vanilla RNN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A552FE5-5FCA-170A-C60C-1E5B9849FE33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BAA00-FCF1-E7B5-D4BB-33ABE36C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79" y="3874547"/>
            <a:ext cx="11634040" cy="4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772D5-0EA7-6FDD-9A91-9F3E766AD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10C8E35-36B2-332F-7071-AD04175EC347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C6B6C7B-3B27-22D9-9634-04F2D63D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BAFE901-0DFD-AF7D-C741-82175C427780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LSTM, Long Short-Term Memory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7D37FAD-935A-AC77-2F13-A30C5970FBBE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073BF-FA39-42F7-C7C5-E29467F1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71" y="3845973"/>
            <a:ext cx="11577456" cy="46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0C6F8-1E95-8CAD-9622-FBF74658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09C5737-3DF8-463E-EF25-783BD41C16A3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D930278-A98E-1D76-2863-0DED4948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4A7F0C1-40EC-6F77-790B-9C7EFA9EED6B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Cell State, Hidden State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4C77A37-781C-3B96-4845-2A7EF17C85AB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E1A62-1B36-50B2-5A2A-87EEA2B7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74547"/>
            <a:ext cx="10769635" cy="4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6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0E479-D784-CCB2-09DF-9F92A22E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74B0C66-8E2B-3D60-4309-B77413163B15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30B9295-9A65-B702-29C0-DA30245E7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75DE671-8A59-D46B-8959-AAA4EC2EEBB3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Forget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4126828-B522-4393-4604-D4D101702A43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6D3EA-D3E4-4DBC-647E-F65BB199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12" y="3693573"/>
            <a:ext cx="11624573" cy="49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9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86315-E6DA-D147-2D30-3C209ACA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1863007-E057-82EF-5D09-0FD895DF492D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78B34E8-C071-CD67-817A-C470F709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4C352472-9D53-8C6B-47CB-05884423CF2B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Input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1037CE2-45A8-2B1A-A991-AB27FFB95EF9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20B81-4CB1-2E56-54DC-84C0B9E8C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845973"/>
            <a:ext cx="10008616" cy="46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279EE-6AA7-7DD7-7272-9DE4A8985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1F8BC4D-D78D-378A-7793-6AA967BD4DBD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4C8B6E8-E114-6C22-EE8F-5E148A45E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E8CB032-57CF-04BB-10EC-3CA7755EFF22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Output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4BB7E9F-5DF6-6ABB-715D-30E89A0FBBFD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7F199-8EF9-2326-2B02-4CBA67DB0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848100"/>
            <a:ext cx="10212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B9555-FE1D-AB4F-BF22-E57B80E0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DD3A085-76BB-E777-2256-DE25162855BB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8731317-2059-17BB-6C34-EA56FBD59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4AEE0C8-3EB2-7889-1DF8-EBE7298B5D04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LSTM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수식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11CEC72C-0D52-74E4-6E77-6BD3C7B8FFE2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870D5D-9FB2-13B1-325F-DBD83959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70" y="3543300"/>
            <a:ext cx="10250259" cy="49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8B88D-A12E-041B-6216-9815C7A70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3A29451-15DF-ABAE-BB07-14FEDB743FF8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34C97D7-256A-A217-F035-4FF9FF2E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91CEFDC2-0BB5-23FD-71B0-47B1D34BDFD7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Forget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09DBBE4-F73C-4DD2-15F2-F8C52F156B3E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641D3-5016-EA30-439D-8ED7555F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94" y="3619500"/>
            <a:ext cx="10503810" cy="47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순차 데이터의 이해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A7EF1-94C6-A0FA-1E9E-540FF279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49" y="4453224"/>
            <a:ext cx="12316299" cy="34339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04EDB7-777C-7F40-067F-3FEB7209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A999970-F389-3C7E-BBD7-38B981BFE0C6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D741446-7E22-5CC4-F38E-EEB936B4A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CC896B8-CE79-8BF8-3563-6242410C6EF3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Cell State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04D94B8-7331-6B88-146B-18C3E23940D6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B256A2-3ED8-C746-028F-C5221C0A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514" y="3731673"/>
            <a:ext cx="10256970" cy="48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55792-AC70-D979-0BBE-20ABDE3F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72702EA-F39F-80C1-4F5F-DFE6B02C0DAF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52BA4D6-4E66-A7B6-D326-10B9D2AEF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3087CA8A-E54E-1694-723B-31F766203F66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Output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4E0CDF9-9E72-1D2E-AA9B-14BF783ACBEB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6239F-F6BC-1DAF-C8C6-50A0E2E8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684047"/>
            <a:ext cx="10358886" cy="49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9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34C246-367E-1425-C510-94108419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BEC8D77-89D8-5C3E-983D-D8156D4F6BE9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91A2B53-2292-697F-6DC8-67620239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D43CE37-41E7-D281-75D2-DB69959E36F1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Hidden State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3A6C811-EEE8-0508-4A53-B60F245DC7E3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07ABD5-1AF9-2E0D-59C6-00D73690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22" y="3779300"/>
            <a:ext cx="10002353" cy="47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7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9A88F-56C4-3D27-7018-E7DB1B34D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C3F405F-CFFB-FA0A-35D2-21E3E35C7F8B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F79B50C-488C-68FB-F884-546A246F8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7A54B2A-41A5-1C70-2A68-25B4FB75A960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LSTM Overview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D82D215-0459-0E37-AF29-8F51CC0AD305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5FC0A-2CC4-D478-A431-5E68A3CF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99" y="3784063"/>
            <a:ext cx="10137200" cy="47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B65D99-4313-5E52-42B6-054A134A1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81891D1-B75D-1428-3210-4BCA1D103B29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7E9E68A-97DA-9ECE-1920-F50D73063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A64E87E-E0FC-AAE0-F477-27D004B64E13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GRU, Gated Recurrent Unit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0EE4337-97B2-FD78-9254-300B714E0D18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ADA0D-AC4E-201C-6A17-D0357449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81" y="3922173"/>
            <a:ext cx="11633436" cy="44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9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AFC27D-7404-0580-7EF4-51A2F526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8D3988D-333D-2761-07F2-3B85EE26B848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E42FB27-CA70-89CD-280C-773445B3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014D34A5-C9D2-83F2-3E06-224906E7A0E8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GRU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구조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E66BAC1-5152-A1F4-4BA9-33FDFEEA83CC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C6B48F-7CFA-5740-CAD8-E21A8C3E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62644"/>
            <a:ext cx="10424458" cy="46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98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02F32-F415-FAC6-3D86-375C8F9BF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2D0F360-A10A-A129-F611-6842D5237C28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C09D45C-AC94-4ED0-89A2-8C8B1ABF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F5E0BD0-50EF-F536-B75C-B9617378BC3A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Forget Gate &amp; Input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D5F74E5-59FA-1222-14E4-9DB721946181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ED1F30-4C7B-89F5-76D9-EE337D16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00729"/>
            <a:ext cx="11091673" cy="47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2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53A37F-E02E-7F33-4226-76F531065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7DAA2AE-7CBF-91AC-7FCF-9E3E90002A3D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B35B200-8D35-471D-A759-8D5F34E46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8C0B0B88-2140-9418-FB4E-9E6724B69ABA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Reset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BA900DB-F6FA-0B9F-EDF0-E58C21298367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27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40366-B542-9F01-E324-9C855AFD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22173"/>
            <a:ext cx="10944984" cy="44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3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BFDBD-E6CE-6955-3757-E4DABADA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4B99E3F-D79A-87EB-5D40-0A7ABEE2C712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B675BB-1782-797C-CEEA-F40326D57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A01F2F8-C557-DB4C-693B-DCE69CD6A802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GRU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수식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7D37FB5-1852-BBC2-11CE-58FC2FAC5521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28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94A94-5E79-C641-9AEA-BE18712B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855" y="3862639"/>
            <a:ext cx="10310288" cy="46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7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5D7DA-0363-90A2-8D0E-3B13831A0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4170D44-0B8F-42BB-C582-DA6294224639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4BC03AC-0C8D-9115-5E10-437236D5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8D1D825-F2C7-4001-6CE5-1ADBC4C677A2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Reset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83AC14B-48B5-6F89-E2A2-61C10C5C2B75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29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5C6CAE-973B-1D0B-9C78-3D18794B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822163"/>
            <a:ext cx="10917532" cy="46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6ED6C-4294-ACD7-0A45-2F1C85E93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83E31C6-D37E-CDD5-949F-F0381508B004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D456B8B-B0A5-4E82-7592-A5A9E5D9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E83C70FF-120C-A7A0-07CB-6AFAFD4E0359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순차 데이터의 이해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FFDFEB0-8F63-1882-54A9-1A79A46450E6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33799-50D7-5F87-5F3B-8ABD839F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924300"/>
            <a:ext cx="8842460" cy="46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17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8C6CA-3192-D9AE-B67F-E02514B4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E760ECB-B16C-CA75-FA80-1F656E53703E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B21941F-891A-D369-B195-9E0ABEC0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2827C4A-7AB2-71D1-3B8F-230697C57891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Forget Gate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C3C8F88-36B7-9BAD-E3B3-3714F94182A9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C2FE3E-C097-C62E-9194-FB879BAA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14" y="3950752"/>
            <a:ext cx="10405370" cy="44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9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3CB12-0D08-23B2-1D6C-8457A7597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5A2BA76-F7CC-7100-A48C-AAB4BFF80E41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319F536-681F-21F4-1EA5-85EA7E9B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AF755CA-1458-ADBE-017D-8B0C0DC19BFC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Hidden State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599095D-721D-2989-48AE-765B21FBCF14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5F096-16EB-72B0-5C04-0E916027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817400"/>
            <a:ext cx="10885331" cy="47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D0862-6B72-07AC-6ABF-945A31E86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D59DE42-0509-30CA-5356-9B412298D2D8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37E162E-3E14-A09D-FD8F-96C7C20B7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F52C468-3A3B-DD25-BD0A-A5C267621588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GRU Overview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EBEBB8F-7FA4-01D6-EE3A-E551CF109E65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32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C674C1-B061-2E36-2A83-A21A401C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99" y="3765010"/>
            <a:ext cx="11010000" cy="48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10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F14BD-0EBB-BD34-29F7-DF9B57121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119D5AE-C897-A9A7-F70B-7FCE61277D32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5DF6973-6470-2CF5-D252-F924D01B4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6B132B3-EA2A-C710-39B8-88452819A975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순차 데이터셋의 구조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C104C3E-6751-3F5E-267F-B7786AAD150A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33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E5CEF-E1F0-5809-56C3-5650F6BD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48" y="4628856"/>
            <a:ext cx="12378501" cy="3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C280D2-54EA-C2C8-6C9D-498E49848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96E6A96-1C76-76D8-D044-48400BF06BBD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F9412A8-8E7A-74CE-F4AF-BA37796A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E5095ADF-A6F6-F56C-1A36-F910FD7C37B1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다중 입력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,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단일 출력의 학습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B60E565-8981-528E-64A6-20E3C12F4BED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715665-7EF7-3E94-B89E-C723773F6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4" y="4076700"/>
            <a:ext cx="12381169" cy="38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CCFE7E-85E6-9117-5FC3-E4022FA3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453B062-78CD-D238-52F2-5EB7E49D1E1C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02C856F-153A-A51E-E992-267013FF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641CFDF-D25A-A829-771F-C5842059CF2C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시간 펼침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역전파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Back Propagation Through Time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BE7C9DB-B136-28B1-C75A-F922122B0083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35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0BBA0-863E-48D8-289D-26CF11D1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70" y="3750715"/>
            <a:ext cx="10521858" cy="48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80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7811B-2600-3C28-338E-B857A0F4A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09DB313-667B-F14D-3BCF-0070AAD2DC57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BF5227A-197F-2E53-D259-98243B54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9B99A756-0AC0-BF70-2482-86FEE52CFE6A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단일 입력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,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다중 출력의 학습</a:t>
            </a:r>
            <a:endParaRPr lang="en-US" altLang="ko-KR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FAA95AC-DA82-D192-464C-C491D4861A2C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8F4AD-C9A8-8310-A4FB-A41EC736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531" y="4160326"/>
            <a:ext cx="12484935" cy="40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91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9B596-87CC-EB8C-ED78-4AAEFE500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D0CFD61-9CB3-EAED-B8CF-0C3D029C2CB2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1D3D93D-123F-EA33-8AE3-21A0CDE4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8276DEB-1EB1-2CA0-76E9-A8DA131070DE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다중 입력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,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다중 출력</a:t>
            </a:r>
            <a:endParaRPr lang="en-US" altLang="ko-KR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8827CF6-57AB-9C7D-BC83-0BFA654C5DD3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37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803407-BACF-352D-B28F-0CCD58DB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80" y="4305300"/>
            <a:ext cx="12073039" cy="3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97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54D4A-D603-430C-FF10-E35091D5A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E3D9159-462B-7481-3331-EA10EF65FA20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B4C159A-12E6-55D1-C882-FA98C4445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CE14ABF5-454B-8E60-8B3B-DCD79EB4282E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다중 입력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,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다중 출력</a:t>
            </a:r>
            <a:endParaRPr lang="en-US" altLang="ko-KR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A81E79C-52A7-E2EA-D352-4333506D422D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38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E65DFA-3DF4-EFC7-83F8-439EE211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36" y="4381500"/>
            <a:ext cx="11722928" cy="35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79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191D3-EF61-B8B8-58E5-F3EB4190E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ED577F3-9F46-707E-FE51-B163461FBE31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165BFB5-0987-1803-66BF-FDE1B8B1D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C31539A-8ACC-B721-3215-62D4F983BE39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순차 데이터의 이해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939E77D6-364E-ABDB-9B26-BA6553F87A11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89AFF3-0976-6946-A1F5-E08A4D59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924300"/>
            <a:ext cx="8842460" cy="46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326D3-00F8-88E0-CF35-70F7568DC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976178F-3F16-9E89-5C59-733459D19CD2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BC69A2B-D30B-7BC0-E325-8C229169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7A0129C-7A23-7830-120B-AA756EF6DB98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기본적인 순환 신경망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DAC5800-A1D2-B5BD-0245-3B4A2957A356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D879E0-880B-B34F-0A80-D949A6D2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16" y="4048392"/>
            <a:ext cx="9641766" cy="42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91F7A-59CD-B0E9-FA94-AABAD3407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8B9D634-244F-042F-B7D1-0E520C9A4B9B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0D24200-E8B8-3A59-C21C-B869C741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7024932E-0CBD-D0BE-8BA7-56638695B37A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기본적인 순환 신경망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FD4939F-A256-43E3-A744-6DC6C82F5CB7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F01566-330F-4DEA-D611-249B006C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07" y="3695700"/>
            <a:ext cx="9812384" cy="45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1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E1C20-B569-B07B-79B4-77B2FA84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446AF99-6893-7F5C-9BB4-F6E266E6C8BA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AFCECE5-1867-7D01-CE03-CD563FB0E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2D873F1-7BEA-AE54-69DA-3E14926F36C4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기본적인 순환 신경망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0EFD999-E628-372D-59AE-1262C0AFD334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1A315B-0B36-423B-4E9C-98D9E7FB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924565"/>
            <a:ext cx="11157651" cy="44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D9A3A-797D-FB2D-C35A-3CA3AB809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39C0593-A1DA-F7FD-F969-08BC45D4A2BC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2615B79-701C-EC7D-11D6-CC6DAD48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46008F55-9202-5F36-5C56-2961C8B22742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기본적인 순환 신경망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98E7B00-81F4-545A-BE80-4E677C7576F1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CBC263-C40D-76AC-A94B-A37D70B0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081729"/>
            <a:ext cx="10889257" cy="41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FCB52-D0A6-CB6D-246C-360757F2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0797F4D-3249-1E9B-57EA-CAB2007297B7}"/>
              </a:ext>
            </a:extLst>
          </p:cNvPr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E26C302-21C7-274B-A5F9-27E1C5E8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EDD8811-D9E9-5292-6763-A4C3E181A8E5}"/>
              </a:ext>
            </a:extLst>
          </p:cNvPr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기본적인 순환 신경망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FD161F9-8E37-7803-7918-B62E9C5433AF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44460-C5C2-0C06-3011-3BAB38A7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48100"/>
            <a:ext cx="9069963" cy="46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1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164</Words>
  <Application>Microsoft Office PowerPoint</Application>
  <PresentationFormat>사용자 지정</PresentationFormat>
  <Paragraphs>77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5</cp:revision>
  <dcterms:created xsi:type="dcterms:W3CDTF">2024-01-15T12:38:32Z</dcterms:created>
  <dcterms:modified xsi:type="dcterms:W3CDTF">2024-02-06T08:54:03Z</dcterms:modified>
</cp:coreProperties>
</file>