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8" r:id="rId5"/>
    <p:sldId id="267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3"/>
  </p:normalViewPr>
  <p:slideViewPr>
    <p:cSldViewPr>
      <p:cViewPr varScale="1">
        <p:scale>
          <a:sx n="75" d="100"/>
          <a:sy n="75" d="100"/>
        </p:scale>
        <p:origin x="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53038" y="5146964"/>
            <a:ext cx="1514905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.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퍼지함수의 적분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및 미분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  <a:cs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7.4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퍼지 스위칭 논리함수 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</a:rPr>
              <a:t>(fuzzy switching logic function)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7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장</a:t>
            </a:r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 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퍼지함수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퍼지함수의 적분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EE0EF-C9B8-1904-B535-43B8ED358D96}"/>
              </a:ext>
            </a:extLst>
          </p:cNvPr>
          <p:cNvSpPr txBox="1"/>
          <p:nvPr/>
        </p:nvSpPr>
        <p:spPr>
          <a:xfrm>
            <a:off x="1523994" y="4570266"/>
            <a:ext cx="15240000" cy="1146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보통구간에서의 퍼지화 함수의 적분</a:t>
            </a:r>
            <a:endParaRPr lang="en-US" altLang="ko-KR" sz="320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퍼지구간에서의 함수의 적분</a:t>
            </a:r>
            <a:endParaRPr lang="en-US" altLang="ko-KR" sz="3200" b="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1)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보통구간에서의 퍼지화 함수의 적분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5F796-E581-4026-AB42-16B7DAE6F535}"/>
                  </a:ext>
                </a:extLst>
              </p:cNvPr>
              <p:cNvSpPr txBox="1"/>
              <p:nvPr/>
            </p:nvSpPr>
            <p:spPr>
              <a:xfrm>
                <a:off x="1523994" y="3841122"/>
                <a:ext cx="15240000" cy="3139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보통구간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sz="3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로의 퍼지화 함수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/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</m:sup>
                    </m:sSubSup>
                  </m:oMath>
                </a14:m>
                <a:r>
                  <a:rPr lang="ko-KR" altLang="en-US" sz="3200" dirty="0">
                    <a:latin typeface="+mn-ea"/>
                  </a:rPr>
                  <a:t>가 모든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에 대해서 </a:t>
                </a:r>
                <a:endParaRPr lang="en-US" altLang="ko-KR" sz="3200" dirty="0">
                  <a:latin typeface="+mn-ea"/>
                </a:endParaRPr>
              </a:p>
              <a:p>
                <a:r>
                  <a:rPr lang="ko-KR" altLang="en-US" sz="3200" dirty="0" err="1">
                    <a:latin typeface="+mn-ea"/>
                  </a:rPr>
                  <a:t>퍼지숫자인</a:t>
                </a:r>
                <a:r>
                  <a:rPr lang="ko-KR" altLang="en-US" sz="3200" dirty="0">
                    <a:latin typeface="+mn-ea"/>
                  </a:rPr>
                  <a:t> </a:t>
                </a:r>
                <a:r>
                  <a:rPr lang="ko-KR" altLang="en-US" sz="3200" dirty="0" err="1">
                    <a:latin typeface="+mn-ea"/>
                  </a:rPr>
                  <a:t>함수값</a:t>
                </a:r>
                <a:r>
                  <a:rPr lang="ko-KR" altLang="en-US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 err="1">
                    <a:latin typeface="+mn-ea"/>
                  </a:rPr>
                  <a:t>라고</a:t>
                </a:r>
                <a:r>
                  <a:rPr lang="ko-KR" altLang="en-US" sz="3200" dirty="0">
                    <a:latin typeface="+mn-ea"/>
                  </a:rPr>
                  <a:t> 하자</a:t>
                </a:r>
                <a:r>
                  <a:rPr lang="en-US" altLang="ko-KR" sz="3200" dirty="0">
                    <a:latin typeface="+mn-ea"/>
                  </a:rPr>
                  <a:t>.</a:t>
                </a:r>
                <a:r>
                  <a:rPr lang="ko-KR" altLang="en-US" sz="3200" dirty="0">
                    <a:latin typeface="+mn-ea"/>
                  </a:rPr>
                  <a:t> 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이때 구간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에 대한 퍼지화 함수 </a:t>
                </a:r>
                <a:r>
                  <a:rPr lang="en-US" altLang="ko-KR" sz="3200" b="0" dirty="0">
                    <a:latin typeface="+mn-ea"/>
                  </a:rPr>
                  <a:t>f</a:t>
                </a:r>
                <a:r>
                  <a:rPr lang="ko-KR" altLang="en-US" sz="3200" b="0" dirty="0">
                    <a:latin typeface="+mn-ea"/>
                  </a:rPr>
                  <a:t>의 적분 </a:t>
                </a:r>
                <a:r>
                  <a:rPr lang="en-US" altLang="ko-KR" sz="3200" b="0" dirty="0">
                    <a:latin typeface="+mn-ea"/>
                  </a:rPr>
                  <a:t>I(</a:t>
                </a:r>
                <a:r>
                  <a:rPr lang="en-US" altLang="ko-KR" sz="3200" b="0" dirty="0" err="1">
                    <a:latin typeface="+mn-ea"/>
                  </a:rPr>
                  <a:t>a,b</a:t>
                </a:r>
                <a:r>
                  <a:rPr lang="en-US" altLang="ko-KR" sz="3200" dirty="0">
                    <a:latin typeface="+mn-ea"/>
                  </a:rPr>
                  <a:t>)</a:t>
                </a:r>
                <a:r>
                  <a:rPr lang="ko-KR" altLang="en-US" sz="3200" dirty="0">
                    <a:latin typeface="+mn-ea"/>
                  </a:rPr>
                  <a:t>는 수준 곡선에 대한 적분으로 정의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200" b="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  <m:sup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  <m:sup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∈(0, 1]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pPr algn="ctr"/>
                <a:r>
                  <a:rPr lang="en-US" altLang="ko-KR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• </a:t>
                </a:r>
                <a:r>
                  <a:rPr lang="ko-KR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여기서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ko-KR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ko-KR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퍼지화 함수 </a:t>
                </a:r>
                <a:r>
                  <a:rPr lang="en-US" altLang="ko-KR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f</a:t>
                </a:r>
                <a:r>
                  <a:rPr lang="ko-KR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14:m>
                  <m:oMath xmlns:m="http://schemas.openxmlformats.org/officeDocument/2006/math">
                    <m:r>
                      <a:rPr lang="ko-KR" alt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-</a:t>
                </a:r>
                <a:r>
                  <a:rPr lang="ko-KR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수준 곡선이다</a:t>
                </a:r>
                <a:r>
                  <a:rPr lang="en-US" altLang="ko-KR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5F796-E581-4026-AB42-16B7DAE6F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841122"/>
                <a:ext cx="15240000" cy="3139321"/>
              </a:xfrm>
              <a:prstGeom prst="rect">
                <a:avLst/>
              </a:prstGeom>
              <a:blipFill>
                <a:blip r:embed="rId3"/>
                <a:stretch>
                  <a:fillRect l="-1667" t="-4032" r="-1167" b="-286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1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7.3.1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퍼지함수의 적분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4570266"/>
                <a:ext cx="15240000" cy="1638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이 적분식은 퍼지 </a:t>
                </a:r>
                <a:r>
                  <a:rPr lang="en-US" altLang="ko-KR" sz="3200" b="0" dirty="0">
                    <a:latin typeface="+mn-ea"/>
                  </a:rPr>
                  <a:t>cardinality</a:t>
                </a:r>
                <a:r>
                  <a:rPr lang="ko-KR" altLang="en-US" sz="3200" b="0" dirty="0" err="1">
                    <a:latin typeface="+mn-ea"/>
                  </a:rPr>
                  <a:t>를</a:t>
                </a:r>
                <a:r>
                  <a:rPr lang="ko-KR" altLang="en-US" sz="3200" b="0" dirty="0">
                    <a:latin typeface="+mn-ea"/>
                  </a:rPr>
                  <a:t> 계산할 대 적용했던 논리를 이용</a:t>
                </a:r>
                <a:r>
                  <a:rPr lang="en-US" altLang="ko-KR" sz="3200" b="0" dirty="0">
                    <a:latin typeface="+mn-ea"/>
                  </a:rPr>
                  <a:t>.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이 두 개의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-</a:t>
                </a:r>
                <a:r>
                  <a:rPr lang="ko-KR" altLang="en-US" sz="3200" dirty="0">
                    <a:latin typeface="+mn-ea"/>
                  </a:rPr>
                  <a:t>수준곡선을 적분하여 합산한 것이 전체적분의 원소가 될 가능성은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3200" dirty="0" err="1">
                    <a:latin typeface="+mn-ea"/>
                  </a:rPr>
                  <a:t>라고</a:t>
                </a:r>
                <a:r>
                  <a:rPr lang="ko-KR" altLang="en-US" sz="3200" dirty="0">
                    <a:latin typeface="+mn-ea"/>
                  </a:rPr>
                  <a:t> 할 수 있다</a:t>
                </a:r>
                <a:r>
                  <a:rPr lang="en-US" altLang="ko-KR" sz="3200" dirty="0">
                    <a:latin typeface="+mn-ea"/>
                  </a:rPr>
                  <a:t>.</a:t>
                </a:r>
                <a:r>
                  <a:rPr lang="ko-KR" altLang="en-US" sz="3200" dirty="0">
                    <a:latin typeface="+mn-ea"/>
                  </a:rPr>
                  <a:t> 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570266"/>
                <a:ext cx="15240000" cy="1638910"/>
              </a:xfrm>
              <a:prstGeom prst="rect">
                <a:avLst/>
              </a:prstGeom>
              <a:blipFill>
                <a:blip r:embed="rId3"/>
                <a:stretch>
                  <a:fillRect l="-1667" t="-9231" b="-130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67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140</Words>
  <Application>Microsoft Macintosh PowerPoint</Application>
  <PresentationFormat>사용자 지정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?? ??</vt:lpstr>
      <vt:lpstr>Pretendard</vt:lpstr>
      <vt:lpstr>Pretendard Light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명준엽</cp:lastModifiedBy>
  <cp:revision>16</cp:revision>
  <dcterms:created xsi:type="dcterms:W3CDTF">2024-01-15T12:38:32Z</dcterms:created>
  <dcterms:modified xsi:type="dcterms:W3CDTF">2024-07-15T12:57:03Z</dcterms:modified>
</cp:coreProperties>
</file>