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67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 퍼지집합의 연산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(operation)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400300"/>
            <a:ext cx="656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공리 </a:t>
            </a:r>
            <a:r>
              <a:rPr lang="en-US" altLang="ko-KR" sz="2800" dirty="0"/>
              <a:t>C4</a:t>
            </a:r>
            <a:r>
              <a:rPr lang="ko-KR" altLang="en-US" sz="2800" dirty="0"/>
              <a:t>만을 만족하지 않는 여집합 함수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093C8-0CE6-FA85-334E-92743178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23" y="2310920"/>
            <a:ext cx="3171906" cy="701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C3F7BD-6DC4-B4E9-322D-422731C3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401" y="3289112"/>
            <a:ext cx="6839192" cy="57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4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198633" y="2095500"/>
            <a:ext cx="6521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개의 공리 모두를 만족하는 여집합 함수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(1). </a:t>
            </a:r>
            <a:r>
              <a:rPr lang="en-US" altLang="ko-KR" sz="2800" dirty="0" err="1"/>
              <a:t>Sugeno</a:t>
            </a:r>
            <a:r>
              <a:rPr lang="en-US" altLang="ko-KR" sz="2800" dirty="0"/>
              <a:t> </a:t>
            </a:r>
            <a:r>
              <a:rPr lang="ko-KR" altLang="en-US" sz="2800" dirty="0"/>
              <a:t>여집합함수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469511-E051-4744-47D0-A7E42F38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91" y="2787997"/>
            <a:ext cx="5769909" cy="777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1B93FB-7468-5800-3A97-33A0BB82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91" y="4000500"/>
            <a:ext cx="6386417" cy="50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198633" y="2095500"/>
            <a:ext cx="6521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개의 공리 모두를 만족하는 여집합 함수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(2). Yager </a:t>
            </a:r>
            <a:r>
              <a:rPr lang="ko-KR" altLang="en-US" sz="2800" dirty="0"/>
              <a:t>여집합함수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91A4B-B877-0A74-2B2E-0EF23677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91" y="2952462"/>
            <a:ext cx="5622380" cy="470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497F1-0191-A4C7-BE81-57389B09D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31" y="3861495"/>
            <a:ext cx="6521337" cy="53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분할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198633" y="209550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가 </a:t>
            </a:r>
            <a:r>
              <a:rPr lang="ko-KR" altLang="en-US" sz="2800" dirty="0" err="1"/>
              <a:t>퍼지집합이고</a:t>
            </a:r>
            <a:r>
              <a:rPr lang="en-US" altLang="ko-KR" sz="2800" dirty="0"/>
              <a:t>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FFD54-0358-469F-F948-B3CF7FDC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472" y="2052305"/>
            <a:ext cx="2705148" cy="609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538F9-3E7D-53BD-6C99-4E7EBB78B7FC}"/>
              </a:ext>
            </a:extLst>
          </p:cNvPr>
          <p:cNvSpPr txBox="1"/>
          <p:nvPr/>
        </p:nvSpPr>
        <p:spPr>
          <a:xfrm>
            <a:off x="10504380" y="3176921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877DC-E051-1EF8-62CA-C1939920348B}"/>
              </a:ext>
            </a:extLst>
          </p:cNvPr>
          <p:cNvSpPr txBox="1"/>
          <p:nvPr/>
        </p:nvSpPr>
        <p:spPr>
          <a:xfrm>
            <a:off x="2198633" y="3162300"/>
            <a:ext cx="31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의 퍼지 여집합을 </a:t>
            </a:r>
            <a:endParaRPr lang="en-US" altLang="ko-KR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2D05B7-706F-6E39-6682-5FA0EA3BA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72" y="3147678"/>
            <a:ext cx="5137894" cy="5524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275CA7-EBBB-A378-38C5-3D19E6692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983" y="4533900"/>
            <a:ext cx="11704034" cy="29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 함수의 조건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910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합집합은 다음 함수 </a:t>
            </a:r>
            <a:r>
              <a:rPr lang="en-US" altLang="ko-KR" sz="2800" dirty="0"/>
              <a:t>U</a:t>
            </a:r>
            <a:r>
              <a:rPr lang="ko-KR" altLang="en-US" sz="2800" dirty="0"/>
              <a:t>에 의해 정의된다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458AB-30E3-17C0-B92B-247DD9BD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78" y="2247900"/>
            <a:ext cx="3836944" cy="52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415CEF-92F8-68DD-5A51-66E96A5C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73104"/>
            <a:ext cx="7196265" cy="51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 함수의 조건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8463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910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합집합은 다음 함수 </a:t>
            </a:r>
            <a:r>
              <a:rPr lang="en-US" altLang="ko-KR" sz="2800" dirty="0"/>
              <a:t>U</a:t>
            </a:r>
            <a:r>
              <a:rPr lang="ko-KR" altLang="en-US" sz="2800" dirty="0"/>
              <a:t>에 의해 정의된다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C458AB-30E3-17C0-B92B-247DD9BD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78" y="2247900"/>
            <a:ext cx="3836944" cy="52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415CEF-92F8-68DD-5A51-66E96A5C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313437"/>
            <a:ext cx="7196265" cy="51993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E083C4-0CE0-9C4C-9D76-D161927DC2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38911" b="-16859"/>
          <a:stretch/>
        </p:blipFill>
        <p:spPr>
          <a:xfrm>
            <a:off x="9953809" y="4482985"/>
            <a:ext cx="6164028" cy="15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7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96342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표준 퍼지 합집합 연산을 위한 연산자 </a:t>
            </a:r>
            <a:r>
              <a:rPr lang="en-US" altLang="ko-KR" sz="2800" dirty="0"/>
              <a:t>Max</a:t>
            </a:r>
            <a:r>
              <a:rPr lang="ko-KR" altLang="en-US" sz="2800" dirty="0"/>
              <a:t>는 공리 </a:t>
            </a:r>
            <a:r>
              <a:rPr lang="en-US" altLang="ko-KR" sz="2800" dirty="0"/>
              <a:t>6</a:t>
            </a:r>
            <a:r>
              <a:rPr lang="ko-KR" altLang="en-US" sz="2800" dirty="0"/>
              <a:t>개를 만족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즉</a:t>
            </a:r>
            <a:r>
              <a:rPr lang="en-US" altLang="ko-KR" sz="2800" dirty="0"/>
              <a:t>,                                                                              </a:t>
            </a:r>
            <a:r>
              <a:rPr lang="ko-KR" altLang="en-US" sz="2800" dirty="0"/>
              <a:t>또는</a:t>
            </a:r>
            <a:r>
              <a:rPr lang="en-US" altLang="ko-KR" sz="2800" dirty="0"/>
              <a:t> 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445924-94A5-6567-CD47-04AFE54B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300" y="3148593"/>
            <a:ext cx="4829290" cy="457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9E9B7C-6BA5-DD11-D5BC-5D0408CB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705" y="3148593"/>
            <a:ext cx="6096001" cy="372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33292C-77C1-17C9-51CC-BA96BFF52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409" y="3896352"/>
            <a:ext cx="7105181" cy="49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1324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Yager</a:t>
            </a:r>
            <a:r>
              <a:rPr lang="ko-KR" altLang="en-US" sz="2800" dirty="0"/>
              <a:t>가 제안한 합집합 함수는 공리 </a:t>
            </a:r>
            <a:r>
              <a:rPr lang="en-US" altLang="ko-KR" sz="2800" dirty="0"/>
              <a:t>U1-U5</a:t>
            </a:r>
            <a:r>
              <a:rPr lang="ko-KR" altLang="en-US" sz="2800" dirty="0"/>
              <a:t>를 만족하고 나머지 </a:t>
            </a:r>
            <a:r>
              <a:rPr lang="en-US" altLang="ko-KR" sz="2800" dirty="0"/>
              <a:t>U6</a:t>
            </a:r>
            <a:r>
              <a:rPr lang="ko-KR" altLang="en-US" sz="2800" dirty="0"/>
              <a:t>은 만족하지 않는다</a:t>
            </a:r>
            <a:r>
              <a:rPr lang="en-US" altLang="ko-KR" sz="2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CD1D9E-F9D6-DB83-FB35-F3B2B39D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14" y="2999720"/>
            <a:ext cx="5030172" cy="73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06FC2A-D67A-EEF0-6F1B-5A750E17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047" y="4319518"/>
            <a:ext cx="4396709" cy="2209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DD20BC-0F02-74D1-9F55-2BAA8C288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047" y="7397342"/>
            <a:ext cx="1920141" cy="367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718B06-E3A6-1189-5DD5-84B9D15D2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7208488"/>
            <a:ext cx="6333377" cy="8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8699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Yager</a:t>
            </a:r>
            <a:r>
              <a:rPr lang="ko-KR" altLang="en-US" sz="2800" dirty="0"/>
              <a:t>의 함수는 </a:t>
            </a:r>
            <a:r>
              <a:rPr lang="en-US" altLang="ko-KR" sz="2800" dirty="0"/>
              <a:t>W</a:t>
            </a:r>
            <a:r>
              <a:rPr lang="ko-KR" altLang="en-US" sz="2800" dirty="0"/>
              <a:t>가 증가하면 합집합의 값이 감소한다</a:t>
            </a:r>
            <a:r>
              <a:rPr lang="en-US" altLang="ko-KR" sz="2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3029C-83AE-6E1E-8537-0A6B0AC2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88100"/>
            <a:ext cx="4822635" cy="22719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5BDCC-360C-0B85-E089-6E35255D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88100"/>
            <a:ext cx="4822636" cy="22719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D6AFB0-64EB-20BF-F2E8-5BB8187A8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5124" y="4488100"/>
            <a:ext cx="4822636" cy="22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기타 합집합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441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1) </a:t>
            </a:r>
            <a:r>
              <a:rPr lang="ko-KR" altLang="en-US" sz="2800" dirty="0" err="1"/>
              <a:t>확률합</a:t>
            </a:r>
            <a:r>
              <a:rPr lang="en-US" altLang="ko-KR" sz="2800" dirty="0"/>
              <a:t>(probabilistic sum)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94374-0113-3414-3461-FA56D480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04844"/>
            <a:ext cx="1381148" cy="609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731D07-9926-F5EE-5454-DBDA94F13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76" y="3096182"/>
            <a:ext cx="7768953" cy="609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938F4-B123-858E-53EC-1D8E7F631B81}"/>
              </a:ext>
            </a:extLst>
          </p:cNvPr>
          <p:cNvSpPr txBox="1"/>
          <p:nvPr/>
        </p:nvSpPr>
        <p:spPr>
          <a:xfrm>
            <a:off x="4097022" y="330451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정의 </a:t>
            </a:r>
            <a:r>
              <a:rPr lang="en-US" altLang="ko-KR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5630B-41D5-9D24-8BD5-433A8F1DC592}"/>
              </a:ext>
            </a:extLst>
          </p:cNvPr>
          <p:cNvSpPr txBox="1"/>
          <p:nvPr/>
        </p:nvSpPr>
        <p:spPr>
          <a:xfrm>
            <a:off x="4097022" y="436113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성질 </a:t>
            </a:r>
            <a:r>
              <a:rPr lang="en-US" altLang="ko-KR" sz="2800" dirty="0"/>
              <a:t>: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224572-0CA3-1B05-F8C0-68A7EE640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490" y="4298571"/>
            <a:ext cx="2047916" cy="5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79447" y="2872312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.2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 여집합</a:t>
            </a:r>
            <a:endParaRPr lang="en-US" altLang="ko-KR" sz="72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2" name="Object 26">
            <a:extLst>
              <a:ext uri="{FF2B5EF4-FFF2-40B4-BE49-F238E27FC236}">
                <a16:creationId xmlns:a16="http://schemas.microsoft.com/office/drawing/2014/main" id="{D656B699-7AF4-0127-9C44-7EABDCD446B3}"/>
              </a:ext>
            </a:extLst>
          </p:cNvPr>
          <p:cNvSpPr txBox="1"/>
          <p:nvPr/>
        </p:nvSpPr>
        <p:spPr>
          <a:xfrm>
            <a:off x="868015" y="1749703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.1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퍼지집합의 표준 연산</a:t>
            </a:r>
            <a:endParaRPr lang="en-US" altLang="ko-KR" sz="72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16650032-1C8D-7043-A856-7D98938BA578}"/>
              </a:ext>
            </a:extLst>
          </p:cNvPr>
          <p:cNvSpPr txBox="1"/>
          <p:nvPr/>
        </p:nvSpPr>
        <p:spPr>
          <a:xfrm>
            <a:off x="879446" y="3937432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.3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 합집합</a:t>
            </a:r>
            <a:endParaRPr lang="en-US" altLang="ko-KR" sz="7200" kern="0" spc="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4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기타 합집합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2) </a:t>
            </a:r>
            <a:r>
              <a:rPr lang="ko-KR" altLang="en-US" sz="2800" dirty="0" err="1"/>
              <a:t>경계합</a:t>
            </a:r>
            <a:r>
              <a:rPr lang="en-US" altLang="ko-KR" sz="2800" dirty="0"/>
              <a:t>(bounded 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938F4-B123-858E-53EC-1D8E7F631B81}"/>
              </a:ext>
            </a:extLst>
          </p:cNvPr>
          <p:cNvSpPr txBox="1"/>
          <p:nvPr/>
        </p:nvSpPr>
        <p:spPr>
          <a:xfrm>
            <a:off x="4097022" y="330451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정의 </a:t>
            </a:r>
            <a:r>
              <a:rPr lang="en-US" altLang="ko-KR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5630B-41D5-9D24-8BD5-433A8F1DC592}"/>
              </a:ext>
            </a:extLst>
          </p:cNvPr>
          <p:cNvSpPr txBox="1"/>
          <p:nvPr/>
        </p:nvSpPr>
        <p:spPr>
          <a:xfrm>
            <a:off x="4097022" y="436113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성질 </a:t>
            </a:r>
            <a:r>
              <a:rPr lang="en-US" altLang="ko-KR" sz="2800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DFB2E-8C3F-3BA3-000A-3DDEABBB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06" y="2200728"/>
            <a:ext cx="1600200" cy="533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5EB7DF-ED4F-D642-F803-D31A81AE5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520" y="3262438"/>
            <a:ext cx="6653497" cy="5334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0340D8-9F18-2573-10AE-157F83BA5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262" y="4120576"/>
            <a:ext cx="1502197" cy="10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기타 합집합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3) </a:t>
            </a:r>
            <a:r>
              <a:rPr lang="ko-KR" altLang="en-US" sz="2800" dirty="0" err="1"/>
              <a:t>격렬합</a:t>
            </a:r>
            <a:r>
              <a:rPr lang="en-US" altLang="ko-KR" sz="2800" dirty="0"/>
              <a:t>(drastic 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938F4-B123-858E-53EC-1D8E7F631B81}"/>
              </a:ext>
            </a:extLst>
          </p:cNvPr>
          <p:cNvSpPr txBox="1"/>
          <p:nvPr/>
        </p:nvSpPr>
        <p:spPr>
          <a:xfrm>
            <a:off x="4097022" y="330451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정의 </a:t>
            </a:r>
            <a:r>
              <a:rPr lang="en-US" altLang="ko-KR" sz="2800" dirty="0"/>
              <a:t>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2B6AFE-EB95-F712-5994-0FDA8A6D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32" y="3192020"/>
            <a:ext cx="6280304" cy="1494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31B23D-1073-D0F3-38CA-0803A388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5444"/>
            <a:ext cx="1602793" cy="5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기타 합집합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247900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4) </a:t>
            </a:r>
            <a:r>
              <a:rPr lang="en-US" altLang="ko-KR" sz="2800" dirty="0" err="1"/>
              <a:t>Hamacher</a:t>
            </a:r>
            <a:r>
              <a:rPr lang="ko-KR" altLang="en-US" sz="2800" dirty="0"/>
              <a:t>의 합집합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938F4-B123-858E-53EC-1D8E7F631B81}"/>
              </a:ext>
            </a:extLst>
          </p:cNvPr>
          <p:cNvSpPr txBox="1"/>
          <p:nvPr/>
        </p:nvSpPr>
        <p:spPr>
          <a:xfrm>
            <a:off x="4097022" y="330451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정의 </a:t>
            </a:r>
            <a:r>
              <a:rPr lang="en-US" altLang="ko-KR" sz="2800" dirty="0"/>
              <a:t>: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70555-0061-4549-D73B-5E913A40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69" y="3025417"/>
            <a:ext cx="9287094" cy="9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표준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73B8B-D422-D57E-0D67-65B831C38D52}"/>
              </a:ext>
            </a:extLst>
          </p:cNvPr>
          <p:cNvSpPr txBox="1"/>
          <p:nvPr/>
        </p:nvSpPr>
        <p:spPr>
          <a:xfrm>
            <a:off x="2438400" y="2247900"/>
            <a:ext cx="951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의 기본연산으로는</a:t>
            </a:r>
            <a:r>
              <a:rPr lang="en-US" altLang="ko-KR" sz="2800" dirty="0"/>
              <a:t> </a:t>
            </a:r>
            <a:r>
              <a:rPr lang="ko-KR" altLang="en-US" sz="2800" kern="0" spc="-100" dirty="0">
                <a:solidFill>
                  <a:srgbClr val="11359A"/>
                </a:solidFill>
                <a:latin typeface="Pretendard" pitchFamily="34" charset="0"/>
              </a:rPr>
              <a:t>여집합</a:t>
            </a:r>
            <a:r>
              <a:rPr lang="en-US" altLang="ko-KR" sz="2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2800" kern="0" spc="-100" dirty="0">
                <a:solidFill>
                  <a:srgbClr val="11359A"/>
                </a:solidFill>
                <a:latin typeface="Pretendard" pitchFamily="34" charset="0"/>
              </a:rPr>
              <a:t>합집합</a:t>
            </a:r>
            <a:r>
              <a:rPr lang="en-US" altLang="ko-KR" sz="2800" kern="0" spc="-100" dirty="0">
                <a:solidFill>
                  <a:srgbClr val="11359A"/>
                </a:solidFill>
                <a:latin typeface="Pretendard" pitchFamily="34" charset="0"/>
              </a:rPr>
              <a:t>, </a:t>
            </a:r>
            <a:r>
              <a:rPr lang="ko-KR" altLang="en-US" sz="2800" kern="0" spc="-100" dirty="0">
                <a:solidFill>
                  <a:srgbClr val="11359A"/>
                </a:solidFill>
                <a:latin typeface="Pretendard" pitchFamily="34" charset="0"/>
              </a:rPr>
              <a:t>교집합</a:t>
            </a:r>
            <a:r>
              <a:rPr lang="ko-KR" altLang="en-US" sz="2800" dirty="0"/>
              <a:t>이 있고</a:t>
            </a:r>
            <a:endParaRPr lang="en-US" altLang="ko-KR" sz="2800" dirty="0"/>
          </a:p>
          <a:p>
            <a:r>
              <a:rPr lang="ko-KR" altLang="en-US" sz="2800" dirty="0"/>
              <a:t>다음과 같이 정의한다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89A118-8ECF-CFE4-47E8-8DF9C1C2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30" y="4229916"/>
            <a:ext cx="7286739" cy="3257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표준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1B2604-4E45-BD8B-D200-50A48A27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33700"/>
            <a:ext cx="6494220" cy="5298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ABA0A-6813-BE91-4C20-26217399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381" y="3619500"/>
            <a:ext cx="6741305" cy="31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퍼지집합의 표준 연산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4B25A-8177-D9A2-0D18-AB80AFC2F0E5}"/>
              </a:ext>
            </a:extLst>
          </p:cNvPr>
          <p:cNvSpPr txBox="1"/>
          <p:nvPr/>
        </p:nvSpPr>
        <p:spPr>
          <a:xfrm>
            <a:off x="2362200" y="2386228"/>
            <a:ext cx="611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표준 연산자 </a:t>
            </a:r>
            <a:r>
              <a:rPr lang="en-US" altLang="ko-KR" sz="2800" dirty="0"/>
              <a:t>: </a:t>
            </a:r>
            <a:r>
              <a:rPr lang="ko-KR" altLang="en-US" sz="2800" dirty="0"/>
              <a:t>여집합</a:t>
            </a:r>
            <a:r>
              <a:rPr lang="en-US" altLang="ko-KR" sz="2800" dirty="0"/>
              <a:t>, Max, Min </a:t>
            </a:r>
            <a:r>
              <a:rPr lang="ko-KR" altLang="en-US" sz="2800" dirty="0"/>
              <a:t>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1C371-1A79-659F-DA14-2683757A87E9}"/>
              </a:ext>
            </a:extLst>
          </p:cNvPr>
          <p:cNvSpPr txBox="1"/>
          <p:nvPr/>
        </p:nvSpPr>
        <p:spPr>
          <a:xfrm>
            <a:off x="2362200" y="3138048"/>
            <a:ext cx="121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가능성 이론</a:t>
            </a:r>
            <a:r>
              <a:rPr lang="en-US" altLang="ko-KR" sz="2800" dirty="0"/>
              <a:t>(possibility theory): </a:t>
            </a:r>
            <a:r>
              <a:rPr lang="ko-KR" altLang="en-US" sz="2800" dirty="0"/>
              <a:t>표준연산자를 바탕으로 정의된 퍼지집합 이론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7BF0D7-32A7-3768-486C-48D705DA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86" y="4833283"/>
            <a:ext cx="9694421" cy="1414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294B8-6CE2-5B14-C13C-5B6AB1CCEC0B}"/>
              </a:ext>
            </a:extLst>
          </p:cNvPr>
          <p:cNvSpPr txBox="1"/>
          <p:nvPr/>
        </p:nvSpPr>
        <p:spPr>
          <a:xfrm>
            <a:off x="4903793" y="7069775"/>
            <a:ext cx="7138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여집합의 경계가 명확하지 않은 퍼지집합이기 때문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A</a:t>
            </a:r>
            <a:r>
              <a:rPr lang="ko-KR" altLang="en-US" sz="2400" dirty="0"/>
              <a:t>여집합 사이에 서로 중복되는 부분이 존재</a:t>
            </a:r>
          </a:p>
        </p:txBody>
      </p:sp>
    </p:spTree>
    <p:extLst>
      <p:ext uri="{BB962C8B-B14F-4D97-AF65-F5344CB8AC3E}">
        <p14:creationId xmlns:p14="http://schemas.microsoft.com/office/powerpoint/2010/main" val="323030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조건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4B25A-8177-D9A2-0D18-AB80AFC2F0E5}"/>
              </a:ext>
            </a:extLst>
          </p:cNvPr>
          <p:cNvSpPr txBox="1"/>
          <p:nvPr/>
        </p:nvSpPr>
        <p:spPr>
          <a:xfrm>
            <a:off x="2362200" y="2386228"/>
            <a:ext cx="755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여집합 </a:t>
            </a:r>
            <a:r>
              <a:rPr lang="en-US" altLang="ko-KR" sz="2800" dirty="0"/>
              <a:t>A</a:t>
            </a:r>
            <a:r>
              <a:rPr lang="ko-KR" altLang="en-US" sz="2800" dirty="0"/>
              <a:t>는 퍼지집합 </a:t>
            </a:r>
            <a:r>
              <a:rPr lang="en-US" altLang="ko-KR" sz="2800" dirty="0"/>
              <a:t>A</a:t>
            </a:r>
            <a:r>
              <a:rPr lang="ko-KR" altLang="en-US" sz="2800" dirty="0"/>
              <a:t>가 의미하는 내용을 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33C2-2D4D-86D7-58A1-2E17D9707498}"/>
              </a:ext>
            </a:extLst>
          </p:cNvPr>
          <p:cNvSpPr txBox="1"/>
          <p:nvPr/>
        </p:nvSpPr>
        <p:spPr>
          <a:xfrm>
            <a:off x="10344188" y="2417005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eg</a:t>
            </a:r>
            <a:r>
              <a:rPr lang="en-US" altLang="ko-KR" sz="2400" dirty="0"/>
              <a:t>) “</a:t>
            </a:r>
            <a:r>
              <a:rPr lang="ko-KR" altLang="en-US" sz="2400" dirty="0"/>
              <a:t>노인</a:t>
            </a:r>
            <a:r>
              <a:rPr lang="en-US" altLang="ko-KR" sz="2400" dirty="0"/>
              <a:t>”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여집합은 </a:t>
            </a:r>
            <a:r>
              <a:rPr lang="en-US" altLang="ko-KR" sz="2400" dirty="0"/>
              <a:t>“</a:t>
            </a:r>
            <a:r>
              <a:rPr lang="ko-KR" altLang="en-US" sz="2400" dirty="0"/>
              <a:t>노인이 아닌 사람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C03F43-91A4-C027-0DBF-70FA9980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06" y="3856966"/>
            <a:ext cx="8363485" cy="2991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B114F8-BA10-2A39-0604-34CAA6A7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281" y="7177162"/>
            <a:ext cx="3291919" cy="354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29BF4D-DF7D-D25D-0478-177BC2783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234" y="7863566"/>
            <a:ext cx="6221566" cy="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4B25A-8177-D9A2-0D18-AB80AFC2F0E5}"/>
              </a:ext>
            </a:extLst>
          </p:cNvPr>
          <p:cNvSpPr txBox="1"/>
          <p:nvPr/>
        </p:nvSpPr>
        <p:spPr>
          <a:xfrm>
            <a:off x="2316514" y="2160709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표준 여집합 연산자는 이상의 </a:t>
            </a:r>
            <a:r>
              <a:rPr lang="en-US" altLang="ko-KR" sz="2800" dirty="0"/>
              <a:t>4</a:t>
            </a:r>
            <a:r>
              <a:rPr lang="ko-KR" altLang="en-US" sz="2800" dirty="0"/>
              <a:t>개의 공리를 모두 만족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78502-208B-A528-C602-57178C29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8" y="3824890"/>
            <a:ext cx="5926064" cy="4754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75F597-7B8D-50DC-479E-CA7A5A43A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10" y="2808193"/>
            <a:ext cx="6303552" cy="52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04903-770E-8221-709D-0787DFA0D562}"/>
              </a:ext>
            </a:extLst>
          </p:cNvPr>
          <p:cNvSpPr txBox="1"/>
          <p:nvPr/>
        </p:nvSpPr>
        <p:spPr>
          <a:xfrm>
            <a:off x="2316513" y="2808193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표준 함수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4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C5997D-B34B-874E-3B86-06226AE0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51" y="3223503"/>
            <a:ext cx="10127091" cy="46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774816" y="1714500"/>
            <a:ext cx="14738365" cy="7652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3" y="654903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여집합 함수의 예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567B4-C9DF-CFFA-3527-18F1DED52289}"/>
              </a:ext>
            </a:extLst>
          </p:cNvPr>
          <p:cNvSpPr txBox="1"/>
          <p:nvPr/>
        </p:nvSpPr>
        <p:spPr>
          <a:xfrm>
            <a:off x="2362200" y="2400300"/>
            <a:ext cx="615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공리만을 만족하는 여집합 함수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D03AC-B3DC-1C72-489E-3E1DED2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706" y="2057057"/>
            <a:ext cx="3681712" cy="1209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2305AF-F9F5-1BD8-DE77-D8801CB9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30" y="3799225"/>
            <a:ext cx="6785540" cy="47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361</Words>
  <Application>Microsoft Office PowerPoint</Application>
  <PresentationFormat>사용자 지정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10</cp:revision>
  <dcterms:created xsi:type="dcterms:W3CDTF">2024-01-15T12:38:32Z</dcterms:created>
  <dcterms:modified xsi:type="dcterms:W3CDTF">2024-05-28T11:15:11Z</dcterms:modified>
</cp:coreProperties>
</file>