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9" r:id="rId15"/>
    <p:sldId id="285" r:id="rId16"/>
    <p:sldId id="291" r:id="rId17"/>
    <p:sldId id="290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86" r:id="rId33"/>
    <p:sldId id="306" r:id="rId34"/>
    <p:sldId id="307" r:id="rId35"/>
    <p:sldId id="308" r:id="rId36"/>
    <p:sldId id="309" r:id="rId37"/>
    <p:sldId id="310" r:id="rId38"/>
    <p:sldId id="288" r:id="rId39"/>
    <p:sldId id="311" r:id="rId40"/>
    <p:sldId id="312" r:id="rId41"/>
    <p:sldId id="313" r:id="rId42"/>
    <p:sldId id="314" r:id="rId43"/>
    <p:sldId id="315" r:id="rId44"/>
    <p:sldId id="317" r:id="rId45"/>
    <p:sldId id="318" r:id="rId46"/>
    <p:sldId id="319" r:id="rId47"/>
    <p:sldId id="320" r:id="rId48"/>
    <p:sldId id="321" r:id="rId49"/>
    <p:sldId id="322" r:id="rId50"/>
    <p:sldId id="326" r:id="rId51"/>
    <p:sldId id="323" r:id="rId52"/>
    <p:sldId id="324" r:id="rId53"/>
    <p:sldId id="325" r:id="rId54"/>
    <p:sldId id="327" r:id="rId55"/>
    <p:sldId id="328" r:id="rId56"/>
    <p:sldId id="329" r:id="rId57"/>
    <p:sldId id="330" r:id="rId58"/>
    <p:sldId id="331" r:id="rId59"/>
    <p:sldId id="332" r:id="rId60"/>
    <p:sldId id="335" r:id="rId61"/>
    <p:sldId id="333" r:id="rId62"/>
    <p:sldId id="336" r:id="rId63"/>
    <p:sldId id="337" r:id="rId64"/>
    <p:sldId id="338" r:id="rId65"/>
    <p:sldId id="339" r:id="rId66"/>
    <p:sldId id="341" r:id="rId67"/>
    <p:sldId id="267" r:id="rId6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95894" y="5851833"/>
            <a:ext cx="15149059" cy="63526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21010469 김민경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348700"/>
            <a:ext cx="15434773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</a:rPr>
              <a:t>수학적으로 </a:t>
            </a:r>
            <a:endParaRPr lang="en-US" altLang="ko-KR" sz="7200" kern="0" spc="100" dirty="0">
              <a:solidFill>
                <a:srgbClr val="000000"/>
              </a:solidFill>
              <a:latin typeface="Pretendard" pitchFamily="34" charset="0"/>
            </a:endParaRPr>
          </a:p>
          <a:p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</a:rPr>
              <a:t>접근하는 딥러닝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A7F01-BEE6-338B-B0E5-2CA01EBB0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264F59-3B7B-3868-A0EF-1FE82EF7D0EA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63E10569-C23A-9E58-D0C6-E5CC7FCAC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DAECAE6-82A2-F1BE-3F7D-4E1AA26764DD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What’s Linear?</a:t>
            </a:r>
            <a:endParaRPr 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51C06E-2065-AD18-6720-EF42466A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853" y="3009900"/>
            <a:ext cx="7520293" cy="56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0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E837AD-8E7F-FA21-A3F2-3699342EC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0A3C46A5-C3FB-C7E6-C27A-D3BF6E58B4AE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0D0E743-86E5-DE54-B620-93A4B2785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E369F69C-9024-97B9-6BC2-1912DB919C5E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What’s Linear?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1B0C3A-2B03-DAC0-2441-688A21A9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316" y="3238500"/>
            <a:ext cx="6515361" cy="55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2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34CC70-B786-8ECA-5969-0AC596745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1A3011E-5F62-8790-6ECE-BFC783490CE0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55BF07F-E2BF-CBD9-BE51-BE4F55CE6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D2210658-A6F6-7293-F447-3AB98F5FC178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What’s Linear?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CD52B6-D478-419A-33C4-D6BDCAF13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59" y="3177877"/>
            <a:ext cx="11830876" cy="5310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A3EED1-BDAA-AD45-269D-D82AC87A9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052" y="4676710"/>
            <a:ext cx="685896" cy="933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A5F974-507D-E3B8-0FAC-35167457F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610" y="8038358"/>
            <a:ext cx="153398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3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6202D2-52B7-140A-70A7-3E5EF776F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F3DF9A7-4A61-14AC-B8A5-E5F120A698EB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0E65EF2-89F2-C2CA-EA0C-945CA6072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2557EC02-14E5-0DC9-9E40-99BD98092E51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Learning in Deep Learning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277151-0069-5EC1-F5C7-A6A1E35E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204" y="4447148"/>
            <a:ext cx="12389586" cy="27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2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72F522-CEE9-318F-06AA-CF5F1CB09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686ECE7-E910-5A54-38C1-3172E80A031D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5ACA1583-A285-3B29-B4C6-8DFA68B0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7A30F00E-3B9D-992B-E9B5-3842E05432BD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Learning in Deep Learning</a:t>
            </a:r>
            <a:endParaRPr 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489A39-1F86-C42C-0D66-39454655C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231" y="2837348"/>
            <a:ext cx="11659532" cy="59915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672E04-6D09-FF09-27D7-35D2E5BB6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7771433"/>
            <a:ext cx="1066443" cy="14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98744-14F1-D120-1AF3-9166ECB52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2BA0EAAE-EA06-059F-843C-125E2F84DBE9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D7EBDC1-B954-AE0E-0E47-1E936D8D8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D275434-B512-8E3C-CA12-85DE678B9ADF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Linear Regression in Deep Learning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934EC3-7FB8-6C97-EF6D-12986A450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880" y="3467100"/>
            <a:ext cx="12890234" cy="51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3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222B5-D159-606B-B407-E79EA9221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D1A22CE-E025-1115-207E-9DDD6460C95F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3C7B4A75-58A5-D7CB-8816-8D0EF3A4E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680A124B-17C0-025C-197E-0756FAC4DE40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Linear Regression in Deep Learning</a:t>
            </a:r>
            <a:endParaRPr 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586B13-721C-E7CE-A8B7-C4D9B3FF2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288" y="3162300"/>
            <a:ext cx="11373417" cy="56867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B87429-7560-BC2F-C0E0-AC7FED13C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0819" y="8343900"/>
            <a:ext cx="2214752" cy="7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0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233BE-F8D3-A5F7-4934-C3426407B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EBD1205B-79F1-EEA0-0C33-39F317E408F7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3897ED1-86EC-FC21-E112-F8AD5F474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3D5F9242-8A7F-BC37-8704-9D9E73D45995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Loss and Cost Function</a:t>
            </a:r>
            <a:endParaRPr 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D3A1C6-316B-B8F9-8908-D76C709F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907217"/>
            <a:ext cx="9022752" cy="585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CF0987-2483-E74B-4802-02034B9FF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202D7214-F9B8-B7E2-050F-F07FDDD7F574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9639FAC-FF69-7226-B3A1-5D17FEBA1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D23601F9-BD27-14A4-4325-9D6119ACE2BD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Loss and Cost Function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396AAA-0354-FD09-080A-564C010FC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009900"/>
            <a:ext cx="9598606" cy="59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27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D21D7B-E288-5AFB-76B8-CA45EB24A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5F64912-9810-2390-B0D9-83843BFDBF0A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40A6D5E-0B62-6BAF-BFF8-E0D8B2DF8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7E121E2E-934E-E145-5069-FEF08E8D280F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Loss and Cost Function</a:t>
            </a:r>
            <a:endParaRPr 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9F59C7-1F30-C690-A3FF-17AC105B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882" y="3009900"/>
            <a:ext cx="7582235" cy="589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1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Why We Learn Linear Regression?</a:t>
            </a:r>
            <a:endParaRPr lang="en-US" sz="4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FFF847-0B83-3E55-F1F6-1FCA30204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908" y="4322408"/>
            <a:ext cx="6036165" cy="31870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324B79-EA4C-6723-90C5-94ABE7AD8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3924300"/>
            <a:ext cx="6026207" cy="37376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26C425-638B-FB7D-721D-3BF81D68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CA22AC3-8EAE-26FD-48D7-C9465B3C3B47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F0822EA5-9B5E-C2AC-9717-A82454A1C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96827E48-4FAA-98A6-18DA-43C1FDC8BEEB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Loss and Cost Function</a:t>
            </a:r>
            <a:endParaRPr lang="en-US" sz="4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03F0F8-408E-52FB-9729-11793108F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46" y="2980237"/>
            <a:ext cx="12576501" cy="57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27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1F2875-1D23-F940-6FDB-88B01911D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680F983-18F8-4AD8-E2B3-A6D2F8296412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6DAC027-90CD-C281-0E32-AFDD7D0F2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194CCEA1-7669-AAD1-8121-FD3662A30E28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Loss and Cost Function</a:t>
            </a:r>
            <a:endParaRPr 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C46811-1330-2680-17AE-B528DCC1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01" y="3162300"/>
            <a:ext cx="10366398" cy="54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12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B77B9E-0C0A-AB33-821B-3C496ED31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CAE11EB-F650-BED2-7BE6-2970FD57D97B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17EACD2-CFC6-10AE-744C-A8DC67432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D0E4B495-42F9-5B46-2A41-FFDF24631D9F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Loss and Cost Function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5DA564-D5AB-4868-86B8-1322D98F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201" y="3467100"/>
            <a:ext cx="10835591" cy="50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40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557B8-B735-E1C3-B8FB-003761FB6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3C70AF8-4FA2-B798-8FE4-3E7FDEED4574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F9020A12-FE6C-4A08-261E-B72EA0B15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743CC8EC-436A-59BE-ECF9-A0D0CC2D6C98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Loss and Cost Function</a:t>
            </a:r>
            <a:endParaRPr 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6496F0-50E9-DC6E-AE88-F642050D2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771900"/>
            <a:ext cx="5486400" cy="40389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A9CD54-2409-2DB2-AD07-F2DE7AF5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133661"/>
            <a:ext cx="6488162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59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E08642-0E6A-D5A7-EA42-89DA9C8A9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DB29004-3B8A-43B9-3735-F28F6B052119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BD7F3CC8-DF25-EF2B-372B-FBDE3EC7C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5BE42A62-11AF-1B78-9C07-826A2A896A83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Loss and Cost Function</a:t>
            </a:r>
            <a:endParaRPr lang="en-US" sz="4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17A533-98E2-BE59-771D-15141C860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844" y="4533900"/>
            <a:ext cx="9292312" cy="25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81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0015E-35C6-E63A-D919-0664C8ECA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E31A5E42-38B7-7122-2752-F4CDA2E024B8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854E319-01B3-98AF-F302-6FEBBE67A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D71DF68A-8231-0165-EE8B-B4CD15FEC2DB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Loss and Cost Function</a:t>
            </a:r>
            <a:endParaRPr 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90B539-5061-7D0B-E3F4-DEE2B22A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413" y="3467100"/>
            <a:ext cx="10201174" cy="52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0AC775-D630-B0FD-6230-BC310F2C4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070AD02-F415-5904-E164-61384B9084D0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2AB9997-4AB4-E20D-AF89-2F7076D55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C4E8378B-5615-6DF8-1103-C49B809DC172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Loss and Cost Function</a:t>
            </a:r>
            <a:endParaRPr 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2E41D-E75E-C7A6-02D6-DC387F9E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695700"/>
            <a:ext cx="6991613" cy="469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78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8A6115-7996-DF2F-D958-BC4F42D65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DEC346C-BED7-BB8C-33BE-8FC71467166B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9BA64E9-9A60-73F9-0420-08D089E7B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2380A62-7DD2-9BD3-4F3F-1D857B1A6DBE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Loss and Cost Function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E2EE80-A957-DD52-D02E-2FF22F278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146" y="3086100"/>
            <a:ext cx="10939708" cy="55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18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E21BF3-4A21-625A-2AEA-867D8747F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F768413F-451D-EEDF-4E9D-83971BE69B16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55297E9-A852-E7F0-C195-18D975959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9AA57F63-3643-B07A-2DCD-CB920D8B8E21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Loss and Cost Function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B69DBB-33A0-99E3-F901-57CFE001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615" y="2476500"/>
            <a:ext cx="11058763" cy="10525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B92906-5E9A-DF98-6EC4-DDBEC71F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941" y="3916136"/>
            <a:ext cx="6828110" cy="51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13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8AA6D-B45E-DE8D-77F0-B3687FE2E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B63EFC8-72E5-C9B7-3A98-3ADFE3D20EBE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6906C03-C7AD-97EC-57B0-06B717220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8FB9A541-C79B-129D-82B0-042EE6B0BC53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Loss and Cost Function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E1999A-4C5D-6BDC-F5A1-D47C76A8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90" y="3314700"/>
            <a:ext cx="10379219" cy="53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6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9D7015-F72B-9F98-D28C-99F094B6B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F7D55653-EDED-2CB0-E180-D3AFA1D10BFB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1518CC7-FD80-6023-39D7-A3BD8046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68514A4-C141-18E3-ECA6-6DF0C6FCD0C3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What’s Regression?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F3F99C-DEDA-7C42-2BA1-5D9DDFB5E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519" y="3390900"/>
            <a:ext cx="1156296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67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F69FCC-1AE6-4645-5D07-35A1D8D21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67F45D2-B3F6-C9A1-6D97-5E9210DF9FC2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4E878B7-DA56-9313-0964-102E60484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A912EB13-35E1-8B3F-7719-F6A2D9FB6ABC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Loss and Cost Function</a:t>
            </a:r>
            <a:endParaRPr 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BCF25D-4DAD-1D7F-D41C-55E87B1D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012" y="3004234"/>
            <a:ext cx="11301969" cy="565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62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AD12A8-B2FC-C15E-BC3C-D9CCFCF96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259ED2E-68C5-B5DF-EEDE-A9DFDD611361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753881A2-7D60-2F88-A0FA-093051F62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7B49A76C-F0D6-FCC0-C87B-C60D23C6F018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Loss and Cost Function</a:t>
            </a:r>
            <a:endParaRPr 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D42DFE-28EE-A8AE-61E2-57A46236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58" y="2857500"/>
            <a:ext cx="7296477" cy="63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50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BED398-ECCC-180F-1F6C-12990B5CB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D488F87-EBE9-ED63-2428-32D05880029F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E0C014B-9CF2-8459-1831-C80B6D929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582A1FBF-B3A3-7892-C56F-A84B18A71FC6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Gradient Descent Method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81B299-7955-6C2F-1FC2-F83FD7F1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69" y="3390900"/>
            <a:ext cx="10824461" cy="55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92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D8470-8BCA-FCDB-4942-62700A819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20BEA96-DF8A-C2B2-CEF9-CDD796D18293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CD90871-760B-FCAC-3E96-2ED550646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7FF19BFF-1554-ECAA-5285-ACA44B63CAC6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Gradient Descent Method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8BE58D-7935-3B28-A0E4-56A82D957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37" y="3238500"/>
            <a:ext cx="7853725" cy="57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98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8A4403-A487-86F6-9A79-ACEDA4C6D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D0FF5AD-4119-13DE-B430-C10D7A94EDBC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534D3D5C-77F7-5810-D108-208934479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FB01DCA-5A63-02FB-ACB2-72CE3EA38615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Gradient Descent Method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F85124-A360-E5AC-CD61-0373E11A1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162300"/>
            <a:ext cx="8944383" cy="58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74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D19006-8E54-7CC8-0C85-F3E025D90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B253AE8-DAC2-E88C-1C80-050138F91A42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36ACC8F0-CC8F-1964-DB7E-B2264E405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B58F2CFB-0A23-1B0A-F5E1-24B4C7A19404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Gradient Descent Method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60F94F-F562-7D6C-756E-86DA848E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471" y="2857500"/>
            <a:ext cx="8549051" cy="632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0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5647A1-3B77-675E-1736-A4F056591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641F5F6-A83A-F0FF-95FD-383509040E5C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3C44199-B870-CB56-8B4D-96CF16F7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D02DCF84-2007-A23F-0CE7-C3D96A88142D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Gradient Descent Method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E5CC77-3F03-9A19-2A7F-2E7681F31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619500"/>
            <a:ext cx="9496900" cy="46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55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057151-E655-0EFB-A264-ED686AA83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D0FC9B5-BCBF-E71D-769B-7C51534B5279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596C49F-D124-BEB4-37F5-0E0EB557C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7936D444-1D2F-9866-7844-65877E02B60C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Gradient Descent Method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5997D-936A-C1C6-C4E5-927D2D31D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08" y="2933700"/>
            <a:ext cx="9711178" cy="618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3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B6E41C-7395-FC15-D634-E1AA69DD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F8B7235-DB58-A621-0972-6E9600887119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5290ED0-2B0C-C85C-3661-70E7D38ED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77F6F23B-7E44-DD37-2E4C-3F66BB774B53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Gradient Descent Method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AD1905-88DC-5136-B1A4-8F8FDFAA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691" y="3162300"/>
            <a:ext cx="8638618" cy="55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67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B7D9B-DEF9-BE58-4A8F-AAE44D4B3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FBAB16BF-4305-F575-2C2D-076A8F3C3F82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D10BC83-A99B-4AA7-C57B-F7535D06B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E12442C-BC75-A05E-6673-0F3DA05AEEF9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Gradient Descent Method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9AAD3D-4EC6-8F54-A3DB-F59AC4E1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078" y="3843156"/>
            <a:ext cx="13381838" cy="423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4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DB97F6-43B9-799C-C4B0-67CD0817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501231B-0E8C-7C31-A467-E969B8BCE451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0374C2D-71FA-8BEA-30A1-D1D1C8443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B7DC1CEF-8CA7-48F3-F2B0-AAA012D03477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What’s Regression?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FC7D26-0409-330F-60E2-074C75118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020" y="3238500"/>
            <a:ext cx="1080795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78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0D2208-13A8-E8C5-D7AF-9AC27F574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10B8951-E4E2-7E4B-D54A-7D2320B94D21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C3B9F79-969E-B011-C6F8-6D2E48966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6C6C8F9-1C5F-C4B3-C552-39AA31ACFAF3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Gradient Descent Method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09D8E5-AE08-7B6D-EE8E-A2F52FFC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074" y="3162300"/>
            <a:ext cx="7891852" cy="52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90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67752F-D958-67F4-D34E-5DA224A37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ABCE503-4CBA-24BF-1A16-6D8A27483AB8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3537BBC-244D-0BD5-9285-00AAE91E3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8A4BB10D-4780-86D1-7CCB-96093A3BCA78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Gradient Descent Method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95A947-53CB-90B2-4519-FE706E7C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238500"/>
            <a:ext cx="10492337" cy="54047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0E1DDD-06F3-F921-8C5F-F4A23E7C0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810" y="8076345"/>
            <a:ext cx="305795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28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05D30-1AEE-C11B-D021-1531703DE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695C0B2-0AAE-69BC-A0F4-2B2B1977EAC9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BCB9AA0-09EB-7709-CE07-6416A0C1F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4B688418-83B2-01EF-BDB3-DD52A262B714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Gradient Descent Method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7F4A7A-96C9-15EB-2264-6538DBB3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415" y="3086100"/>
            <a:ext cx="10435169" cy="56420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D8A47F-4A33-628C-214A-8EDDC45AD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597" y="7581900"/>
            <a:ext cx="2593603" cy="14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5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556907-F007-68AA-A08E-39BDB52A4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44A2F70-89AA-72F0-6C21-C3875CB8C38C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EE49C92-DBF4-8F95-BAD1-86D759ABC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B21DDA9A-0098-4A6D-141C-265FEA66DC8F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Learning Rate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E96474-04BE-4403-745F-3283EB0E9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053809"/>
            <a:ext cx="11244790" cy="555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1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DAF54-2A80-6D52-77F5-13E9708DC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8586091-D012-FC12-CFC8-D2FCDE8D6F66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622F8A2-A696-6890-1A8E-5BB43619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C81D92C1-9FED-58CF-4D05-350ECED24124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Learning Rate</a:t>
            </a:r>
            <a:endParaRPr lang="en-US" altLang="ko-KR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286F43-B8DB-CDAF-7088-B17ECAA7A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173" y="2996829"/>
            <a:ext cx="11287648" cy="56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97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E323C-5322-5461-BF39-5005AA681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0B46C2CF-B7DC-BDEE-3BD3-D7B8C1A19029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323D2CF4-2E31-83A3-9086-BDDE827CA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CCD070F5-B647-8AEC-9140-D55CF4E1168C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Learning Rate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BE0C87-613F-38E6-F459-3E286FD6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486" y="3106440"/>
            <a:ext cx="10995114" cy="545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9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A3DCF0-B918-E920-5A3E-66974E1D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8F78672-0D81-6516-844E-D6DC7E63538E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9BCD69B-7A6E-17A9-7C0A-C122B91E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EB1C790B-7807-2A61-AEB7-EDD61B329FC4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Learning Rate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57F810-4CD5-02D1-7CBC-D29AA2314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717" y="2956141"/>
            <a:ext cx="11522559" cy="57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75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276A52-BF35-4735-7AE9-2FD10527D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5947FC1-BFD9-81E0-2AFA-497F47BF655F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EE3A885-F6BC-2D05-28EE-8E7F3CE77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0F6581E4-7D78-3A31-F22C-BE2F65CB6591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Learning Rate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8398BA-DE66-41D6-22BF-4EC390049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86" y="3009900"/>
            <a:ext cx="11430428" cy="57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24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394875-F53E-33AA-1B6D-DDE059AF3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5D2E31D-617A-D3CD-65DF-5551DB8AEF1A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31D4E237-38DF-5662-7836-77824B6E3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670ACC10-E26E-C9A1-A19B-E414F7CBD45D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Parameter Update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7DB3CA-3765-6699-7A28-3792CA3C2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731" y="2717299"/>
            <a:ext cx="6262531" cy="62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36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AC691-A2AB-C96C-B9CD-A8F9B1A7B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D20D61F-0176-9EFC-7B3F-DD58D810D5A6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7FC59413-E05E-34EA-0E5E-5474EB7C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CDB31B28-5AC2-8E13-67A8-183CAAC71399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Basic Building Nodes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9B1104-2269-15CF-40D5-6AB23571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238500"/>
            <a:ext cx="10161884" cy="536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0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150DD4-74AA-4738-DAFF-8B9797884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F20C118-22B8-C075-0482-F3305B28B03B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19C0BA5-C7A2-BEFF-A324-C4252F147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BD2392CF-51F3-6428-B976-47E2B570FC33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What’s Regression?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8E7755-C101-2F86-FDFE-FDFB8E5B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27" y="3162300"/>
            <a:ext cx="1103914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947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7D452B-C770-30B1-F0A7-08D3FEAD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E398BB9-FEAF-5887-1A26-7EC6220A17FE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4F48A9E-C22E-00AB-5164-27FD858AE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04228904-2E60-B5FC-F8DA-49565D29BF13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Basic Building Nodes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6C274B-D6E2-331B-63EB-30BAE5BA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366016"/>
            <a:ext cx="12142223" cy="49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25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6F9937-0CD6-439B-A828-5C96D7AB7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EFB8618D-DC2E-B360-4CB5-7524BDC758F2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0E97936-C37D-A158-7D77-4FA3518F1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51A10087-20E8-04D0-EC70-D29FC3E2B26F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Basic Building Nodes</a:t>
            </a:r>
            <a:endParaRPr lang="en-US" altLang="ko-KR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4D6AD-1A99-4B41-2A5C-5D09702B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135230"/>
            <a:ext cx="10820889" cy="53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91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E49F3A-3381-23BE-84C8-D49200BA2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493A8AB-415E-E638-02D7-D6FEE9A0F3D9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3F6CCB96-3D4B-F4BF-868C-9D681B440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F71F7B3-62E6-EC5E-238E-1C978A91DA10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Basic Building Nodes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FFC298-0051-97E3-E16E-1D96F7279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009" y="3619500"/>
            <a:ext cx="6381982" cy="46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448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181AA3-099A-9428-46E4-4B0A0F95E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8080B2F-37B5-AAB1-C7E2-D1912C087C90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817953F-5DEC-693F-5CBE-4E9DD6EFA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06BF17AC-0510-87ED-7186-49F39D10F961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Basic Building Nodes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2F629C-2861-0D9C-BD45-E19729C8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162300"/>
            <a:ext cx="10573279" cy="52733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FEEA81-703A-86B6-890A-83B5FC47B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8226078"/>
            <a:ext cx="113363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128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DEBA27-021B-1F6F-7DF0-A443A66B4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F81ED34-2FCA-2423-0EE0-3E8182FA9A72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B0975D94-749B-5D63-9685-129117E2D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C673E3FF-3527-D2BE-B201-469DD56E18A7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Basic Building Nodes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0433CA-03F4-B8E6-0166-431E54FC8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62" y="3746243"/>
            <a:ext cx="6572476" cy="43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23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5A3473-727A-3BDB-659F-A39C3A72B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1819061-B4C6-A2C5-FAA7-8A709916310B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F11C01D3-9911-8693-ED55-F46143436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8A4D4F87-E116-D3BA-EE2B-302E10FDEAB7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Basic Building Nodes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28A771-9B09-6512-90EB-7392685D8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096913"/>
            <a:ext cx="10986107" cy="54723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8E1D57-EA12-907F-B060-4823E314C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8226078"/>
            <a:ext cx="113363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983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34AA9-5E1C-F018-65F4-F4D6ED005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93CF4B2-B5DF-7F72-EFC3-C5D7C53B9A84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FE0D990-7B3A-33D1-3A88-91398EB2E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8466348B-ACF9-AEC9-0FE2-534F2AE4B116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Basic Building Nodes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7D0323-BAFD-7118-7CCF-609E47824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06" y="3599449"/>
            <a:ext cx="7101987" cy="44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94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696DA-30F6-A3A2-5D62-BE5397498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8C0280E-1668-12C8-2C6D-7C6EBD96267D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F7FE4DBA-3AF9-0C80-28B3-DAB7B1373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AF1EF55B-DFC5-3C76-5B7D-3E35BA74BB20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Basic Building Nodes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5263D1-A418-044A-FF48-2D78DC79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39" y="3430314"/>
            <a:ext cx="10853715" cy="48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94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A1270C-5575-57A8-22E2-82A27CB6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9BC579B-9D7B-F214-2266-EF1DC073CEEF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B3843A32-00D4-D695-5B11-09CF64EF3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DAE366D3-B0A9-3439-E724-7A9E4D279443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Basic Building Nodes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0E40BD-4577-BB71-2A35-A8F746956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467100"/>
            <a:ext cx="7315200" cy="50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30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96511-94D6-E0FB-2E6A-9D7FA30E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F972BCAD-54D0-8F03-CEB5-E2E70338DD79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B3F66C20-F725-A78C-292B-E029FE551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C09CAE69-49E3-9F98-9F88-5048C0255245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Basic Building Nodes</a:t>
            </a:r>
            <a:endParaRPr lang="en-US" altLang="ko-KR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33D73C-72DA-7E27-B637-3700D7E7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89" y="3086100"/>
            <a:ext cx="10454222" cy="52336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31E188-552C-CBB7-9D72-1AADC4E6D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889" y="8076345"/>
            <a:ext cx="113363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4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B2BA8-BFB0-60FC-9DD8-79C60257C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F4D6B43-7656-FE07-A91C-C7A52A2C18B7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A0D8E5E-625E-8D53-D0DB-DB454EF69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60A18F03-7EA9-A6E8-771A-A762DD1848EE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What’s Regression?</a:t>
            </a:r>
            <a:endParaRPr lang="en-US" altLang="ko-KR" sz="4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32EF58-C25D-9E32-9F80-A007761A9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512" y="3222718"/>
            <a:ext cx="11916970" cy="52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144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D4C9D-FF62-6713-04CC-B63BBE753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72573E6-82EE-B96B-21AB-B18EBC0D3AF8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C7AD773-9B74-ACB8-BA9D-38E8B0BD9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7B728704-80AA-D481-4BCF-8E0CC39610E4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Basic Building Nodes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C777DC-05CA-376B-2463-98BED49F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10" y="3619500"/>
            <a:ext cx="9689780" cy="46886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C5EC21-38E5-1766-C87A-CA1429BAF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690" y="3314700"/>
            <a:ext cx="3886200" cy="14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71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F51B4D-656A-B706-B4EE-59EBE7A0D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690FE47-BD83-C3D3-6653-0B826CDAD57D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7C6A63E8-939A-8F44-8E5F-EBAC80EC5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26BF47DF-BF9A-AB83-098B-9CDEA79697D3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a Single Sample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9B05C2-5A5B-994B-191F-614AA35A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360" y="3162300"/>
            <a:ext cx="1159528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774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3DE2E4-57EC-6149-9FE2-A3776D37B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5AFE12A-EC83-0257-796D-E8F08E6301F8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B4309D6-C554-4CCB-3A9B-A69D67011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EBC2000A-D75A-A7AC-F152-C8BC292044D9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a Single Sample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1C31C6-81FD-BB29-0865-177D69DC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647" y="3439840"/>
            <a:ext cx="10886700" cy="478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400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50C8B9-9CE2-CB53-FDC7-25C3BBF96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22A66D4-FB54-011F-6354-509EE5281FE5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B484A1E-1F03-047B-00D9-42E5562D5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09FBA2D2-6290-27CE-66E9-B163438889B2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a Single Sample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D5E244-E6D8-626C-8F39-3A78F5AEF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885" y="4076700"/>
            <a:ext cx="5434229" cy="28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186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54812-CB46-BB04-FCDA-5E418A7FF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22D67B6-9E76-B12F-B0F2-937BD0CD5354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D87DD61-32CA-54DE-DB95-C3578EB4D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7571BE0B-8EF3-1FA6-70C8-B114BE67EF3A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a Single Sample</a:t>
            </a:r>
            <a:endParaRPr lang="en-US" altLang="ko-KR" sz="4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282D26-EF90-390E-AAC3-0639F90BE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260" y="3238500"/>
            <a:ext cx="13491479" cy="52119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DE00BB-8AB6-1791-9EC2-D4F172419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1415" y="2624483"/>
            <a:ext cx="304800" cy="28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973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02FC71-549A-B51A-7C8B-9DB129D79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E0EEAB9-2EBC-3B4F-5ECB-EC79B3AA88AE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70A418FE-14AD-D3CF-83EE-BD9D77D9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BF0136FF-DF4F-4913-5465-02B535C90E26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a Single Sample</a:t>
            </a:r>
            <a:endParaRPr lang="en-US" altLang="ko-KR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24FC66-9110-8AFC-F3E8-B247248D7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87" y="3086100"/>
            <a:ext cx="9916026" cy="56944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DE3400-A53E-C9BC-7A9D-26541403C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8404293"/>
            <a:ext cx="1419423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888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4A5BDA-9B07-E3A4-2462-16A4BA4B3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4477DE1-9C83-7BE7-26B0-5126AEBF169D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85250F6-DC1B-9D27-1408-61A7D8E9B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D9FB1C60-B50E-7BDE-CF66-7579A9784CBB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a Single Sample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C952E5-DE62-C24C-A015-FACDB014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692" y="2857500"/>
            <a:ext cx="12136615" cy="61841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FD9473-238D-0422-863E-F61C6D37B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474794"/>
            <a:ext cx="3458058" cy="4191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BE363B-59DF-4085-A584-A134A13D1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5715" y="2474794"/>
            <a:ext cx="3458058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569470" y="4795841"/>
            <a:ext cx="15149059" cy="695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T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HANKS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F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OR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W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ATCHING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A9CC91-5686-9C82-6C99-BD66CC6B9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AAA794D-5689-DE00-F1E0-108CF2D98BEC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ECD952C-BCBA-D48E-62CB-68C4243E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E6F27342-4A56-0486-7770-7D99BFF360DC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What’s Regression?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DE7A03-B948-4482-D95D-7DB059ED5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182661"/>
            <a:ext cx="10521203" cy="53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7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A72DAD-13A6-CA63-3AD2-7F072891A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FEFCAC0D-BC19-FF3A-D2A1-30505410AB66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7FC7A41A-3C46-B4D6-4E1F-59F85D7E6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63446BCB-CCF2-607C-B2DD-84F35853DC96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What’s Regression?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91AF1F-4A34-FF5C-3856-B662B8AE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520" y="3467100"/>
            <a:ext cx="9230954" cy="50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B55E6-94E9-57A3-AAF3-7A6563D5E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E532249C-00EC-4904-C530-4D770E310A2D}"/>
              </a:ext>
            </a:extLst>
          </p:cNvPr>
          <p:cNvGrpSpPr/>
          <p:nvPr/>
        </p:nvGrpSpPr>
        <p:grpSpPr>
          <a:xfrm>
            <a:off x="2026652" y="2210655"/>
            <a:ext cx="14234693" cy="7244895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19A6238-1132-DE2B-13F5-D1EC9793E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4A2E810-8F84-3400-2715-5EA28B33A61D}"/>
              </a:ext>
            </a:extLst>
          </p:cNvPr>
          <p:cNvSpPr txBox="1"/>
          <p:nvPr/>
        </p:nvSpPr>
        <p:spPr>
          <a:xfrm>
            <a:off x="2198633" y="831450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What’s Regression?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A80113-0BD4-1DCA-09A0-1397B6E9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833" y="3162300"/>
            <a:ext cx="10558334" cy="54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1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227</Words>
  <Application>Microsoft Office PowerPoint</Application>
  <PresentationFormat>사용자 지정</PresentationFormat>
  <Paragraphs>69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3" baseType="lpstr">
      <vt:lpstr>Pretendard</vt:lpstr>
      <vt:lpstr>Pretendard Light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5</cp:revision>
  <dcterms:created xsi:type="dcterms:W3CDTF">2024-01-15T12:38:32Z</dcterms:created>
  <dcterms:modified xsi:type="dcterms:W3CDTF">2024-02-27T10:46:44Z</dcterms:modified>
</cp:coreProperties>
</file>