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88" r:id="rId24"/>
    <p:sldId id="289" r:id="rId25"/>
    <p:sldId id="290" r:id="rId26"/>
    <p:sldId id="291" r:id="rId27"/>
    <p:sldId id="292" r:id="rId28"/>
    <p:sldId id="293" r:id="rId29"/>
    <p:sldId id="267" r:id="rId30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77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4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825809" y="2710745"/>
            <a:ext cx="8665811" cy="8885006"/>
            <a:chOff x="9825809" y="2710745"/>
            <a:chExt cx="8665811" cy="8885006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9825809" y="2710745"/>
              <a:ext cx="8654379" cy="8878303"/>
              <a:chOff x="9825809" y="2710745"/>
              <a:chExt cx="8654379" cy="8878303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5613926" y="-1661834"/>
                <a:ext cx="17308758" cy="17756606"/>
              </a:xfrm>
              <a:prstGeom prst="rect">
                <a:avLst/>
              </a:prstGeom>
            </p:spPr>
          </p:pic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825809" y="2710745"/>
                <a:ext cx="8654379" cy="8878303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9837241" y="2717449"/>
              <a:ext cx="8654379" cy="8878303"/>
              <a:chOff x="9837241" y="2717449"/>
              <a:chExt cx="8654379" cy="8878303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5337092" y="-1821561"/>
                <a:ext cx="17308758" cy="17756606"/>
              </a:xfrm>
              <a:prstGeom prst="rect">
                <a:avLst/>
              </a:prstGeom>
            </p:spPr>
          </p:pic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837241" y="2717449"/>
                <a:ext cx="8654379" cy="8878303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/>
          <p:cNvGrpSpPr/>
          <p:nvPr/>
        </p:nvGrpSpPr>
        <p:grpSpPr>
          <a:xfrm>
            <a:off x="9066667" y="1207331"/>
            <a:ext cx="2106633" cy="2159919"/>
            <a:chOff x="9066667" y="1207331"/>
            <a:chExt cx="2106633" cy="2159919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9066667" y="1207331"/>
              <a:ext cx="2103854" cy="2158289"/>
              <a:chOff x="9066667" y="1207331"/>
              <a:chExt cx="2103854" cy="2158289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8042770" y="144370"/>
                <a:ext cx="4207708" cy="4316579"/>
              </a:xfrm>
              <a:prstGeom prst="rect">
                <a:avLst/>
              </a:prstGeom>
            </p:spPr>
          </p:pic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9066667" y="1207331"/>
                <a:ext cx="2103854" cy="2158289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9069446" y="1208961"/>
              <a:ext cx="2103854" cy="2158289"/>
              <a:chOff x="9069446" y="1208961"/>
              <a:chExt cx="2103854" cy="2158289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7975473" y="105541"/>
                <a:ext cx="4207708" cy="4316579"/>
              </a:xfrm>
              <a:prstGeom prst="rect">
                <a:avLst/>
              </a:prstGeom>
            </p:spPr>
          </p:pic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9069446" y="1208961"/>
                <a:ext cx="2103854" cy="2158289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/>
          <p:cNvGrpSpPr/>
          <p:nvPr/>
        </p:nvGrpSpPr>
        <p:grpSpPr>
          <a:xfrm>
            <a:off x="16761905" y="761905"/>
            <a:ext cx="476190" cy="1513686"/>
            <a:chOff x="16761905" y="761905"/>
            <a:chExt cx="476190" cy="1513686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761905" y="761905"/>
              <a:ext cx="476190" cy="1513686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1010873" y="4931101"/>
            <a:ext cx="15149059" cy="635268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Pretendard Light" pitchFamily="34" charset="0"/>
                <a:cs typeface="Pretendard Light" pitchFamily="34" charset="0"/>
              </a:rPr>
              <a:t>21010469 김민경</a:t>
            </a:r>
            <a:endParaRPr lang="en-US" dirty="0"/>
          </a:p>
        </p:txBody>
      </p:sp>
      <p:sp>
        <p:nvSpPr>
          <p:cNvPr id="26" name="Object 26"/>
          <p:cNvSpPr txBox="1"/>
          <p:nvPr/>
        </p:nvSpPr>
        <p:spPr>
          <a:xfrm>
            <a:off x="953038" y="3902697"/>
            <a:ext cx="15434773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7200" kern="0" spc="100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Multi-variate Linear Regression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2198636" y="2092036"/>
            <a:ext cx="13890728" cy="7274521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5" y="920443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For One Sample: Implementation</a:t>
            </a:r>
            <a:endParaRPr lang="en-US" sz="4800" dirty="0"/>
          </a:p>
        </p:txBody>
      </p:sp>
      <p:sp>
        <p:nvSpPr>
          <p:cNvPr id="36" name="Object 36"/>
          <p:cNvSpPr txBox="1"/>
          <p:nvPr/>
        </p:nvSpPr>
        <p:spPr>
          <a:xfrm>
            <a:off x="16937001" y="9455550"/>
            <a:ext cx="617569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10</a:t>
            </a:r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D3AA36-00A2-23BE-002A-0886C59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0" y="2726397"/>
            <a:ext cx="11941599" cy="6005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676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2198636" y="2092036"/>
            <a:ext cx="13890728" cy="7274521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5" y="920443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Implementation for n Features</a:t>
            </a:r>
            <a:endParaRPr lang="en-US" sz="4800" dirty="0"/>
          </a:p>
        </p:txBody>
      </p:sp>
      <p:sp>
        <p:nvSpPr>
          <p:cNvPr id="36" name="Object 36"/>
          <p:cNvSpPr txBox="1"/>
          <p:nvPr/>
        </p:nvSpPr>
        <p:spPr>
          <a:xfrm>
            <a:off x="16937001" y="9455550"/>
            <a:ext cx="617569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11</a:t>
            </a:r>
            <a:endParaRPr 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3E0E52C-5B23-C2AD-ED6D-1D44CD1475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0446" y="3162300"/>
            <a:ext cx="11747106" cy="4780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3010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2198636" y="2092036"/>
            <a:ext cx="13890728" cy="7274521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5" y="920443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Implementation for n Features</a:t>
            </a:r>
            <a:endParaRPr lang="en-US" sz="4800" dirty="0"/>
          </a:p>
        </p:txBody>
      </p:sp>
      <p:sp>
        <p:nvSpPr>
          <p:cNvPr id="36" name="Object 36"/>
          <p:cNvSpPr txBox="1"/>
          <p:nvPr/>
        </p:nvSpPr>
        <p:spPr>
          <a:xfrm>
            <a:off x="16937001" y="9455550"/>
            <a:ext cx="617569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12</a:t>
            </a:r>
            <a:endParaRPr 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98E1574-C965-EB0A-9CC8-B8E84EF16F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5968" y="2883560"/>
            <a:ext cx="12036062" cy="569147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877B20A-FD52-73A5-F753-6FE33B9E6B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82669" y="2938887"/>
            <a:ext cx="428685" cy="185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9567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2198636" y="2092036"/>
            <a:ext cx="13890728" cy="7274521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5" y="920443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Implementation for n Features</a:t>
            </a:r>
            <a:endParaRPr lang="en-US" sz="4800" dirty="0"/>
          </a:p>
        </p:txBody>
      </p:sp>
      <p:sp>
        <p:nvSpPr>
          <p:cNvPr id="36" name="Object 36"/>
          <p:cNvSpPr txBox="1"/>
          <p:nvPr/>
        </p:nvSpPr>
        <p:spPr>
          <a:xfrm>
            <a:off x="16937001" y="9455550"/>
            <a:ext cx="617569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13</a:t>
            </a:r>
            <a:endParaRPr 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F451330-EFDC-5418-1D33-7A326CBBD0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0837" y="2581779"/>
            <a:ext cx="12966324" cy="629503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53CFF0B-6C81-A97D-0A76-C745CED3D4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0837" y="8194964"/>
            <a:ext cx="1306567" cy="830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3729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2198636" y="2092036"/>
            <a:ext cx="13890728" cy="7274521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5" y="920443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Implementation for n Features</a:t>
            </a:r>
            <a:endParaRPr lang="en-US" sz="4800" dirty="0"/>
          </a:p>
        </p:txBody>
      </p:sp>
      <p:sp>
        <p:nvSpPr>
          <p:cNvPr id="36" name="Object 36"/>
          <p:cNvSpPr txBox="1"/>
          <p:nvPr/>
        </p:nvSpPr>
        <p:spPr>
          <a:xfrm>
            <a:off x="16937001" y="9455550"/>
            <a:ext cx="617569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14</a:t>
            </a:r>
            <a:endParaRPr 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F8E14D9-25FB-6CDF-E14A-6E77F8F7AA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2607976"/>
            <a:ext cx="10792108" cy="6242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0387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2198636" y="2092036"/>
            <a:ext cx="13890728" cy="7274521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5" y="920443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Implementation for n Features</a:t>
            </a:r>
            <a:endParaRPr lang="en-US" sz="4800" dirty="0"/>
          </a:p>
        </p:txBody>
      </p:sp>
      <p:sp>
        <p:nvSpPr>
          <p:cNvPr id="36" name="Object 36"/>
          <p:cNvSpPr txBox="1"/>
          <p:nvPr/>
        </p:nvSpPr>
        <p:spPr>
          <a:xfrm>
            <a:off x="16937001" y="9455550"/>
            <a:ext cx="617569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15</a:t>
            </a:r>
            <a:endParaRPr 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3BCAF25-3BCA-5887-F21F-D6989A339A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00" y="2721639"/>
            <a:ext cx="11914670" cy="6015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2158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2198636" y="2092036"/>
            <a:ext cx="13890728" cy="7274521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5" y="920443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Implementation for n Features</a:t>
            </a:r>
            <a:endParaRPr lang="en-US" sz="4800" dirty="0"/>
          </a:p>
        </p:txBody>
      </p:sp>
      <p:sp>
        <p:nvSpPr>
          <p:cNvPr id="36" name="Object 36"/>
          <p:cNvSpPr txBox="1"/>
          <p:nvPr/>
        </p:nvSpPr>
        <p:spPr>
          <a:xfrm>
            <a:off x="16937001" y="9455550"/>
            <a:ext cx="617569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16</a:t>
            </a:r>
            <a:endParaRPr 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D0CF670-5730-865D-9E01-CEBA981715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0" y="2465081"/>
            <a:ext cx="12004757" cy="652842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A1A55BA-24DC-44C6-C37E-DD34AA8C1A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7000" y="8286070"/>
            <a:ext cx="1600200" cy="830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526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2198636" y="2092036"/>
            <a:ext cx="13890728" cy="7274521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5" y="920443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Implementation for n Features</a:t>
            </a:r>
            <a:endParaRPr lang="en-US" sz="4800" dirty="0"/>
          </a:p>
        </p:txBody>
      </p:sp>
      <p:sp>
        <p:nvSpPr>
          <p:cNvPr id="36" name="Object 36"/>
          <p:cNvSpPr txBox="1"/>
          <p:nvPr/>
        </p:nvSpPr>
        <p:spPr>
          <a:xfrm>
            <a:off x="16937001" y="9455550"/>
            <a:ext cx="617569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17</a:t>
            </a:r>
            <a:endParaRPr 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FC3B81A-3B47-272D-9FA6-C324974AE8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3514" y="2895600"/>
            <a:ext cx="13160972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5853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2198636" y="2092036"/>
            <a:ext cx="13890728" cy="7274521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5" y="920443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Implementation for n Features</a:t>
            </a:r>
            <a:endParaRPr lang="en-US" sz="4800" dirty="0"/>
          </a:p>
        </p:txBody>
      </p:sp>
      <p:sp>
        <p:nvSpPr>
          <p:cNvPr id="36" name="Object 36"/>
          <p:cNvSpPr txBox="1"/>
          <p:nvPr/>
        </p:nvSpPr>
        <p:spPr>
          <a:xfrm>
            <a:off x="16937001" y="9455550"/>
            <a:ext cx="617569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18</a:t>
            </a:r>
            <a:endParaRPr 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CEFA904-7D54-86E0-3924-180C00B773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8575" y="2572509"/>
            <a:ext cx="12810847" cy="5622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4458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2198636" y="2092036"/>
            <a:ext cx="13890728" cy="7274521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5" y="920443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Implementation for n Features</a:t>
            </a:r>
            <a:endParaRPr lang="en-US" sz="4800" dirty="0"/>
          </a:p>
        </p:txBody>
      </p:sp>
      <p:sp>
        <p:nvSpPr>
          <p:cNvPr id="36" name="Object 36"/>
          <p:cNvSpPr txBox="1"/>
          <p:nvPr/>
        </p:nvSpPr>
        <p:spPr>
          <a:xfrm>
            <a:off x="16937001" y="9455550"/>
            <a:ext cx="617569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19</a:t>
            </a:r>
            <a:endParaRPr 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734C187-C737-D4EE-E969-AEEEF06026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6069" y="2857500"/>
            <a:ext cx="13055859" cy="504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007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2198636" y="2092036"/>
            <a:ext cx="13890728" cy="7274521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5" y="920443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For One Sample: Implementation</a:t>
            </a:r>
            <a:endParaRPr lang="en-US" sz="4800" dirty="0"/>
          </a:p>
        </p:txBody>
      </p:sp>
      <p:sp>
        <p:nvSpPr>
          <p:cNvPr id="36" name="Object 36"/>
          <p:cNvSpPr txBox="1"/>
          <p:nvPr/>
        </p:nvSpPr>
        <p:spPr>
          <a:xfrm>
            <a:off x="16937001" y="9455550"/>
            <a:ext cx="617569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02</a:t>
            </a:r>
            <a:endParaRPr 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345F25-04F2-3B40-67AA-1CF95FF0EF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8246" y="2574634"/>
            <a:ext cx="12791506" cy="630932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62A3854-F500-59E7-6889-627E65BF8D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8938" y="8194964"/>
            <a:ext cx="1378277" cy="874029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2198636" y="2092036"/>
            <a:ext cx="13890728" cy="7274521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5" y="920443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Implementation for n Features</a:t>
            </a:r>
            <a:endParaRPr lang="en-US" sz="4800" dirty="0"/>
          </a:p>
        </p:txBody>
      </p:sp>
      <p:sp>
        <p:nvSpPr>
          <p:cNvPr id="36" name="Object 36"/>
          <p:cNvSpPr txBox="1"/>
          <p:nvPr/>
        </p:nvSpPr>
        <p:spPr>
          <a:xfrm>
            <a:off x="16937001" y="9455550"/>
            <a:ext cx="617569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Pretendard" pitchFamily="34" charset="0"/>
              </a:rPr>
              <a:t>20</a:t>
            </a:r>
            <a:endParaRPr 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5C296F0-C828-0AF0-3773-4AADFD13B8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3697" y="2480497"/>
            <a:ext cx="12400606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2657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2198636" y="2092036"/>
            <a:ext cx="13890728" cy="7274521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5" y="920443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Implementation for n Features</a:t>
            </a:r>
            <a:endParaRPr lang="en-US" sz="4800" dirty="0"/>
          </a:p>
        </p:txBody>
      </p:sp>
      <p:sp>
        <p:nvSpPr>
          <p:cNvPr id="36" name="Object 36"/>
          <p:cNvSpPr txBox="1"/>
          <p:nvPr/>
        </p:nvSpPr>
        <p:spPr>
          <a:xfrm>
            <a:off x="16937001" y="9455550"/>
            <a:ext cx="617569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Pretendard" pitchFamily="34" charset="0"/>
              </a:rPr>
              <a:t>21</a:t>
            </a:r>
            <a:endParaRPr 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AABC63C-14EB-A2F4-5BE3-E23111847B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6790" y="2762121"/>
            <a:ext cx="12714417" cy="593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1783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2198636" y="2092036"/>
            <a:ext cx="13890728" cy="7274521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5" y="920443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Implementation for n Features</a:t>
            </a:r>
            <a:endParaRPr lang="en-US" sz="4800" dirty="0"/>
          </a:p>
        </p:txBody>
      </p:sp>
      <p:sp>
        <p:nvSpPr>
          <p:cNvPr id="36" name="Object 36"/>
          <p:cNvSpPr txBox="1"/>
          <p:nvPr/>
        </p:nvSpPr>
        <p:spPr>
          <a:xfrm>
            <a:off x="16937001" y="9455550"/>
            <a:ext cx="617569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Pretendard" pitchFamily="34" charset="0"/>
              </a:rPr>
              <a:t>22</a:t>
            </a:r>
            <a:endParaRPr 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3479C64-80A4-2DD1-3280-1D30F47A05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800" y="2605595"/>
            <a:ext cx="8261270" cy="6247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6002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2198636" y="2092036"/>
            <a:ext cx="13890728" cy="7274521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5" y="920443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Implementation for n Features</a:t>
            </a:r>
            <a:endParaRPr lang="en-US" sz="4800" dirty="0"/>
          </a:p>
        </p:txBody>
      </p:sp>
      <p:sp>
        <p:nvSpPr>
          <p:cNvPr id="36" name="Object 36"/>
          <p:cNvSpPr txBox="1"/>
          <p:nvPr/>
        </p:nvSpPr>
        <p:spPr>
          <a:xfrm>
            <a:off x="16937001" y="9455550"/>
            <a:ext cx="617569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Pretendard" pitchFamily="34" charset="0"/>
              </a:rPr>
              <a:t>23</a:t>
            </a:r>
            <a:endParaRPr 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6A92C2D-3E43-D76F-524D-6E37C540DD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800" y="2552700"/>
            <a:ext cx="10882843" cy="632968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852EFFF-47FC-313F-DF81-51C0DC5D69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9144" y="8194964"/>
            <a:ext cx="1524213" cy="87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8896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2198636" y="2092036"/>
            <a:ext cx="13890728" cy="7274521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5" y="920443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Implementation for n Features</a:t>
            </a:r>
            <a:endParaRPr lang="en-US" sz="4800" dirty="0"/>
          </a:p>
        </p:txBody>
      </p:sp>
      <p:sp>
        <p:nvSpPr>
          <p:cNvPr id="36" name="Object 36"/>
          <p:cNvSpPr txBox="1"/>
          <p:nvPr/>
        </p:nvSpPr>
        <p:spPr>
          <a:xfrm>
            <a:off x="16937001" y="9455550"/>
            <a:ext cx="617569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Pretendard" pitchFamily="34" charset="0"/>
              </a:rPr>
              <a:t>24</a:t>
            </a:r>
            <a:endParaRPr 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6EB2823-8D02-B0A9-4BE0-4C2B7AD2F9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4610" y="2900236"/>
            <a:ext cx="12758778" cy="565811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0B0355B-0C79-DF68-C500-7C7C68F8F2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65425" y="2559640"/>
            <a:ext cx="531775" cy="2720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7374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2198636" y="2092036"/>
            <a:ext cx="13890728" cy="7274521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5" y="920443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Implementation for n Features</a:t>
            </a:r>
            <a:endParaRPr lang="en-US" sz="4800" dirty="0"/>
          </a:p>
        </p:txBody>
      </p:sp>
      <p:sp>
        <p:nvSpPr>
          <p:cNvPr id="36" name="Object 36"/>
          <p:cNvSpPr txBox="1"/>
          <p:nvPr/>
        </p:nvSpPr>
        <p:spPr>
          <a:xfrm>
            <a:off x="16937001" y="9455550"/>
            <a:ext cx="617569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Pretendard" pitchFamily="34" charset="0"/>
              </a:rPr>
              <a:t>25</a:t>
            </a:r>
            <a:endParaRPr 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89D6D73-2216-C15C-BFBB-16687691E9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600" y="3009900"/>
            <a:ext cx="7369097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6077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2198636" y="2092036"/>
            <a:ext cx="13890728" cy="7274521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5" y="920443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Implementation for n Features</a:t>
            </a:r>
            <a:endParaRPr lang="en-US" sz="4800" dirty="0"/>
          </a:p>
        </p:txBody>
      </p:sp>
      <p:sp>
        <p:nvSpPr>
          <p:cNvPr id="36" name="Object 36"/>
          <p:cNvSpPr txBox="1"/>
          <p:nvPr/>
        </p:nvSpPr>
        <p:spPr>
          <a:xfrm>
            <a:off x="16937001" y="9455550"/>
            <a:ext cx="617569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Pretendard" pitchFamily="34" charset="0"/>
              </a:rPr>
              <a:t>26</a:t>
            </a:r>
            <a:endParaRPr 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730F007-3CBC-1420-EBC9-652C55FC1C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7337" y="2546809"/>
            <a:ext cx="12833323" cy="6364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1327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2198636" y="2092036"/>
            <a:ext cx="13890728" cy="7274521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5" y="920443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Implementation for n Features</a:t>
            </a:r>
            <a:endParaRPr lang="en-US" sz="4800" dirty="0"/>
          </a:p>
        </p:txBody>
      </p:sp>
      <p:sp>
        <p:nvSpPr>
          <p:cNvPr id="36" name="Object 36"/>
          <p:cNvSpPr txBox="1"/>
          <p:nvPr/>
        </p:nvSpPr>
        <p:spPr>
          <a:xfrm>
            <a:off x="16937001" y="9455550"/>
            <a:ext cx="617569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Pretendard" pitchFamily="34" charset="0"/>
              </a:rPr>
              <a:t>27</a:t>
            </a:r>
            <a:endParaRPr 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42B212F-98A4-BBBE-C185-65316A3805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3700" y="2552700"/>
            <a:ext cx="12420600" cy="6283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9972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2198636" y="2092036"/>
            <a:ext cx="13890728" cy="7274521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5" y="920443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Implementation for n Features</a:t>
            </a:r>
            <a:endParaRPr lang="en-US" sz="4800" dirty="0"/>
          </a:p>
        </p:txBody>
      </p:sp>
      <p:sp>
        <p:nvSpPr>
          <p:cNvPr id="36" name="Object 36"/>
          <p:cNvSpPr txBox="1"/>
          <p:nvPr/>
        </p:nvSpPr>
        <p:spPr>
          <a:xfrm>
            <a:off x="16937001" y="9455550"/>
            <a:ext cx="617569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Pretendard" pitchFamily="34" charset="0"/>
              </a:rPr>
              <a:t>28</a:t>
            </a:r>
            <a:endParaRPr 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F99CC3A-09C7-E933-2E6C-38E3C2F063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1614" y="2591305"/>
            <a:ext cx="12624770" cy="6275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4324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825809" y="2710745"/>
            <a:ext cx="8665811" cy="8885006"/>
            <a:chOff x="9825809" y="2710745"/>
            <a:chExt cx="8665811" cy="8885006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9825809" y="2710745"/>
              <a:ext cx="8654379" cy="8878303"/>
              <a:chOff x="9825809" y="2710745"/>
              <a:chExt cx="8654379" cy="8878303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5613926" y="-1661834"/>
                <a:ext cx="17308758" cy="17756606"/>
              </a:xfrm>
              <a:prstGeom prst="rect">
                <a:avLst/>
              </a:prstGeom>
            </p:spPr>
          </p:pic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825809" y="2710745"/>
                <a:ext cx="8654379" cy="8878303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9837241" y="2717449"/>
              <a:ext cx="8654379" cy="8878303"/>
              <a:chOff x="9837241" y="2717449"/>
              <a:chExt cx="8654379" cy="8878303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5337092" y="-1821561"/>
                <a:ext cx="17308758" cy="17756606"/>
              </a:xfrm>
              <a:prstGeom prst="rect">
                <a:avLst/>
              </a:prstGeom>
            </p:spPr>
          </p:pic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837241" y="2717449"/>
                <a:ext cx="8654379" cy="8878303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/>
          <p:cNvGrpSpPr/>
          <p:nvPr/>
        </p:nvGrpSpPr>
        <p:grpSpPr>
          <a:xfrm>
            <a:off x="1636905" y="1852637"/>
            <a:ext cx="2779868" cy="2850182"/>
            <a:chOff x="1636905" y="1852637"/>
            <a:chExt cx="2779868" cy="2850182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1636905" y="1852637"/>
              <a:ext cx="2776200" cy="2848032"/>
              <a:chOff x="1636905" y="1852637"/>
              <a:chExt cx="2776200" cy="2848032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85793" y="449976"/>
                <a:ext cx="5552401" cy="5696064"/>
              </a:xfrm>
              <a:prstGeom prst="rect">
                <a:avLst/>
              </a:prstGeom>
            </p:spPr>
          </p:pic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636905" y="1852637"/>
                <a:ext cx="2776200" cy="2848032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640572" y="1854787"/>
              <a:ext cx="2776200" cy="2848032"/>
              <a:chOff x="1640572" y="1854787"/>
              <a:chExt cx="2776200" cy="2848032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96989" y="398738"/>
                <a:ext cx="5552401" cy="5696064"/>
              </a:xfrm>
              <a:prstGeom prst="rect">
                <a:avLst/>
              </a:prstGeom>
            </p:spPr>
          </p:pic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640572" y="1854787"/>
                <a:ext cx="2776200" cy="2848032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/>
          <p:cNvGrpSpPr/>
          <p:nvPr/>
        </p:nvGrpSpPr>
        <p:grpSpPr>
          <a:xfrm>
            <a:off x="1566367" y="8528871"/>
            <a:ext cx="476190" cy="1513686"/>
            <a:chOff x="1566367" y="8528871"/>
            <a:chExt cx="476190" cy="1513686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5400000">
              <a:off x="1566367" y="8528871"/>
              <a:ext cx="476190" cy="151368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6761905" y="761905"/>
            <a:ext cx="476190" cy="1513686"/>
            <a:chOff x="16761905" y="761905"/>
            <a:chExt cx="476190" cy="151368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761905" y="761905"/>
              <a:ext cx="476190" cy="1513686"/>
            </a:xfrm>
            <a:prstGeom prst="rect">
              <a:avLst/>
            </a:prstGeom>
          </p:spPr>
        </p:pic>
      </p:grpSp>
      <p:sp>
        <p:nvSpPr>
          <p:cNvPr id="32" name="Object 32"/>
          <p:cNvSpPr txBox="1"/>
          <p:nvPr/>
        </p:nvSpPr>
        <p:spPr>
          <a:xfrm>
            <a:off x="1569470" y="4795841"/>
            <a:ext cx="15149059" cy="69531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600" kern="0" spc="500" dirty="0">
                <a:solidFill>
                  <a:srgbClr val="11359A"/>
                </a:solidFill>
                <a:latin typeface="Pretendard" pitchFamily="34" charset="0"/>
                <a:cs typeface="Pretendard" pitchFamily="34" charset="0"/>
              </a:rPr>
              <a:t>T</a:t>
            </a:r>
            <a:r>
              <a:rPr lang="en-US" sz="2600" kern="0" spc="500" dirty="0">
                <a:solidFill>
                  <a:srgbClr val="000000"/>
                </a:solidFill>
                <a:latin typeface="Pretendard Light" pitchFamily="34" charset="0"/>
                <a:cs typeface="Pretendard Light" pitchFamily="34" charset="0"/>
              </a:rPr>
              <a:t>HANKS</a:t>
            </a:r>
            <a:r>
              <a:rPr lang="en-US" sz="2600" kern="0" spc="500" dirty="0">
                <a:solidFill>
                  <a:srgbClr val="11359A"/>
                </a:solidFill>
                <a:latin typeface="Pretendard SemiBold" pitchFamily="34" charset="0"/>
                <a:cs typeface="Pretendard SemiBold" pitchFamily="34" charset="0"/>
              </a:rPr>
              <a:t> </a:t>
            </a:r>
            <a:r>
              <a:rPr lang="en-US" sz="2600" kern="0" spc="500" dirty="0">
                <a:solidFill>
                  <a:srgbClr val="11359A"/>
                </a:solidFill>
                <a:latin typeface="Pretendard" pitchFamily="34" charset="0"/>
                <a:cs typeface="Pretendard" pitchFamily="34" charset="0"/>
              </a:rPr>
              <a:t>F</a:t>
            </a:r>
            <a:r>
              <a:rPr lang="en-US" sz="2600" kern="0" spc="500" dirty="0">
                <a:solidFill>
                  <a:srgbClr val="000000"/>
                </a:solidFill>
                <a:latin typeface="Pretendard Light" pitchFamily="34" charset="0"/>
                <a:cs typeface="Pretendard Light" pitchFamily="34" charset="0"/>
              </a:rPr>
              <a:t>OR</a:t>
            </a:r>
            <a:r>
              <a:rPr lang="en-US" sz="2600" kern="0" spc="500" dirty="0">
                <a:solidFill>
                  <a:srgbClr val="11359A"/>
                </a:solidFill>
                <a:latin typeface="Pretendard SemiBold" pitchFamily="34" charset="0"/>
                <a:cs typeface="Pretendard SemiBold" pitchFamily="34" charset="0"/>
              </a:rPr>
              <a:t> </a:t>
            </a:r>
            <a:r>
              <a:rPr lang="en-US" sz="2600" kern="0" spc="500" dirty="0">
                <a:solidFill>
                  <a:srgbClr val="11359A"/>
                </a:solidFill>
                <a:latin typeface="Pretendard" pitchFamily="34" charset="0"/>
                <a:cs typeface="Pretendard" pitchFamily="34" charset="0"/>
              </a:rPr>
              <a:t>W</a:t>
            </a:r>
            <a:r>
              <a:rPr lang="en-US" sz="2600" kern="0" spc="500" dirty="0">
                <a:solidFill>
                  <a:srgbClr val="000000"/>
                </a:solidFill>
                <a:latin typeface="Pretendard Light" pitchFamily="34" charset="0"/>
                <a:cs typeface="Pretendard Light" pitchFamily="34" charset="0"/>
              </a:rPr>
              <a:t>ATCHING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2198636" y="2092036"/>
            <a:ext cx="13890728" cy="7274521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5" y="920443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For One Sample: Implementation</a:t>
            </a:r>
            <a:endParaRPr lang="en-US" sz="4800" dirty="0"/>
          </a:p>
        </p:txBody>
      </p:sp>
      <p:sp>
        <p:nvSpPr>
          <p:cNvPr id="36" name="Object 36"/>
          <p:cNvSpPr txBox="1"/>
          <p:nvPr/>
        </p:nvSpPr>
        <p:spPr>
          <a:xfrm>
            <a:off x="16937001" y="9455550"/>
            <a:ext cx="617569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03</a:t>
            </a:r>
            <a:endParaRPr 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F5254DC-AB32-B99E-D31A-2736D20D35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800" y="2628900"/>
            <a:ext cx="8306194" cy="6019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909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2198636" y="2092036"/>
            <a:ext cx="13890728" cy="7274521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5" y="920443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For One Sample: Implementation</a:t>
            </a:r>
            <a:endParaRPr lang="en-US" sz="4800" dirty="0"/>
          </a:p>
        </p:txBody>
      </p:sp>
      <p:sp>
        <p:nvSpPr>
          <p:cNvPr id="36" name="Object 36"/>
          <p:cNvSpPr txBox="1"/>
          <p:nvPr/>
        </p:nvSpPr>
        <p:spPr>
          <a:xfrm>
            <a:off x="16937001" y="9455550"/>
            <a:ext cx="617569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04</a:t>
            </a:r>
            <a:endParaRPr 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061FF12-65CB-DB38-05C6-8FFB4E5D33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4165" y="2781300"/>
            <a:ext cx="12419668" cy="515327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A985FD5-0EDD-8B2D-2E25-DF5D60655C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01014" y="2781299"/>
            <a:ext cx="443786" cy="2433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568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2198636" y="2092036"/>
            <a:ext cx="13890728" cy="7274521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5" y="920443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For One Sample: Implementation</a:t>
            </a:r>
            <a:endParaRPr lang="en-US" sz="4800" dirty="0"/>
          </a:p>
        </p:txBody>
      </p:sp>
      <p:sp>
        <p:nvSpPr>
          <p:cNvPr id="36" name="Object 36"/>
          <p:cNvSpPr txBox="1"/>
          <p:nvPr/>
        </p:nvSpPr>
        <p:spPr>
          <a:xfrm>
            <a:off x="16937001" y="9455550"/>
            <a:ext cx="617569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05</a:t>
            </a:r>
            <a:endParaRPr 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27358B2-0DDF-661A-885E-23B2AB6B0A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2476500"/>
            <a:ext cx="10159750" cy="632015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911900A-8548-67E0-FD42-292752FA77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3200" y="7943142"/>
            <a:ext cx="1378277" cy="874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681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2198636" y="2092036"/>
            <a:ext cx="13890728" cy="7274521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5" y="920443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For One Sample: Implementation</a:t>
            </a:r>
            <a:endParaRPr lang="en-US" sz="4800" dirty="0"/>
          </a:p>
        </p:txBody>
      </p:sp>
      <p:sp>
        <p:nvSpPr>
          <p:cNvPr id="36" name="Object 36"/>
          <p:cNvSpPr txBox="1"/>
          <p:nvPr/>
        </p:nvSpPr>
        <p:spPr>
          <a:xfrm>
            <a:off x="16937001" y="9455550"/>
            <a:ext cx="617569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06</a:t>
            </a:r>
            <a:endParaRPr 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BA3261C-C573-C799-4FD1-2FE093D0C6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2416" y="2350868"/>
            <a:ext cx="12623166" cy="675685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9A705BC-7414-C68A-8B79-32CFEBA190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5862" y="8363111"/>
            <a:ext cx="1378277" cy="874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892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2198636" y="2092036"/>
            <a:ext cx="13890728" cy="7274521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5" y="920443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For One Sample: Implementation</a:t>
            </a:r>
            <a:endParaRPr lang="en-US" sz="4800" dirty="0"/>
          </a:p>
        </p:txBody>
      </p:sp>
      <p:sp>
        <p:nvSpPr>
          <p:cNvPr id="36" name="Object 36"/>
          <p:cNvSpPr txBox="1"/>
          <p:nvPr/>
        </p:nvSpPr>
        <p:spPr>
          <a:xfrm>
            <a:off x="16937001" y="9455550"/>
            <a:ext cx="617569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07</a:t>
            </a:r>
            <a:endParaRPr 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D298DBD-AF4B-7122-18BD-E5EA8F5A30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400" y="2654985"/>
            <a:ext cx="9249617" cy="4977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092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2198636" y="2092036"/>
            <a:ext cx="13890728" cy="7274521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5" y="920443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For One Sample: Implementation</a:t>
            </a:r>
            <a:endParaRPr lang="en-US" sz="4800" dirty="0"/>
          </a:p>
        </p:txBody>
      </p:sp>
      <p:sp>
        <p:nvSpPr>
          <p:cNvPr id="36" name="Object 36"/>
          <p:cNvSpPr txBox="1"/>
          <p:nvPr/>
        </p:nvSpPr>
        <p:spPr>
          <a:xfrm>
            <a:off x="16937001" y="9455550"/>
            <a:ext cx="617569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08</a:t>
            </a:r>
            <a:endParaRPr 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2D35C62-CB54-C8AD-8015-65E831F3CC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0" y="2628900"/>
            <a:ext cx="11734442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40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2198636" y="2092036"/>
            <a:ext cx="13890728" cy="7274521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5" y="920443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For One Sample: Implementation</a:t>
            </a:r>
            <a:endParaRPr lang="en-US" sz="4800" dirty="0"/>
          </a:p>
        </p:txBody>
      </p:sp>
      <p:sp>
        <p:nvSpPr>
          <p:cNvPr id="36" name="Object 36"/>
          <p:cNvSpPr txBox="1"/>
          <p:nvPr/>
        </p:nvSpPr>
        <p:spPr>
          <a:xfrm>
            <a:off x="16937001" y="9455550"/>
            <a:ext cx="617569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09</a:t>
            </a:r>
            <a:endParaRPr 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C53C82A-5484-2689-45D8-D005A2541B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" y="2593687"/>
            <a:ext cx="12644525" cy="6271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65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152</Words>
  <Application>Microsoft Office PowerPoint</Application>
  <PresentationFormat>사용자 지정</PresentationFormat>
  <Paragraphs>57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5" baseType="lpstr">
      <vt:lpstr>Pretendard</vt:lpstr>
      <vt:lpstr>Pretendard Light</vt:lpstr>
      <vt:lpstr>Pretendard SemiBold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김민경</cp:lastModifiedBy>
  <cp:revision>7</cp:revision>
  <dcterms:created xsi:type="dcterms:W3CDTF">2024-01-15T12:38:32Z</dcterms:created>
  <dcterms:modified xsi:type="dcterms:W3CDTF">2024-04-02T11:35:32Z</dcterms:modified>
</cp:coreProperties>
</file>